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20" r:id="rId5"/>
  </p:sldMasterIdLst>
  <p:notesMasterIdLst>
    <p:notesMasterId r:id="rId21"/>
  </p:notesMasterIdLst>
  <p:handoutMasterIdLst>
    <p:handoutMasterId r:id="rId22"/>
  </p:handoutMasterIdLst>
  <p:sldIdLst>
    <p:sldId id="256" r:id="rId6"/>
    <p:sldId id="2147480051" r:id="rId7"/>
    <p:sldId id="258" r:id="rId8"/>
    <p:sldId id="259" r:id="rId9"/>
    <p:sldId id="260" r:id="rId10"/>
    <p:sldId id="261" r:id="rId11"/>
    <p:sldId id="281" r:id="rId12"/>
    <p:sldId id="2147480052" r:id="rId13"/>
    <p:sldId id="2147480053" r:id="rId14"/>
    <p:sldId id="2147480054" r:id="rId15"/>
    <p:sldId id="2147480055" r:id="rId16"/>
    <p:sldId id="2147476195" r:id="rId17"/>
    <p:sldId id="278" r:id="rId18"/>
    <p:sldId id="283" r:id="rId19"/>
    <p:sldId id="214748005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9CCC"/>
    <a:srgbClr val="13294B"/>
    <a:srgbClr val="D86018"/>
    <a:srgbClr val="2D4571"/>
    <a:srgbClr val="00FF33"/>
    <a:srgbClr val="00245E"/>
    <a:srgbClr val="418FDE"/>
    <a:srgbClr val="A2AAA4"/>
    <a:srgbClr val="F2C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74" autoAdjust="0"/>
    <p:restoredTop sz="96322" autoAdjust="0"/>
  </p:normalViewPr>
  <p:slideViewPr>
    <p:cSldViewPr snapToGrid="0">
      <p:cViewPr varScale="1">
        <p:scale>
          <a:sx n="108" d="100"/>
          <a:sy n="108" d="100"/>
        </p:scale>
        <p:origin x="784"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57" d="100"/>
          <a:sy n="157" d="100"/>
        </p:scale>
        <p:origin x="5640"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213CC0-EFBF-4F47-B673-523A4A256A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99938C98-A1C6-46FE-AB25-376EA3A77D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D038C7F-8C2F-4153-A60F-1BEBF463B7B9}" type="datetimeFigureOut">
              <a:rPr lang="en-AU" smtClean="0"/>
              <a:t>5/6/24</a:t>
            </a:fld>
            <a:endParaRPr lang="en-AU"/>
          </a:p>
        </p:txBody>
      </p:sp>
      <p:sp>
        <p:nvSpPr>
          <p:cNvPr id="4" name="Footer Placeholder 3">
            <a:extLst>
              <a:ext uri="{FF2B5EF4-FFF2-40B4-BE49-F238E27FC236}">
                <a16:creationId xmlns:a16="http://schemas.microsoft.com/office/drawing/2014/main" id="{A116D120-8D04-4960-A996-7263998E5B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1FAFFAF-22F6-4228-924D-AFBD6978ED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3A751C-CB89-4F58-BC55-3787BBF9AB52}" type="slidenum">
              <a:rPr lang="en-AU" smtClean="0"/>
              <a:t>‹nº›</a:t>
            </a:fld>
            <a:endParaRPr lang="en-AU"/>
          </a:p>
        </p:txBody>
      </p:sp>
    </p:spTree>
    <p:extLst>
      <p:ext uri="{BB962C8B-B14F-4D97-AF65-F5344CB8AC3E}">
        <p14:creationId xmlns:p14="http://schemas.microsoft.com/office/powerpoint/2010/main" val="3787611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C7776E-9EA5-2449-A605-A9C0EC8C29E7}" type="datetimeFigureOut">
              <a:rPr lang="en-US" smtClean="0"/>
              <a:t>6/5/24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F10DF1-34C4-EB4C-9E24-8AA3B72CBC92}" type="slidenum">
              <a:rPr lang="en-US" smtClean="0"/>
              <a:t>‹nº›</a:t>
            </a:fld>
            <a:endParaRPr lang="en-US"/>
          </a:p>
        </p:txBody>
      </p:sp>
    </p:spTree>
    <p:extLst>
      <p:ext uri="{BB962C8B-B14F-4D97-AF65-F5344CB8AC3E}">
        <p14:creationId xmlns:p14="http://schemas.microsoft.com/office/powerpoint/2010/main" val="1233386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 name="Google Shape;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0" name="Google Shape;12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0743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f55ed3a11a_0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g1f55ed3a11a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f55ed3a11a_0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g1f55ed3a11a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2876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3" name="Google Shape;34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28.svg"/><Relationship Id="rId4" Type="http://schemas.openxmlformats.org/officeDocument/2006/relationships/image" Target="../media/image27.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92A102A-02A4-6D43-874A-69D856EE7FE8}"/>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D8E4C52-562B-DD40-BC4B-825DF547FC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7330190" y="0"/>
            <a:ext cx="4861809" cy="6858000"/>
          </a:xfrm>
          <a:prstGeom prst="rect">
            <a:avLst/>
          </a:prstGeom>
        </p:spPr>
      </p:pic>
      <p:sp>
        <p:nvSpPr>
          <p:cNvPr id="18" name="Text Placeholder 5">
            <a:extLst>
              <a:ext uri="{FF2B5EF4-FFF2-40B4-BE49-F238E27FC236}">
                <a16:creationId xmlns:a16="http://schemas.microsoft.com/office/drawing/2014/main" id="{E5CE1EDF-5093-984A-93A4-4CC54D7494C3}"/>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9" name="Picture 18">
            <a:extLst>
              <a:ext uri="{FF2B5EF4-FFF2-40B4-BE49-F238E27FC236}">
                <a16:creationId xmlns:a16="http://schemas.microsoft.com/office/drawing/2014/main" id="{FF65C446-CA68-2C4F-8158-508C0F37B3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20" name="Picture 19">
            <a:extLst>
              <a:ext uri="{FF2B5EF4-FFF2-40B4-BE49-F238E27FC236}">
                <a16:creationId xmlns:a16="http://schemas.microsoft.com/office/drawing/2014/main" id="{34253872-ABB7-FA42-93CB-3FA82D3B28E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1" name="Text Placeholder 13">
            <a:extLst>
              <a:ext uri="{FF2B5EF4-FFF2-40B4-BE49-F238E27FC236}">
                <a16:creationId xmlns:a16="http://schemas.microsoft.com/office/drawing/2014/main" id="{A8E13E7A-6644-E640-80C4-FDE8C19BC753}"/>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4" name="Picture 3">
            <a:extLst>
              <a:ext uri="{FF2B5EF4-FFF2-40B4-BE49-F238E27FC236}">
                <a16:creationId xmlns:a16="http://schemas.microsoft.com/office/drawing/2014/main" id="{88808F57-2455-2544-9573-D7169687D2B1}"/>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2" name="TextBox 1">
            <a:extLst>
              <a:ext uri="{FF2B5EF4-FFF2-40B4-BE49-F238E27FC236}">
                <a16:creationId xmlns:a16="http://schemas.microsoft.com/office/drawing/2014/main" id="{7C0125F7-1B9B-4767-8E72-677377311D20}"/>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
        <p:nvSpPr>
          <p:cNvPr id="3" name="TextBox 2">
            <a:extLst>
              <a:ext uri="{FF2B5EF4-FFF2-40B4-BE49-F238E27FC236}">
                <a16:creationId xmlns:a16="http://schemas.microsoft.com/office/drawing/2014/main" id="{4851C8A2-7F0D-446B-9578-D1DEF12D3911}"/>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Tree>
    <p:extLst>
      <p:ext uri="{BB962C8B-B14F-4D97-AF65-F5344CB8AC3E}">
        <p14:creationId xmlns:p14="http://schemas.microsoft.com/office/powerpoint/2010/main" val="48675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9A43A6-CA61-004F-8715-D137FEB32DB7}"/>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5">
            <a:extLst>
              <a:ext uri="{FF2B5EF4-FFF2-40B4-BE49-F238E27FC236}">
                <a16:creationId xmlns:a16="http://schemas.microsoft.com/office/drawing/2014/main" id="{00379ADB-4F6C-4847-A99C-490CF60D13B4}"/>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0" name="Picture 9">
            <a:extLst>
              <a:ext uri="{FF2B5EF4-FFF2-40B4-BE49-F238E27FC236}">
                <a16:creationId xmlns:a16="http://schemas.microsoft.com/office/drawing/2014/main" id="{A5AE93F8-656A-3741-A3CC-021A01E7C55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6" name="Picture 5">
            <a:extLst>
              <a:ext uri="{FF2B5EF4-FFF2-40B4-BE49-F238E27FC236}">
                <a16:creationId xmlns:a16="http://schemas.microsoft.com/office/drawing/2014/main" id="{7A7662AD-D2EA-3844-8159-9ECD4DFB05F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18" name="Text Placeholder 13">
            <a:extLst>
              <a:ext uri="{FF2B5EF4-FFF2-40B4-BE49-F238E27FC236}">
                <a16:creationId xmlns:a16="http://schemas.microsoft.com/office/drawing/2014/main" id="{70D5EA41-0166-964E-9B18-4158EBEBD955}"/>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8" name="Picture 7" descr="A picture containing mountain, water, outdoor, nature&#10;&#10;Description automatically generated">
            <a:extLst>
              <a:ext uri="{FF2B5EF4-FFF2-40B4-BE49-F238E27FC236}">
                <a16:creationId xmlns:a16="http://schemas.microsoft.com/office/drawing/2014/main" id="{AA3D3B63-F065-0B46-91D7-6A60012DC36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7330189" y="-2002"/>
            <a:ext cx="4861811" cy="6858000"/>
          </a:xfrm>
          <a:prstGeom prst="rect">
            <a:avLst/>
          </a:prstGeom>
        </p:spPr>
      </p:pic>
      <p:pic>
        <p:nvPicPr>
          <p:cNvPr id="9" name="Picture 8">
            <a:extLst>
              <a:ext uri="{FF2B5EF4-FFF2-40B4-BE49-F238E27FC236}">
                <a16:creationId xmlns:a16="http://schemas.microsoft.com/office/drawing/2014/main" id="{60343C03-ED02-4ECC-BED1-C0A353BF015B}"/>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2" name="TextBox 11">
            <a:extLst>
              <a:ext uri="{FF2B5EF4-FFF2-40B4-BE49-F238E27FC236}">
                <a16:creationId xmlns:a16="http://schemas.microsoft.com/office/drawing/2014/main" id="{8DD99999-DFC7-400A-B070-7B9463A27F9A}"/>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3" name="TextBox 12">
            <a:extLst>
              <a:ext uri="{FF2B5EF4-FFF2-40B4-BE49-F238E27FC236}">
                <a16:creationId xmlns:a16="http://schemas.microsoft.com/office/drawing/2014/main" id="{FA0C2692-5A6C-4F98-AD4C-C0A8ECBEF458}"/>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1183741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B8D04EC-0E66-6A48-BD2E-DCE82BDD3B9B}"/>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5">
            <a:extLst>
              <a:ext uri="{FF2B5EF4-FFF2-40B4-BE49-F238E27FC236}">
                <a16:creationId xmlns:a16="http://schemas.microsoft.com/office/drawing/2014/main" id="{6E7D7DD6-B4B7-5344-A04B-A464F9EDEE28}"/>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7" name="Picture 16">
            <a:extLst>
              <a:ext uri="{FF2B5EF4-FFF2-40B4-BE49-F238E27FC236}">
                <a16:creationId xmlns:a16="http://schemas.microsoft.com/office/drawing/2014/main" id="{CFF2ADA7-3931-C34B-B2E7-529781E02B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19" name="Picture 18">
            <a:extLst>
              <a:ext uri="{FF2B5EF4-FFF2-40B4-BE49-F238E27FC236}">
                <a16:creationId xmlns:a16="http://schemas.microsoft.com/office/drawing/2014/main" id="{46C749B7-5651-E04E-955A-38BB1FECB67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0" name="Text Placeholder 13">
            <a:extLst>
              <a:ext uri="{FF2B5EF4-FFF2-40B4-BE49-F238E27FC236}">
                <a16:creationId xmlns:a16="http://schemas.microsoft.com/office/drawing/2014/main" id="{31747580-F5DC-6241-9149-7534FD662053}"/>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22" name="Picture 21">
            <a:extLst>
              <a:ext uri="{FF2B5EF4-FFF2-40B4-BE49-F238E27FC236}">
                <a16:creationId xmlns:a16="http://schemas.microsoft.com/office/drawing/2014/main" id="{DB2BAB73-DE46-CD46-8CB2-3EDC44E182D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flipH="1">
            <a:off x="7330187" y="0"/>
            <a:ext cx="4861811" cy="6858000"/>
          </a:xfrm>
          <a:prstGeom prst="rect">
            <a:avLst/>
          </a:prstGeom>
        </p:spPr>
      </p:pic>
      <p:pic>
        <p:nvPicPr>
          <p:cNvPr id="9" name="Picture 8">
            <a:extLst>
              <a:ext uri="{FF2B5EF4-FFF2-40B4-BE49-F238E27FC236}">
                <a16:creationId xmlns:a16="http://schemas.microsoft.com/office/drawing/2014/main" id="{EF2AC9A4-B885-419F-A0C4-710AB85AD41F}"/>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Box 9">
            <a:extLst>
              <a:ext uri="{FF2B5EF4-FFF2-40B4-BE49-F238E27FC236}">
                <a16:creationId xmlns:a16="http://schemas.microsoft.com/office/drawing/2014/main" id="{53DFBC05-36B3-47B7-8937-1F3BB62A21A7}"/>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2" name="TextBox 11">
            <a:extLst>
              <a:ext uri="{FF2B5EF4-FFF2-40B4-BE49-F238E27FC236}">
                <a16:creationId xmlns:a16="http://schemas.microsoft.com/office/drawing/2014/main" id="{E5E9463F-C831-4CA2-B878-F742E7EB61E1}"/>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249261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ont Cover 4">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F68C17-3BAD-9349-A627-B12802E3694A}"/>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5">
            <a:extLst>
              <a:ext uri="{FF2B5EF4-FFF2-40B4-BE49-F238E27FC236}">
                <a16:creationId xmlns:a16="http://schemas.microsoft.com/office/drawing/2014/main" id="{3F5DA462-6393-3E47-AAA4-D93D4DC96AA1}"/>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7" name="Picture 16">
            <a:extLst>
              <a:ext uri="{FF2B5EF4-FFF2-40B4-BE49-F238E27FC236}">
                <a16:creationId xmlns:a16="http://schemas.microsoft.com/office/drawing/2014/main" id="{2D87A92D-F441-A745-8ECE-19FD4B2A518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19" name="Picture 18">
            <a:extLst>
              <a:ext uri="{FF2B5EF4-FFF2-40B4-BE49-F238E27FC236}">
                <a16:creationId xmlns:a16="http://schemas.microsoft.com/office/drawing/2014/main" id="{D1ADC8D8-1587-294D-B898-C1F2DA69B56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0" name="Text Placeholder 13">
            <a:extLst>
              <a:ext uri="{FF2B5EF4-FFF2-40B4-BE49-F238E27FC236}">
                <a16:creationId xmlns:a16="http://schemas.microsoft.com/office/drawing/2014/main" id="{2F783AEB-EABC-D94C-B0DB-C362F0E32909}"/>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22" name="Picture 21">
            <a:extLst>
              <a:ext uri="{FF2B5EF4-FFF2-40B4-BE49-F238E27FC236}">
                <a16:creationId xmlns:a16="http://schemas.microsoft.com/office/drawing/2014/main" id="{1640A80B-3F69-324A-BB4D-18423FEF7D6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flipH="1">
            <a:off x="7334954" y="0"/>
            <a:ext cx="4857046" cy="6858000"/>
          </a:xfrm>
          <a:prstGeom prst="rect">
            <a:avLst/>
          </a:prstGeom>
        </p:spPr>
      </p:pic>
      <p:pic>
        <p:nvPicPr>
          <p:cNvPr id="9" name="Picture 8">
            <a:extLst>
              <a:ext uri="{FF2B5EF4-FFF2-40B4-BE49-F238E27FC236}">
                <a16:creationId xmlns:a16="http://schemas.microsoft.com/office/drawing/2014/main" id="{D81D502C-B29F-4713-9CA8-19FF318AD89D}"/>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Box 9">
            <a:extLst>
              <a:ext uri="{FF2B5EF4-FFF2-40B4-BE49-F238E27FC236}">
                <a16:creationId xmlns:a16="http://schemas.microsoft.com/office/drawing/2014/main" id="{61845CB2-F61B-476D-AF7E-651E38E10F0A}"/>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2" name="TextBox 11">
            <a:extLst>
              <a:ext uri="{FF2B5EF4-FFF2-40B4-BE49-F238E27FC236}">
                <a16:creationId xmlns:a16="http://schemas.microsoft.com/office/drawing/2014/main" id="{DE4CEEED-AD97-4C15-BB71-D2B81E3EF185}"/>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351682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ront Cover 5">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F68C17-3BAD-9349-A627-B12802E3694A}"/>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tree, green, vegetable&#10;&#10;Description automatically generated">
            <a:extLst>
              <a:ext uri="{FF2B5EF4-FFF2-40B4-BE49-F238E27FC236}">
                <a16:creationId xmlns:a16="http://schemas.microsoft.com/office/drawing/2014/main" id="{2B77E4CB-3DE5-47DA-A8B6-E0DA4D9294FD}"/>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330187" y="0"/>
            <a:ext cx="4861813" cy="6858000"/>
          </a:xfrm>
          <a:prstGeom prst="rect">
            <a:avLst/>
          </a:prstGeom>
        </p:spPr>
      </p:pic>
      <p:sp>
        <p:nvSpPr>
          <p:cNvPr id="16" name="Text Placeholder 5">
            <a:extLst>
              <a:ext uri="{FF2B5EF4-FFF2-40B4-BE49-F238E27FC236}">
                <a16:creationId xmlns:a16="http://schemas.microsoft.com/office/drawing/2014/main" id="{3F5DA462-6393-3E47-AAA4-D93D4DC96AA1}"/>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7" name="Picture 16">
            <a:extLst>
              <a:ext uri="{FF2B5EF4-FFF2-40B4-BE49-F238E27FC236}">
                <a16:creationId xmlns:a16="http://schemas.microsoft.com/office/drawing/2014/main" id="{2D87A92D-F441-A745-8ECE-19FD4B2A518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19" name="Picture 18">
            <a:extLst>
              <a:ext uri="{FF2B5EF4-FFF2-40B4-BE49-F238E27FC236}">
                <a16:creationId xmlns:a16="http://schemas.microsoft.com/office/drawing/2014/main" id="{D1ADC8D8-1587-294D-B898-C1F2DA69B56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0" name="Text Placeholder 13">
            <a:extLst>
              <a:ext uri="{FF2B5EF4-FFF2-40B4-BE49-F238E27FC236}">
                <a16:creationId xmlns:a16="http://schemas.microsoft.com/office/drawing/2014/main" id="{2F783AEB-EABC-D94C-B0DB-C362F0E32909}"/>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9" name="Picture 8">
            <a:extLst>
              <a:ext uri="{FF2B5EF4-FFF2-40B4-BE49-F238E27FC236}">
                <a16:creationId xmlns:a16="http://schemas.microsoft.com/office/drawing/2014/main" id="{BA4747A8-E4F9-4C99-AAC8-D2DDF7E33AB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Box 9">
            <a:extLst>
              <a:ext uri="{FF2B5EF4-FFF2-40B4-BE49-F238E27FC236}">
                <a16:creationId xmlns:a16="http://schemas.microsoft.com/office/drawing/2014/main" id="{2E4A27D5-DD9A-4068-9167-71D884101EA2}"/>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1" name="TextBox 10">
            <a:extLst>
              <a:ext uri="{FF2B5EF4-FFF2-40B4-BE49-F238E27FC236}">
                <a16:creationId xmlns:a16="http://schemas.microsoft.com/office/drawing/2014/main" id="{2B752954-0985-4B92-BAEF-39E933CC4976}"/>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4072603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ront Cover 6">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F68C17-3BAD-9349-A627-B12802E3694A}"/>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colorful, decorated, store, sale&#10;&#10;Description automatically generated">
            <a:extLst>
              <a:ext uri="{FF2B5EF4-FFF2-40B4-BE49-F238E27FC236}">
                <a16:creationId xmlns:a16="http://schemas.microsoft.com/office/drawing/2014/main" id="{CA8148B1-8D3D-4812-9DAC-D3F6B100D7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7411660" y="0"/>
            <a:ext cx="4780339" cy="6858000"/>
          </a:xfrm>
          <a:prstGeom prst="rect">
            <a:avLst/>
          </a:prstGeom>
        </p:spPr>
      </p:pic>
      <p:sp>
        <p:nvSpPr>
          <p:cNvPr id="16" name="Text Placeholder 5">
            <a:extLst>
              <a:ext uri="{FF2B5EF4-FFF2-40B4-BE49-F238E27FC236}">
                <a16:creationId xmlns:a16="http://schemas.microsoft.com/office/drawing/2014/main" id="{3F5DA462-6393-3E47-AAA4-D93D4DC96AA1}"/>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7" name="Picture 16">
            <a:extLst>
              <a:ext uri="{FF2B5EF4-FFF2-40B4-BE49-F238E27FC236}">
                <a16:creationId xmlns:a16="http://schemas.microsoft.com/office/drawing/2014/main" id="{2D87A92D-F441-A745-8ECE-19FD4B2A518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19" name="Picture 18">
            <a:extLst>
              <a:ext uri="{FF2B5EF4-FFF2-40B4-BE49-F238E27FC236}">
                <a16:creationId xmlns:a16="http://schemas.microsoft.com/office/drawing/2014/main" id="{D1ADC8D8-1587-294D-B898-C1F2DA69B56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0" name="Text Placeholder 13">
            <a:extLst>
              <a:ext uri="{FF2B5EF4-FFF2-40B4-BE49-F238E27FC236}">
                <a16:creationId xmlns:a16="http://schemas.microsoft.com/office/drawing/2014/main" id="{2F783AEB-EABC-D94C-B0DB-C362F0E32909}"/>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9" name="Picture 8">
            <a:extLst>
              <a:ext uri="{FF2B5EF4-FFF2-40B4-BE49-F238E27FC236}">
                <a16:creationId xmlns:a16="http://schemas.microsoft.com/office/drawing/2014/main" id="{BE5669C9-CD82-4ED7-8559-CDE7E64B4FF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Box 9">
            <a:extLst>
              <a:ext uri="{FF2B5EF4-FFF2-40B4-BE49-F238E27FC236}">
                <a16:creationId xmlns:a16="http://schemas.microsoft.com/office/drawing/2014/main" id="{B5169E32-D9CF-46BE-B8FF-C6B4DC8B33C6}"/>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2" name="TextBox 11">
            <a:extLst>
              <a:ext uri="{FF2B5EF4-FFF2-40B4-BE49-F238E27FC236}">
                <a16:creationId xmlns:a16="http://schemas.microsoft.com/office/drawing/2014/main" id="{FF058D92-1242-441F-A291-2E7CE018998D}"/>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2673612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ront Cover 7">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F68C17-3BAD-9349-A627-B12802E3694A}"/>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outdoor, sky, grass, plant&#10;&#10;Description automatically generated">
            <a:extLst>
              <a:ext uri="{FF2B5EF4-FFF2-40B4-BE49-F238E27FC236}">
                <a16:creationId xmlns:a16="http://schemas.microsoft.com/office/drawing/2014/main" id="{918EEC24-C984-4C0E-A95E-34CFA11FB2E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411661" y="0"/>
            <a:ext cx="4780338" cy="6858000"/>
          </a:xfrm>
          <a:prstGeom prst="rect">
            <a:avLst/>
          </a:prstGeom>
        </p:spPr>
      </p:pic>
      <p:sp>
        <p:nvSpPr>
          <p:cNvPr id="16" name="Text Placeholder 5">
            <a:extLst>
              <a:ext uri="{FF2B5EF4-FFF2-40B4-BE49-F238E27FC236}">
                <a16:creationId xmlns:a16="http://schemas.microsoft.com/office/drawing/2014/main" id="{3F5DA462-6393-3E47-AAA4-D93D4DC96AA1}"/>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7" name="Picture 16">
            <a:extLst>
              <a:ext uri="{FF2B5EF4-FFF2-40B4-BE49-F238E27FC236}">
                <a16:creationId xmlns:a16="http://schemas.microsoft.com/office/drawing/2014/main" id="{2D87A92D-F441-A745-8ECE-19FD4B2A518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19" name="Picture 18">
            <a:extLst>
              <a:ext uri="{FF2B5EF4-FFF2-40B4-BE49-F238E27FC236}">
                <a16:creationId xmlns:a16="http://schemas.microsoft.com/office/drawing/2014/main" id="{D1ADC8D8-1587-294D-B898-C1F2DA69B56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0" name="Text Placeholder 13">
            <a:extLst>
              <a:ext uri="{FF2B5EF4-FFF2-40B4-BE49-F238E27FC236}">
                <a16:creationId xmlns:a16="http://schemas.microsoft.com/office/drawing/2014/main" id="{2F783AEB-EABC-D94C-B0DB-C362F0E32909}"/>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9" name="Picture 8">
            <a:extLst>
              <a:ext uri="{FF2B5EF4-FFF2-40B4-BE49-F238E27FC236}">
                <a16:creationId xmlns:a16="http://schemas.microsoft.com/office/drawing/2014/main" id="{EE7AB49D-8459-47C2-B3C3-70DFA6A135C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Box 9">
            <a:extLst>
              <a:ext uri="{FF2B5EF4-FFF2-40B4-BE49-F238E27FC236}">
                <a16:creationId xmlns:a16="http://schemas.microsoft.com/office/drawing/2014/main" id="{234CADB7-B471-4840-869D-1AF88F0DCD46}"/>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2" name="TextBox 11">
            <a:extLst>
              <a:ext uri="{FF2B5EF4-FFF2-40B4-BE49-F238E27FC236}">
                <a16:creationId xmlns:a16="http://schemas.microsoft.com/office/drawing/2014/main" id="{401617B6-4EAC-465A-91B8-B508B3C3B5FF}"/>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2360786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537A38-0613-3547-BB70-A6EB9009D6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 t="12576" r="2307"/>
          <a:stretch/>
        </p:blipFill>
        <p:spPr>
          <a:xfrm>
            <a:off x="0" y="766"/>
            <a:ext cx="12192000" cy="6857234"/>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
        <p:nvSpPr>
          <p:cNvPr id="21" name="Text Placeholder 8">
            <a:extLst>
              <a:ext uri="{FF2B5EF4-FFF2-40B4-BE49-F238E27FC236}">
                <a16:creationId xmlns:a16="http://schemas.microsoft.com/office/drawing/2014/main" id="{32D386F4-9F42-6847-B89D-EF81E8E609AF}"/>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pic>
        <p:nvPicPr>
          <p:cNvPr id="8" name="Picture 7">
            <a:extLst>
              <a:ext uri="{FF2B5EF4-FFF2-40B4-BE49-F238E27FC236}">
                <a16:creationId xmlns:a16="http://schemas.microsoft.com/office/drawing/2014/main" id="{457E58C4-CE0A-8745-9213-4384BCD332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2610869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537A38-0613-3547-BB70-A6EB9009D6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766"/>
            <a:ext cx="12192000" cy="6857234"/>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
        <p:nvSpPr>
          <p:cNvPr id="8" name="Text Placeholder 8">
            <a:extLst>
              <a:ext uri="{FF2B5EF4-FFF2-40B4-BE49-F238E27FC236}">
                <a16:creationId xmlns:a16="http://schemas.microsoft.com/office/drawing/2014/main" id="{F19309EF-6CB5-074C-8B9A-A43C9F92F591}"/>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pic>
        <p:nvPicPr>
          <p:cNvPr id="10" name="Picture 9">
            <a:extLst>
              <a:ext uri="{FF2B5EF4-FFF2-40B4-BE49-F238E27FC236}">
                <a16:creationId xmlns:a16="http://schemas.microsoft.com/office/drawing/2014/main" id="{8FF9BAC1-DA09-3D47-830F-7098CA5722E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970958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3AE2E69-0082-D94D-8C1C-2B5BADEE0DC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3" y="0"/>
            <a:ext cx="12191998" cy="6858000"/>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pic>
        <p:nvPicPr>
          <p:cNvPr id="11" name="Picture 10">
            <a:extLst>
              <a:ext uri="{FF2B5EF4-FFF2-40B4-BE49-F238E27FC236}">
                <a16:creationId xmlns:a16="http://schemas.microsoft.com/office/drawing/2014/main" id="{9C1DD491-82FE-D548-9E68-609E19C5E6A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5" name="Text Placeholder 8">
            <a:extLst>
              <a:ext uri="{FF2B5EF4-FFF2-40B4-BE49-F238E27FC236}">
                <a16:creationId xmlns:a16="http://schemas.microsoft.com/office/drawing/2014/main" id="{F501CBFA-177D-DD48-A512-D8402F158FBD}"/>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spTree>
    <p:extLst>
      <p:ext uri="{BB962C8B-B14F-4D97-AF65-F5344CB8AC3E}">
        <p14:creationId xmlns:p14="http://schemas.microsoft.com/office/powerpoint/2010/main" val="1550135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4">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D8D0AC0-FE43-D743-A6F7-A47A47E7719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191999" cy="6858000"/>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5" name="Text Placeholder 8">
            <a:extLst>
              <a:ext uri="{FF2B5EF4-FFF2-40B4-BE49-F238E27FC236}">
                <a16:creationId xmlns:a16="http://schemas.microsoft.com/office/drawing/2014/main" id="{A2C3886F-9DF2-3E41-B209-85D14DB06247}"/>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spTree>
    <p:extLst>
      <p:ext uri="{BB962C8B-B14F-4D97-AF65-F5344CB8AC3E}">
        <p14:creationId xmlns:p14="http://schemas.microsoft.com/office/powerpoint/2010/main" val="1788792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5">
    <p:spTree>
      <p:nvGrpSpPr>
        <p:cNvPr id="1" name=""/>
        <p:cNvGrpSpPr/>
        <p:nvPr/>
      </p:nvGrpSpPr>
      <p:grpSpPr>
        <a:xfrm>
          <a:off x="0" y="0"/>
          <a:ext cx="0" cy="0"/>
          <a:chOff x="0" y="0"/>
          <a:chExt cx="0" cy="0"/>
        </a:xfrm>
      </p:grpSpPr>
      <p:pic>
        <p:nvPicPr>
          <p:cNvPr id="4" name="Picture 3" descr="A picture containing tree, green, vegetable&#10;&#10;Description automatically generated">
            <a:extLst>
              <a:ext uri="{FF2B5EF4-FFF2-40B4-BE49-F238E27FC236}">
                <a16:creationId xmlns:a16="http://schemas.microsoft.com/office/drawing/2014/main" id="{0563BB5C-5A2A-427E-907D-AF4DB4A92F6A}"/>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8E7F2F84-D34A-46E6-8850-464F0DBA6EDD}"/>
              </a:ext>
            </a:extLst>
          </p:cNvPr>
          <p:cNvSpPr/>
          <p:nvPr userDrawn="1"/>
        </p:nvSpPr>
        <p:spPr>
          <a:xfrm>
            <a:off x="0" y="0"/>
            <a:ext cx="12192000" cy="685800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5" name="Text Placeholder 8">
            <a:extLst>
              <a:ext uri="{FF2B5EF4-FFF2-40B4-BE49-F238E27FC236}">
                <a16:creationId xmlns:a16="http://schemas.microsoft.com/office/drawing/2014/main" id="{A2C3886F-9DF2-3E41-B209-85D14DB06247}"/>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spTree>
    <p:extLst>
      <p:ext uri="{BB962C8B-B14F-4D97-AF65-F5344CB8AC3E}">
        <p14:creationId xmlns:p14="http://schemas.microsoft.com/office/powerpoint/2010/main" val="930787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6">
    <p:spTree>
      <p:nvGrpSpPr>
        <p:cNvPr id="1" name=""/>
        <p:cNvGrpSpPr/>
        <p:nvPr/>
      </p:nvGrpSpPr>
      <p:grpSpPr>
        <a:xfrm>
          <a:off x="0" y="0"/>
          <a:ext cx="0" cy="0"/>
          <a:chOff x="0" y="0"/>
          <a:chExt cx="0" cy="0"/>
        </a:xfrm>
      </p:grpSpPr>
      <p:pic>
        <p:nvPicPr>
          <p:cNvPr id="3" name="Picture 2" descr="A picture containing outdoor, sky, grass, plant&#10;&#10;Description automatically generated">
            <a:extLst>
              <a:ext uri="{FF2B5EF4-FFF2-40B4-BE49-F238E27FC236}">
                <a16:creationId xmlns:a16="http://schemas.microsoft.com/office/drawing/2014/main" id="{5B16208D-EAFA-4A4C-839F-8D291D2C13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5" name="Text Placeholder 8">
            <a:extLst>
              <a:ext uri="{FF2B5EF4-FFF2-40B4-BE49-F238E27FC236}">
                <a16:creationId xmlns:a16="http://schemas.microsoft.com/office/drawing/2014/main" id="{A2C3886F-9DF2-3E41-B209-85D14DB06247}"/>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spTree>
    <p:extLst>
      <p:ext uri="{BB962C8B-B14F-4D97-AF65-F5344CB8AC3E}">
        <p14:creationId xmlns:p14="http://schemas.microsoft.com/office/powerpoint/2010/main" val="5241696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7">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4D8E4C52-562B-DD40-BC4B-825DF547FC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7330190" y="0"/>
            <a:ext cx="4861809" cy="6858000"/>
          </a:xfrm>
          <a:prstGeom prst="rect">
            <a:avLst/>
          </a:prstGeom>
        </p:spPr>
      </p:pic>
      <p:pic>
        <p:nvPicPr>
          <p:cNvPr id="19" name="Picture 18">
            <a:extLst>
              <a:ext uri="{FF2B5EF4-FFF2-40B4-BE49-F238E27FC236}">
                <a16:creationId xmlns:a16="http://schemas.microsoft.com/office/drawing/2014/main" id="{FF65C446-CA68-2C4F-8158-508C0F37B3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21" name="Text Placeholder 13">
            <a:extLst>
              <a:ext uri="{FF2B5EF4-FFF2-40B4-BE49-F238E27FC236}">
                <a16:creationId xmlns:a16="http://schemas.microsoft.com/office/drawing/2014/main" id="{A8E13E7A-6644-E640-80C4-FDE8C19BC753}"/>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7" name="Picture 6">
            <a:extLst>
              <a:ext uri="{FF2B5EF4-FFF2-40B4-BE49-F238E27FC236}">
                <a16:creationId xmlns:a16="http://schemas.microsoft.com/office/drawing/2014/main" id="{6942297F-F4D0-42DE-8DFA-32F633C808D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9" name="Slide Number Placeholder 3">
            <a:extLst>
              <a:ext uri="{FF2B5EF4-FFF2-40B4-BE49-F238E27FC236}">
                <a16:creationId xmlns:a16="http://schemas.microsoft.com/office/drawing/2014/main" id="{37C50CD4-A154-43C8-BE88-065CCB848F98}"/>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Tree>
    <p:extLst>
      <p:ext uri="{BB962C8B-B14F-4D97-AF65-F5344CB8AC3E}">
        <p14:creationId xmlns:p14="http://schemas.microsoft.com/office/powerpoint/2010/main" val="212315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8">
    <p:spTree>
      <p:nvGrpSpPr>
        <p:cNvPr id="1" name=""/>
        <p:cNvGrpSpPr/>
        <p:nvPr/>
      </p:nvGrpSpPr>
      <p:grpSpPr>
        <a:xfrm>
          <a:off x="0" y="0"/>
          <a:ext cx="0" cy="0"/>
          <a:chOff x="0" y="0"/>
          <a:chExt cx="0" cy="0"/>
        </a:xfrm>
      </p:grpSpPr>
      <p:pic>
        <p:nvPicPr>
          <p:cNvPr id="8" name="Picture 7" descr="A picture containing mountain, water, outdoor, nature&#10;&#10;Description automatically generated">
            <a:extLst>
              <a:ext uri="{FF2B5EF4-FFF2-40B4-BE49-F238E27FC236}">
                <a16:creationId xmlns:a16="http://schemas.microsoft.com/office/drawing/2014/main" id="{AA3D3B63-F065-0B46-91D7-6A60012DC36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30189" y="-2002"/>
            <a:ext cx="4863230" cy="6860002"/>
          </a:xfrm>
          <a:prstGeom prst="rect">
            <a:avLst/>
          </a:prstGeom>
        </p:spPr>
      </p:pic>
      <p:pic>
        <p:nvPicPr>
          <p:cNvPr id="9" name="Picture 8">
            <a:extLst>
              <a:ext uri="{FF2B5EF4-FFF2-40B4-BE49-F238E27FC236}">
                <a16:creationId xmlns:a16="http://schemas.microsoft.com/office/drawing/2014/main" id="{A9003868-F851-664B-8302-AA709C5D12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11" name="Text Placeholder 13">
            <a:extLst>
              <a:ext uri="{FF2B5EF4-FFF2-40B4-BE49-F238E27FC236}">
                <a16:creationId xmlns:a16="http://schemas.microsoft.com/office/drawing/2014/main" id="{F3C9B5AF-6DC2-3D49-B73E-FAB5EE2B7932}"/>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7" name="Picture 6">
            <a:extLst>
              <a:ext uri="{FF2B5EF4-FFF2-40B4-BE49-F238E27FC236}">
                <a16:creationId xmlns:a16="http://schemas.microsoft.com/office/drawing/2014/main" id="{C652A1D7-3229-4623-93D7-B6A12BA8AF3A}"/>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2" name="Slide Number Placeholder 3">
            <a:extLst>
              <a:ext uri="{FF2B5EF4-FFF2-40B4-BE49-F238E27FC236}">
                <a16:creationId xmlns:a16="http://schemas.microsoft.com/office/drawing/2014/main" id="{22ED3DB5-BBC9-4F39-91D9-F8D81B871370}"/>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Tree>
    <p:extLst>
      <p:ext uri="{BB962C8B-B14F-4D97-AF65-F5344CB8AC3E}">
        <p14:creationId xmlns:p14="http://schemas.microsoft.com/office/powerpoint/2010/main" val="1663651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9">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DB2BAB73-DE46-CD46-8CB2-3EDC44E182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0187" y="0"/>
            <a:ext cx="4861811" cy="6858000"/>
          </a:xfrm>
          <a:prstGeom prst="rect">
            <a:avLst/>
          </a:prstGeom>
        </p:spPr>
      </p:pic>
      <p:pic>
        <p:nvPicPr>
          <p:cNvPr id="9" name="Picture 8">
            <a:extLst>
              <a:ext uri="{FF2B5EF4-FFF2-40B4-BE49-F238E27FC236}">
                <a16:creationId xmlns:a16="http://schemas.microsoft.com/office/drawing/2014/main" id="{0C11B2D6-4A4D-CE47-9A1C-5F0A3084657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10" name="Text Placeholder 13">
            <a:extLst>
              <a:ext uri="{FF2B5EF4-FFF2-40B4-BE49-F238E27FC236}">
                <a16:creationId xmlns:a16="http://schemas.microsoft.com/office/drawing/2014/main" id="{6A3D1BC0-B677-A346-8FCA-CA290650E109}"/>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7" name="Picture 6">
            <a:extLst>
              <a:ext uri="{FF2B5EF4-FFF2-40B4-BE49-F238E27FC236}">
                <a16:creationId xmlns:a16="http://schemas.microsoft.com/office/drawing/2014/main" id="{16F3E520-1BCC-4427-9814-8E5591A9F54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2" name="Slide Number Placeholder 3">
            <a:extLst>
              <a:ext uri="{FF2B5EF4-FFF2-40B4-BE49-F238E27FC236}">
                <a16:creationId xmlns:a16="http://schemas.microsoft.com/office/drawing/2014/main" id="{54F7ED59-3100-4742-89DE-148C9E48980F}"/>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Tree>
    <p:extLst>
      <p:ext uri="{BB962C8B-B14F-4D97-AF65-F5344CB8AC3E}">
        <p14:creationId xmlns:p14="http://schemas.microsoft.com/office/powerpoint/2010/main" val="2049963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10">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640A80B-3F69-324A-BB4D-18423FEF7D6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4954" y="0"/>
            <a:ext cx="4857046" cy="6858000"/>
          </a:xfrm>
          <a:prstGeom prst="rect">
            <a:avLst/>
          </a:prstGeom>
        </p:spPr>
      </p:pic>
      <p:pic>
        <p:nvPicPr>
          <p:cNvPr id="8" name="Picture 7">
            <a:extLst>
              <a:ext uri="{FF2B5EF4-FFF2-40B4-BE49-F238E27FC236}">
                <a16:creationId xmlns:a16="http://schemas.microsoft.com/office/drawing/2014/main" id="{A42BDF2A-2699-D647-9655-C0A3DB113CB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9" name="Text Placeholder 13">
            <a:extLst>
              <a:ext uri="{FF2B5EF4-FFF2-40B4-BE49-F238E27FC236}">
                <a16:creationId xmlns:a16="http://schemas.microsoft.com/office/drawing/2014/main" id="{8258209D-F480-D54F-9EF9-CE5C40575A9F}"/>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7" name="Picture 6">
            <a:extLst>
              <a:ext uri="{FF2B5EF4-FFF2-40B4-BE49-F238E27FC236}">
                <a16:creationId xmlns:a16="http://schemas.microsoft.com/office/drawing/2014/main" id="{3A75A98B-0681-4C7F-B73E-7E1D2376D34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A0F754CB-73F1-4A54-848B-DB768A4D1F59}"/>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Tree>
    <p:extLst>
      <p:ext uri="{BB962C8B-B14F-4D97-AF65-F5344CB8AC3E}">
        <p14:creationId xmlns:p14="http://schemas.microsoft.com/office/powerpoint/2010/main" val="2300079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1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42BDF2A-2699-D647-9655-C0A3DB113C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9" name="Text Placeholder 13">
            <a:extLst>
              <a:ext uri="{FF2B5EF4-FFF2-40B4-BE49-F238E27FC236}">
                <a16:creationId xmlns:a16="http://schemas.microsoft.com/office/drawing/2014/main" id="{8258209D-F480-D54F-9EF9-CE5C40575A9F}"/>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12" name="Picture 11" descr="A picture containing tree, green, vegetable&#10;&#10;Description automatically generated">
            <a:extLst>
              <a:ext uri="{FF2B5EF4-FFF2-40B4-BE49-F238E27FC236}">
                <a16:creationId xmlns:a16="http://schemas.microsoft.com/office/drawing/2014/main" id="{2B937720-A7E2-4D48-87CD-423ABD78A033}"/>
              </a:ext>
            </a:extLst>
          </p:cNvPr>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7330187" y="0"/>
            <a:ext cx="4861813" cy="6858000"/>
          </a:xfrm>
          <a:prstGeom prst="rect">
            <a:avLst/>
          </a:prstGeom>
        </p:spPr>
      </p:pic>
      <p:pic>
        <p:nvPicPr>
          <p:cNvPr id="13" name="Picture 12">
            <a:extLst>
              <a:ext uri="{FF2B5EF4-FFF2-40B4-BE49-F238E27FC236}">
                <a16:creationId xmlns:a16="http://schemas.microsoft.com/office/drawing/2014/main" id="{0E34BB4B-1043-435D-AE30-EA785E9EF0D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7330188" y="-1174"/>
            <a:ext cx="3768083" cy="6859174"/>
          </a:xfrm>
          <a:prstGeom prst="rect">
            <a:avLst/>
          </a:prstGeom>
        </p:spPr>
      </p:pic>
      <p:sp>
        <p:nvSpPr>
          <p:cNvPr id="15" name="Slide Number Placeholder 3">
            <a:extLst>
              <a:ext uri="{FF2B5EF4-FFF2-40B4-BE49-F238E27FC236}">
                <a16:creationId xmlns:a16="http://schemas.microsoft.com/office/drawing/2014/main" id="{AE40E9E6-4706-4C5A-81B8-9BA3E37F0656}"/>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Tree>
    <p:extLst>
      <p:ext uri="{BB962C8B-B14F-4D97-AF65-F5344CB8AC3E}">
        <p14:creationId xmlns:p14="http://schemas.microsoft.com/office/powerpoint/2010/main" val="31748818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2">
    <p:spTree>
      <p:nvGrpSpPr>
        <p:cNvPr id="1" name=""/>
        <p:cNvGrpSpPr/>
        <p:nvPr/>
      </p:nvGrpSpPr>
      <p:grpSpPr>
        <a:xfrm>
          <a:off x="0" y="0"/>
          <a:ext cx="0" cy="0"/>
          <a:chOff x="0" y="0"/>
          <a:chExt cx="0" cy="0"/>
        </a:xfrm>
      </p:grpSpPr>
      <p:pic>
        <p:nvPicPr>
          <p:cNvPr id="7" name="Picture 6" descr="A picture containing colorful, decorated, store, sale&#10;&#10;Description automatically generated">
            <a:extLst>
              <a:ext uri="{FF2B5EF4-FFF2-40B4-BE49-F238E27FC236}">
                <a16:creationId xmlns:a16="http://schemas.microsoft.com/office/drawing/2014/main" id="{925A86BD-1F62-491E-B001-A632AFA4B02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7411660" y="0"/>
            <a:ext cx="4780339" cy="6858000"/>
          </a:xfrm>
          <a:prstGeom prst="rect">
            <a:avLst/>
          </a:prstGeom>
        </p:spPr>
      </p:pic>
      <p:pic>
        <p:nvPicPr>
          <p:cNvPr id="8" name="Picture 7">
            <a:extLst>
              <a:ext uri="{FF2B5EF4-FFF2-40B4-BE49-F238E27FC236}">
                <a16:creationId xmlns:a16="http://schemas.microsoft.com/office/drawing/2014/main" id="{A42BDF2A-2699-D647-9655-C0A3DB113CB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9" name="Text Placeholder 13">
            <a:extLst>
              <a:ext uri="{FF2B5EF4-FFF2-40B4-BE49-F238E27FC236}">
                <a16:creationId xmlns:a16="http://schemas.microsoft.com/office/drawing/2014/main" id="{8258209D-F480-D54F-9EF9-CE5C40575A9F}"/>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11" name="Picture 10">
            <a:extLst>
              <a:ext uri="{FF2B5EF4-FFF2-40B4-BE49-F238E27FC236}">
                <a16:creationId xmlns:a16="http://schemas.microsoft.com/office/drawing/2014/main" id="{77CEF34A-E998-4704-9AC9-86AF1BE2BD8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2" name="Slide Number Placeholder 3">
            <a:extLst>
              <a:ext uri="{FF2B5EF4-FFF2-40B4-BE49-F238E27FC236}">
                <a16:creationId xmlns:a16="http://schemas.microsoft.com/office/drawing/2014/main" id="{E15429D2-BD1A-47D4-BEB7-3CDDF03AD6B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Tree>
    <p:extLst>
      <p:ext uri="{BB962C8B-B14F-4D97-AF65-F5344CB8AC3E}">
        <p14:creationId xmlns:p14="http://schemas.microsoft.com/office/powerpoint/2010/main" val="3209801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13">
    <p:spTree>
      <p:nvGrpSpPr>
        <p:cNvPr id="1" name=""/>
        <p:cNvGrpSpPr/>
        <p:nvPr/>
      </p:nvGrpSpPr>
      <p:grpSpPr>
        <a:xfrm>
          <a:off x="0" y="0"/>
          <a:ext cx="0" cy="0"/>
          <a:chOff x="0" y="0"/>
          <a:chExt cx="0" cy="0"/>
        </a:xfrm>
      </p:grpSpPr>
      <p:pic>
        <p:nvPicPr>
          <p:cNvPr id="3" name="Picture 2" descr="A picture containing outdoor, sky, grass, plant&#10;&#10;Description automatically generated">
            <a:extLst>
              <a:ext uri="{FF2B5EF4-FFF2-40B4-BE49-F238E27FC236}">
                <a16:creationId xmlns:a16="http://schemas.microsoft.com/office/drawing/2014/main" id="{79E560AF-5D08-40CB-BB4F-A249C614E6D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445828" y="-2348"/>
            <a:ext cx="4747796" cy="6860348"/>
          </a:xfrm>
          <a:prstGeom prst="rect">
            <a:avLst/>
          </a:prstGeom>
        </p:spPr>
      </p:pic>
      <p:pic>
        <p:nvPicPr>
          <p:cNvPr id="8" name="Picture 7">
            <a:extLst>
              <a:ext uri="{FF2B5EF4-FFF2-40B4-BE49-F238E27FC236}">
                <a16:creationId xmlns:a16="http://schemas.microsoft.com/office/drawing/2014/main" id="{A42BDF2A-2699-D647-9655-C0A3DB113CB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9" name="Text Placeholder 13">
            <a:extLst>
              <a:ext uri="{FF2B5EF4-FFF2-40B4-BE49-F238E27FC236}">
                <a16:creationId xmlns:a16="http://schemas.microsoft.com/office/drawing/2014/main" id="{8258209D-F480-D54F-9EF9-CE5C40575A9F}"/>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7" name="Picture 6">
            <a:extLst>
              <a:ext uri="{FF2B5EF4-FFF2-40B4-BE49-F238E27FC236}">
                <a16:creationId xmlns:a16="http://schemas.microsoft.com/office/drawing/2014/main" id="{1195C76B-E90D-4AEF-8EA9-FFAF1CFFD02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E5EC759B-9053-461F-A8A4-6B326DCA92E7}"/>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Tree>
    <p:extLst>
      <p:ext uri="{BB962C8B-B14F-4D97-AF65-F5344CB8AC3E}">
        <p14:creationId xmlns:p14="http://schemas.microsoft.com/office/powerpoint/2010/main" val="34373247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14">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79B6EE4-5B44-7142-93A9-B33F61A67BE1}"/>
              </a:ext>
            </a:extLst>
          </p:cNvPr>
          <p:cNvSpPr/>
          <p:nvPr userDrawn="1"/>
        </p:nvSpPr>
        <p:spPr>
          <a:xfrm>
            <a:off x="1" y="-2592"/>
            <a:ext cx="12192000" cy="6850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88565973-6803-314C-BB5A-68B78815774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17" name="Text Placeholder 13">
            <a:extLst>
              <a:ext uri="{FF2B5EF4-FFF2-40B4-BE49-F238E27FC236}">
                <a16:creationId xmlns:a16="http://schemas.microsoft.com/office/drawing/2014/main" id="{4FE611F8-D009-FA41-A38D-3A49186B5E5F}"/>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sp>
        <p:nvSpPr>
          <p:cNvPr id="6" name="Slide Number Placeholder 3">
            <a:extLst>
              <a:ext uri="{FF2B5EF4-FFF2-40B4-BE49-F238E27FC236}">
                <a16:creationId xmlns:a16="http://schemas.microsoft.com/office/drawing/2014/main" id="{1BBC0CD8-0371-4CEA-B994-4FDF641602A3}"/>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tx2"/>
                </a:solidFill>
              </a:rPr>
              <a:pPr/>
              <a:t>‹nº›</a:t>
            </a:fld>
            <a:endParaRPr lang="en-AU" sz="700" dirty="0">
              <a:solidFill>
                <a:schemeClr val="tx2"/>
              </a:solidFill>
            </a:endParaRPr>
          </a:p>
        </p:txBody>
      </p:sp>
    </p:spTree>
    <p:extLst>
      <p:ext uri="{BB962C8B-B14F-4D97-AF65-F5344CB8AC3E}">
        <p14:creationId xmlns:p14="http://schemas.microsoft.com/office/powerpoint/2010/main" val="1889310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ck Cover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BE18A8-F653-AE44-AE0E-D250808378A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088C7F43-096D-A34E-852B-A18F4182E547}"/>
              </a:ext>
            </a:extLst>
          </p:cNvPr>
          <p:cNvPicPr>
            <a:picLocks noChangeAspect="1"/>
          </p:cNvPicPr>
          <p:nvPr userDrawn="1"/>
        </p:nvPicPr>
        <p:blipFill>
          <a:blip r:embed="rId3"/>
          <a:stretch>
            <a:fillRect/>
          </a:stretch>
        </p:blipFill>
        <p:spPr>
          <a:xfrm>
            <a:off x="9771224" y="6121047"/>
            <a:ext cx="2103274" cy="465995"/>
          </a:xfrm>
          <a:prstGeom prst="rect">
            <a:avLst/>
          </a:prstGeom>
        </p:spPr>
      </p:pic>
      <p:sp>
        <p:nvSpPr>
          <p:cNvPr id="10" name="TextBox 9">
            <a:extLst>
              <a:ext uri="{FF2B5EF4-FFF2-40B4-BE49-F238E27FC236}">
                <a16:creationId xmlns:a16="http://schemas.microsoft.com/office/drawing/2014/main" id="{D58BA467-3845-3941-B78B-64B0A2C80FC6}"/>
              </a:ext>
            </a:extLst>
          </p:cNvPr>
          <p:cNvSpPr txBox="1"/>
          <p:nvPr userDrawn="1"/>
        </p:nvSpPr>
        <p:spPr>
          <a:xfrm>
            <a:off x="448388" y="6065310"/>
            <a:ext cx="1727189" cy="461665"/>
          </a:xfrm>
          <a:prstGeom prst="rect">
            <a:avLst/>
          </a:prstGeom>
          <a:noFill/>
        </p:spPr>
        <p:txBody>
          <a:bodyPr wrap="square" rtlCol="0">
            <a:spAutoFit/>
          </a:bodyPr>
          <a:lstStyle/>
          <a:p>
            <a:r>
              <a:rPr lang="en-US" sz="2400" b="1" dirty="0" err="1">
                <a:solidFill>
                  <a:schemeClr val="bg1"/>
                </a:solidFill>
              </a:rPr>
              <a:t>ffi.com.au</a:t>
            </a:r>
            <a:endParaRPr lang="en-US" sz="2400" b="1" dirty="0">
              <a:solidFill>
                <a:schemeClr val="bg1"/>
              </a:solidFill>
            </a:endParaRPr>
          </a:p>
        </p:txBody>
      </p:sp>
      <p:pic>
        <p:nvPicPr>
          <p:cNvPr id="11" name="Picture 10">
            <a:extLst>
              <a:ext uri="{FF2B5EF4-FFF2-40B4-BE49-F238E27FC236}">
                <a16:creationId xmlns:a16="http://schemas.microsoft.com/office/drawing/2014/main" id="{2013BBAE-C505-8047-8AA4-0A9BE14DE36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8388" y="330276"/>
            <a:ext cx="2517198" cy="1078799"/>
          </a:xfrm>
          <a:prstGeom prst="rect">
            <a:avLst/>
          </a:prstGeom>
        </p:spPr>
      </p:pic>
    </p:spTree>
    <p:extLst>
      <p:ext uri="{BB962C8B-B14F-4D97-AF65-F5344CB8AC3E}">
        <p14:creationId xmlns:p14="http://schemas.microsoft.com/office/powerpoint/2010/main" val="1262468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ack Cover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824D70D-9579-4DAE-93B3-130C4F46F9A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12" name="Rectangle 11">
            <a:extLst>
              <a:ext uri="{FF2B5EF4-FFF2-40B4-BE49-F238E27FC236}">
                <a16:creationId xmlns:a16="http://schemas.microsoft.com/office/drawing/2014/main" id="{8E3EBB1A-235A-43B9-80D0-D885C6A1328E}"/>
              </a:ext>
            </a:extLst>
          </p:cNvPr>
          <p:cNvSpPr/>
          <p:nvPr userDrawn="1"/>
        </p:nvSpPr>
        <p:spPr>
          <a:xfrm>
            <a:off x="0" y="0"/>
            <a:ext cx="12192000" cy="6858000"/>
          </a:xfrm>
          <a:prstGeom prst="rect">
            <a:avLst/>
          </a:prstGeom>
          <a:gradFill flip="none" rotWithShape="1">
            <a:gsLst>
              <a:gs pos="0">
                <a:schemeClr val="accent3">
                  <a:lumMod val="40000"/>
                  <a:lumOff val="60000"/>
                  <a:alpha val="0"/>
                </a:schemeClr>
              </a:gs>
              <a:gs pos="59000">
                <a:schemeClr val="accent3">
                  <a:lumMod val="95000"/>
                  <a:lumOff val="5000"/>
                  <a:alpha val="0"/>
                </a:schemeClr>
              </a:gs>
              <a:gs pos="84000">
                <a:schemeClr val="tx1">
                  <a:alpha val="26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5" name="Picture 4">
            <a:extLst>
              <a:ext uri="{FF2B5EF4-FFF2-40B4-BE49-F238E27FC236}">
                <a16:creationId xmlns:a16="http://schemas.microsoft.com/office/drawing/2014/main" id="{088C7F43-096D-A34E-852B-A18F4182E547}"/>
              </a:ext>
            </a:extLst>
          </p:cNvPr>
          <p:cNvPicPr>
            <a:picLocks noChangeAspect="1"/>
          </p:cNvPicPr>
          <p:nvPr userDrawn="1"/>
        </p:nvPicPr>
        <p:blipFill>
          <a:blip r:embed="rId3"/>
          <a:stretch>
            <a:fillRect/>
          </a:stretch>
        </p:blipFill>
        <p:spPr>
          <a:xfrm>
            <a:off x="9771224" y="6121047"/>
            <a:ext cx="2103274" cy="465995"/>
          </a:xfrm>
          <a:prstGeom prst="rect">
            <a:avLst/>
          </a:prstGeom>
        </p:spPr>
      </p:pic>
      <p:sp>
        <p:nvSpPr>
          <p:cNvPr id="10" name="TextBox 9">
            <a:extLst>
              <a:ext uri="{FF2B5EF4-FFF2-40B4-BE49-F238E27FC236}">
                <a16:creationId xmlns:a16="http://schemas.microsoft.com/office/drawing/2014/main" id="{D58BA467-3845-3941-B78B-64B0A2C80FC6}"/>
              </a:ext>
            </a:extLst>
          </p:cNvPr>
          <p:cNvSpPr txBox="1"/>
          <p:nvPr userDrawn="1"/>
        </p:nvSpPr>
        <p:spPr>
          <a:xfrm>
            <a:off x="448388" y="6065310"/>
            <a:ext cx="1727189" cy="461665"/>
          </a:xfrm>
          <a:prstGeom prst="rect">
            <a:avLst/>
          </a:prstGeom>
          <a:noFill/>
        </p:spPr>
        <p:txBody>
          <a:bodyPr wrap="square" rtlCol="0">
            <a:spAutoFit/>
          </a:bodyPr>
          <a:lstStyle/>
          <a:p>
            <a:r>
              <a:rPr lang="en-US" sz="2400" b="1" dirty="0" err="1">
                <a:solidFill>
                  <a:schemeClr val="bg1"/>
                </a:solidFill>
              </a:rPr>
              <a:t>ffi.com.au</a:t>
            </a:r>
            <a:endParaRPr lang="en-US" sz="2400" b="1" dirty="0">
              <a:solidFill>
                <a:schemeClr val="bg1"/>
              </a:solidFill>
            </a:endParaRPr>
          </a:p>
        </p:txBody>
      </p:sp>
      <p:pic>
        <p:nvPicPr>
          <p:cNvPr id="11" name="Picture 10">
            <a:extLst>
              <a:ext uri="{FF2B5EF4-FFF2-40B4-BE49-F238E27FC236}">
                <a16:creationId xmlns:a16="http://schemas.microsoft.com/office/drawing/2014/main" id="{2013BBAE-C505-8047-8AA4-0A9BE14DE36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8388" y="330276"/>
            <a:ext cx="2517198" cy="1078799"/>
          </a:xfrm>
          <a:prstGeom prst="rect">
            <a:avLst/>
          </a:prstGeom>
        </p:spPr>
      </p:pic>
    </p:spTree>
    <p:extLst>
      <p:ext uri="{BB962C8B-B14F-4D97-AF65-F5344CB8AC3E}">
        <p14:creationId xmlns:p14="http://schemas.microsoft.com/office/powerpoint/2010/main" val="1585077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 Cover 3">
    <p:spTree>
      <p:nvGrpSpPr>
        <p:cNvPr id="1" name=""/>
        <p:cNvGrpSpPr/>
        <p:nvPr/>
      </p:nvGrpSpPr>
      <p:grpSpPr>
        <a:xfrm>
          <a:off x="0" y="0"/>
          <a:ext cx="0" cy="0"/>
          <a:chOff x="0" y="0"/>
          <a:chExt cx="0" cy="0"/>
        </a:xfrm>
      </p:grpSpPr>
      <p:pic>
        <p:nvPicPr>
          <p:cNvPr id="7" name="Picture 6" descr="A picture containing mountain, water, nature, outdoor&#10;&#10;Description automatically generated">
            <a:extLst>
              <a:ext uri="{FF2B5EF4-FFF2-40B4-BE49-F238E27FC236}">
                <a16:creationId xmlns:a16="http://schemas.microsoft.com/office/drawing/2014/main" id="{B96D3435-2444-4954-BF4D-1D534831D5D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088C7F43-096D-A34E-852B-A18F4182E547}"/>
              </a:ext>
            </a:extLst>
          </p:cNvPr>
          <p:cNvPicPr>
            <a:picLocks noChangeAspect="1"/>
          </p:cNvPicPr>
          <p:nvPr userDrawn="1"/>
        </p:nvPicPr>
        <p:blipFill>
          <a:blip r:embed="rId3"/>
          <a:stretch>
            <a:fillRect/>
          </a:stretch>
        </p:blipFill>
        <p:spPr>
          <a:xfrm>
            <a:off x="9771224" y="6121047"/>
            <a:ext cx="2103274" cy="465995"/>
          </a:xfrm>
          <a:prstGeom prst="rect">
            <a:avLst/>
          </a:prstGeom>
        </p:spPr>
      </p:pic>
      <p:sp>
        <p:nvSpPr>
          <p:cNvPr id="10" name="TextBox 9">
            <a:extLst>
              <a:ext uri="{FF2B5EF4-FFF2-40B4-BE49-F238E27FC236}">
                <a16:creationId xmlns:a16="http://schemas.microsoft.com/office/drawing/2014/main" id="{D58BA467-3845-3941-B78B-64B0A2C80FC6}"/>
              </a:ext>
            </a:extLst>
          </p:cNvPr>
          <p:cNvSpPr txBox="1"/>
          <p:nvPr userDrawn="1"/>
        </p:nvSpPr>
        <p:spPr>
          <a:xfrm>
            <a:off x="448388" y="6065310"/>
            <a:ext cx="1727189" cy="461665"/>
          </a:xfrm>
          <a:prstGeom prst="rect">
            <a:avLst/>
          </a:prstGeom>
          <a:noFill/>
        </p:spPr>
        <p:txBody>
          <a:bodyPr wrap="square" rtlCol="0">
            <a:spAutoFit/>
          </a:bodyPr>
          <a:lstStyle/>
          <a:p>
            <a:r>
              <a:rPr lang="en-US" sz="2400" b="1" dirty="0" err="1">
                <a:solidFill>
                  <a:schemeClr val="bg1"/>
                </a:solidFill>
              </a:rPr>
              <a:t>ffi.com.au</a:t>
            </a:r>
            <a:endParaRPr lang="en-US" sz="2400" b="1" dirty="0">
              <a:solidFill>
                <a:schemeClr val="bg1"/>
              </a:solidFill>
            </a:endParaRPr>
          </a:p>
        </p:txBody>
      </p:sp>
      <p:pic>
        <p:nvPicPr>
          <p:cNvPr id="11" name="Picture 10">
            <a:extLst>
              <a:ext uri="{FF2B5EF4-FFF2-40B4-BE49-F238E27FC236}">
                <a16:creationId xmlns:a16="http://schemas.microsoft.com/office/drawing/2014/main" id="{2013BBAE-C505-8047-8AA4-0A9BE14DE36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8388" y="330276"/>
            <a:ext cx="2517198" cy="1078799"/>
          </a:xfrm>
          <a:prstGeom prst="rect">
            <a:avLst/>
          </a:prstGeom>
        </p:spPr>
      </p:pic>
    </p:spTree>
    <p:extLst>
      <p:ext uri="{BB962C8B-B14F-4D97-AF65-F5344CB8AC3E}">
        <p14:creationId xmlns:p14="http://schemas.microsoft.com/office/powerpoint/2010/main" val="8693336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ack Cover 4">
    <p:spTree>
      <p:nvGrpSpPr>
        <p:cNvPr id="1" name=""/>
        <p:cNvGrpSpPr/>
        <p:nvPr/>
      </p:nvGrpSpPr>
      <p:grpSpPr>
        <a:xfrm>
          <a:off x="0" y="0"/>
          <a:ext cx="0" cy="0"/>
          <a:chOff x="0" y="0"/>
          <a:chExt cx="0" cy="0"/>
        </a:xfrm>
      </p:grpSpPr>
      <p:pic>
        <p:nvPicPr>
          <p:cNvPr id="3" name="Picture 2" descr="A picture containing sky, outdoor, grass, nature&#10;&#10;Description automatically generated">
            <a:extLst>
              <a:ext uri="{FF2B5EF4-FFF2-40B4-BE49-F238E27FC236}">
                <a16:creationId xmlns:a16="http://schemas.microsoft.com/office/drawing/2014/main" id="{A21A1B93-9138-45B0-8487-149F8E51977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088C7F43-096D-A34E-852B-A18F4182E547}"/>
              </a:ext>
            </a:extLst>
          </p:cNvPr>
          <p:cNvPicPr>
            <a:picLocks noChangeAspect="1"/>
          </p:cNvPicPr>
          <p:nvPr userDrawn="1"/>
        </p:nvPicPr>
        <p:blipFill>
          <a:blip r:embed="rId3"/>
          <a:stretch>
            <a:fillRect/>
          </a:stretch>
        </p:blipFill>
        <p:spPr>
          <a:xfrm>
            <a:off x="9771224" y="6121047"/>
            <a:ext cx="2103274" cy="465995"/>
          </a:xfrm>
          <a:prstGeom prst="rect">
            <a:avLst/>
          </a:prstGeom>
        </p:spPr>
      </p:pic>
      <p:sp>
        <p:nvSpPr>
          <p:cNvPr id="10" name="TextBox 9">
            <a:extLst>
              <a:ext uri="{FF2B5EF4-FFF2-40B4-BE49-F238E27FC236}">
                <a16:creationId xmlns:a16="http://schemas.microsoft.com/office/drawing/2014/main" id="{D58BA467-3845-3941-B78B-64B0A2C80FC6}"/>
              </a:ext>
            </a:extLst>
          </p:cNvPr>
          <p:cNvSpPr txBox="1"/>
          <p:nvPr userDrawn="1"/>
        </p:nvSpPr>
        <p:spPr>
          <a:xfrm>
            <a:off x="448388" y="6065310"/>
            <a:ext cx="1727189" cy="461665"/>
          </a:xfrm>
          <a:prstGeom prst="rect">
            <a:avLst/>
          </a:prstGeom>
          <a:noFill/>
        </p:spPr>
        <p:txBody>
          <a:bodyPr wrap="square" rtlCol="0">
            <a:spAutoFit/>
          </a:bodyPr>
          <a:lstStyle/>
          <a:p>
            <a:r>
              <a:rPr lang="en-US" sz="2400" b="1" dirty="0" err="1">
                <a:solidFill>
                  <a:schemeClr val="bg1"/>
                </a:solidFill>
              </a:rPr>
              <a:t>ffi.com.au</a:t>
            </a:r>
            <a:endParaRPr lang="en-US" sz="2400" b="1" dirty="0">
              <a:solidFill>
                <a:schemeClr val="bg1"/>
              </a:solidFill>
            </a:endParaRPr>
          </a:p>
        </p:txBody>
      </p:sp>
      <p:pic>
        <p:nvPicPr>
          <p:cNvPr id="11" name="Picture 10">
            <a:extLst>
              <a:ext uri="{FF2B5EF4-FFF2-40B4-BE49-F238E27FC236}">
                <a16:creationId xmlns:a16="http://schemas.microsoft.com/office/drawing/2014/main" id="{2013BBAE-C505-8047-8AA4-0A9BE14DE36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8388" y="330276"/>
            <a:ext cx="2517198" cy="1078799"/>
          </a:xfrm>
          <a:prstGeom prst="rect">
            <a:avLst/>
          </a:prstGeom>
        </p:spPr>
      </p:pic>
    </p:spTree>
    <p:extLst>
      <p:ext uri="{BB962C8B-B14F-4D97-AF65-F5344CB8AC3E}">
        <p14:creationId xmlns:p14="http://schemas.microsoft.com/office/powerpoint/2010/main" val="40129399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21857660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28365475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tx2"/>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1C1515-462D-0941-8F11-A0A117AE5EFE}"/>
              </a:ext>
            </a:extLst>
          </p:cNvPr>
          <p:cNvSpPr txBox="1"/>
          <p:nvPr userDrawn="1"/>
        </p:nvSpPr>
        <p:spPr>
          <a:xfrm>
            <a:off x="537530" y="991899"/>
            <a:ext cx="3107309" cy="1940340"/>
          </a:xfrm>
          <a:prstGeom prst="rect">
            <a:avLst/>
          </a:prstGeom>
          <a:noFill/>
        </p:spPr>
        <p:txBody>
          <a:bodyPr wrap="square" rtlCol="0">
            <a:spAutoFit/>
          </a:bodyPr>
          <a:lstStyle/>
          <a:p>
            <a:pPr algn="l">
              <a:lnSpc>
                <a:spcPts val="3600"/>
              </a:lnSpc>
            </a:pPr>
            <a:r>
              <a:rPr lang="en-AU" sz="4000" b="1" i="0" u="none" strike="noStrike" baseline="0" dirty="0">
                <a:solidFill>
                  <a:schemeClr val="bg1"/>
                </a:solidFill>
                <a:latin typeface="+mj-lt"/>
              </a:rPr>
              <a:t>Forward Looking Statements</a:t>
            </a:r>
          </a:p>
          <a:p>
            <a:pPr algn="l">
              <a:lnSpc>
                <a:spcPts val="3600"/>
              </a:lnSpc>
            </a:pPr>
            <a:r>
              <a:rPr lang="en-AU" sz="4000" b="1" i="0" u="none" strike="noStrike" baseline="0" dirty="0">
                <a:solidFill>
                  <a:srgbClr val="00FF33"/>
                </a:solidFill>
                <a:latin typeface="+mj-lt"/>
              </a:rPr>
              <a:t>Disclaimer</a:t>
            </a:r>
            <a:endParaRPr lang="en-AU" sz="4000" dirty="0">
              <a:solidFill>
                <a:srgbClr val="00FF33"/>
              </a:solidFill>
              <a:latin typeface="+mj-lt"/>
            </a:endParaRPr>
          </a:p>
        </p:txBody>
      </p:sp>
      <p:sp>
        <p:nvSpPr>
          <p:cNvPr id="8" name="TextBox 7">
            <a:extLst>
              <a:ext uri="{FF2B5EF4-FFF2-40B4-BE49-F238E27FC236}">
                <a16:creationId xmlns:a16="http://schemas.microsoft.com/office/drawing/2014/main" id="{A7919C3C-A87A-E442-BD29-46DE268A40A2}"/>
              </a:ext>
            </a:extLst>
          </p:cNvPr>
          <p:cNvSpPr txBox="1"/>
          <p:nvPr userDrawn="1"/>
        </p:nvSpPr>
        <p:spPr>
          <a:xfrm>
            <a:off x="3882638" y="979330"/>
            <a:ext cx="6912323" cy="5487972"/>
          </a:xfrm>
          <a:prstGeom prst="rect">
            <a:avLst/>
          </a:prstGeom>
          <a:noFill/>
        </p:spPr>
        <p:txBody>
          <a:bodyPr wrap="square" numCol="2" spcCol="216000" rtlCol="0">
            <a:noAutofit/>
          </a:bodyPr>
          <a:lstStyle/>
          <a:p>
            <a:pPr algn="l">
              <a:lnSpc>
                <a:spcPts val="1400"/>
              </a:lnSpc>
              <a:spcAft>
                <a:spcPts val="600"/>
              </a:spcAft>
            </a:pPr>
            <a:r>
              <a:rPr lang="en-AU" sz="1600" b="1" i="0" u="none" strike="noStrike" baseline="0" dirty="0">
                <a:solidFill>
                  <a:srgbClr val="00FF33"/>
                </a:solidFill>
                <a:latin typeface="+mj-lt"/>
              </a:rPr>
              <a:t>Important Notice</a:t>
            </a:r>
          </a:p>
          <a:p>
            <a:pPr>
              <a:lnSpc>
                <a:spcPct val="107000"/>
              </a:lnSpc>
              <a:spcAft>
                <a:spcPts val="800"/>
              </a:spcAft>
            </a:pPr>
            <a:r>
              <a:rPr lang="en-US" sz="1000" dirty="0">
                <a:solidFill>
                  <a:schemeClr val="bg1"/>
                </a:solidFill>
                <a:effectLst/>
                <a:latin typeface="+mj-lt"/>
                <a:ea typeface="Calibri" panose="020F0502020204030204" pitchFamily="34" charset="0"/>
                <a:cs typeface="Arial" panose="020B0604020202020204" pitchFamily="34" charset="0"/>
              </a:rPr>
              <a:t>The purpose of this presentation is to provide general information about Fortescue Metals Group Ltd (“Fortescue”), including general information in relation to Fortescue’s wholly owned subsidiary Fortescue Future Industries Pty Ltd and its subsidiaries (collectively “FFI”). It is not recommended that any person makes any investment decision in relation to Fortescue or FFI based on this presentation. This presentation contains certain statements which may constitute “forward-looking statements”. Such statements are only predictions and are subject to inherent risks and uncertainties which could cause actual values, results, performance or achievements to differ materially from those expressed, implied or projected in any forward-looking statements. No representation or warranty, express or implied, is made by Fortescue or FFI that the material contained in this presentation will be achieved or prove to be correct. Except for statutory liability which cannot be excluded, each of Fortescue and FFI, their respective officers, employees and advisers expressly disclaims any responsibility for the accuracy or completeness of the material contained in this presentation and excludes all liability whatsoever (including in negligence) for any loss or damage which may be suffered by any person as a consequence of any information in this presentation or any error or omission therefrom. Each of Fortescue and FFI accepts no responsibility to update any person regarding any inaccuracy, omission or change in information in this presentation or any other information made available to a person nor any obligation to furnish the person with any further information.</a:t>
            </a:r>
            <a:endParaRPr lang="en-AU" sz="1000" dirty="0">
              <a:solidFill>
                <a:schemeClr val="bg1"/>
              </a:solidFill>
              <a:effectLst/>
              <a:latin typeface="+mj-lt"/>
              <a:ea typeface="Calibri" panose="020F0502020204030204" pitchFamily="34" charset="0"/>
              <a:cs typeface="Arial" panose="020B0604020202020204" pitchFamily="34" charset="0"/>
            </a:endParaRPr>
          </a:p>
          <a:p>
            <a:pPr algn="l">
              <a:lnSpc>
                <a:spcPts val="1400"/>
              </a:lnSpc>
              <a:spcAft>
                <a:spcPts val="600"/>
              </a:spcAft>
            </a:pPr>
            <a:r>
              <a:rPr lang="en-AU" sz="1600" b="1" i="0" u="none" strike="noStrike" baseline="0" dirty="0">
                <a:solidFill>
                  <a:srgbClr val="00FF33"/>
                </a:solidFill>
                <a:latin typeface="+mj-lt"/>
              </a:rPr>
              <a:t>Additional Information</a:t>
            </a:r>
          </a:p>
          <a:p>
            <a:pPr>
              <a:lnSpc>
                <a:spcPct val="107000"/>
              </a:lnSpc>
              <a:spcAft>
                <a:spcPts val="800"/>
              </a:spcAft>
            </a:pPr>
            <a:r>
              <a:rPr lang="en-US" sz="1000" dirty="0">
                <a:solidFill>
                  <a:schemeClr val="bg1"/>
                </a:solidFill>
                <a:effectLst/>
                <a:latin typeface="+mj-lt"/>
                <a:ea typeface="Calibri" panose="020F0502020204030204" pitchFamily="34" charset="0"/>
                <a:cs typeface="Arial" panose="020B0604020202020204" pitchFamily="34" charset="0"/>
              </a:rPr>
              <a:t>This presentation should be read in conjunction with the Annual Report at 30 June 2020 together with any announcements made by Fortescue and/or FFI in accordance with Fortescue’s continuous disclosure obligations applying to it as a company listed on the Australian Securities Exchange. Any references to reserve and resources estimations should be read in conjunction with Fortescue’s Ore Reserves and Mineral Resources statements released to the Australian Securities Exchange on 21 August 2020. Fortescue confirms in the subsequent public report that it is not aware of any new information or data that materially affects the information included in the relevant market announcement and, in the case of estimates of mineral resources or ore reserves, that all material assumptions and technical parameters underpinning the estimates in the relevant market announcement continue to apply and have not materially changed. All amounts within this presentation are stated in United States Dollars consistent with the functional currency of Fortescue and FFI, unless otherwise stated. Tables contained within this presentation may contain immaterial rounding differences.</a:t>
            </a:r>
            <a:endParaRPr lang="en-AU" sz="1000" dirty="0">
              <a:solidFill>
                <a:schemeClr val="bg1"/>
              </a:solidFill>
              <a:effectLst/>
              <a:latin typeface="+mj-lt"/>
              <a:ea typeface="Calibri" panose="020F0502020204030204" pitchFamily="34" charset="0"/>
              <a:cs typeface="Arial" panose="020B0604020202020204" pitchFamily="34" charset="0"/>
            </a:endParaRPr>
          </a:p>
        </p:txBody>
      </p:sp>
      <p:sp>
        <p:nvSpPr>
          <p:cNvPr id="9" name="Slide Number Placeholder 3">
            <a:extLst>
              <a:ext uri="{FF2B5EF4-FFF2-40B4-BE49-F238E27FC236}">
                <a16:creationId xmlns:a16="http://schemas.microsoft.com/office/drawing/2014/main" id="{055ABE47-EBB8-6344-BFE8-B5ACF589F27C}"/>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pic>
        <p:nvPicPr>
          <p:cNvPr id="10" name="Picture 9">
            <a:extLst>
              <a:ext uri="{FF2B5EF4-FFF2-40B4-BE49-F238E27FC236}">
                <a16:creationId xmlns:a16="http://schemas.microsoft.com/office/drawing/2014/main" id="{2E775EC5-2DFF-C241-A443-26F059AD4F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39099703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urpose and Values">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4910A7-BE5E-F04E-969C-09089A16ED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6964" y="691851"/>
            <a:ext cx="10055527" cy="4866523"/>
          </a:xfrm>
          <a:prstGeom prst="rect">
            <a:avLst/>
          </a:prstGeom>
        </p:spPr>
      </p:pic>
      <p:pic>
        <p:nvPicPr>
          <p:cNvPr id="6" name="Picture 5">
            <a:extLst>
              <a:ext uri="{FF2B5EF4-FFF2-40B4-BE49-F238E27FC236}">
                <a16:creationId xmlns:a16="http://schemas.microsoft.com/office/drawing/2014/main" id="{C9967544-A5A6-AE4B-8F0F-64259BA743C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7" name="Slide Number Placeholder 3">
            <a:extLst>
              <a:ext uri="{FF2B5EF4-FFF2-40B4-BE49-F238E27FC236}">
                <a16:creationId xmlns:a16="http://schemas.microsoft.com/office/drawing/2014/main" id="{1753BA6B-128F-438C-9B52-0A13DAE1692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Tree>
    <p:extLst>
      <p:ext uri="{BB962C8B-B14F-4D97-AF65-F5344CB8AC3E}">
        <p14:creationId xmlns:p14="http://schemas.microsoft.com/office/powerpoint/2010/main" val="1191687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tx2"/>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5D778BDA-AF09-4CB3-964B-375C47A98C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502734" y="2094499"/>
            <a:ext cx="491181" cy="382955"/>
          </a:xfrm>
          <a:prstGeom prst="rect">
            <a:avLst/>
          </a:prstGeom>
        </p:spPr>
      </p:pic>
      <p:pic>
        <p:nvPicPr>
          <p:cNvPr id="13" name="Graphic 12">
            <a:extLst>
              <a:ext uri="{FF2B5EF4-FFF2-40B4-BE49-F238E27FC236}">
                <a16:creationId xmlns:a16="http://schemas.microsoft.com/office/drawing/2014/main" id="{A0CBFE61-B4FD-40A8-9065-8F2B9833D9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03991" y="4243752"/>
            <a:ext cx="491181" cy="382955"/>
          </a:xfrm>
          <a:prstGeom prst="rect">
            <a:avLst/>
          </a:prstGeom>
        </p:spPr>
      </p:pic>
      <p:sp>
        <p:nvSpPr>
          <p:cNvPr id="7" name="Slide Number Placeholder 3">
            <a:extLst>
              <a:ext uri="{FF2B5EF4-FFF2-40B4-BE49-F238E27FC236}">
                <a16:creationId xmlns:a16="http://schemas.microsoft.com/office/drawing/2014/main" id="{1753BA6B-128F-438C-9B52-0A13DAE1692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pic>
        <p:nvPicPr>
          <p:cNvPr id="3" name="Graphic 2">
            <a:extLst>
              <a:ext uri="{FF2B5EF4-FFF2-40B4-BE49-F238E27FC236}">
                <a16:creationId xmlns:a16="http://schemas.microsoft.com/office/drawing/2014/main" id="{9F8E7347-8D99-4044-8CE6-94F6CA5CC5E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763000" y="0"/>
            <a:ext cx="3429000" cy="6858000"/>
          </a:xfrm>
          <a:prstGeom prst="rect">
            <a:avLst/>
          </a:prstGeom>
        </p:spPr>
      </p:pic>
      <p:sp>
        <p:nvSpPr>
          <p:cNvPr id="11" name="TextBox 10">
            <a:extLst>
              <a:ext uri="{FF2B5EF4-FFF2-40B4-BE49-F238E27FC236}">
                <a16:creationId xmlns:a16="http://schemas.microsoft.com/office/drawing/2014/main" id="{2A01A9CF-FF9F-48C2-9054-8970DF5C7D09}"/>
              </a:ext>
            </a:extLst>
          </p:cNvPr>
          <p:cNvSpPr txBox="1"/>
          <p:nvPr userDrawn="1"/>
        </p:nvSpPr>
        <p:spPr>
          <a:xfrm>
            <a:off x="365944" y="2228672"/>
            <a:ext cx="7058672" cy="2400657"/>
          </a:xfrm>
          <a:prstGeom prst="rect">
            <a:avLst/>
          </a:prstGeom>
          <a:noFill/>
        </p:spPr>
        <p:txBody>
          <a:bodyPr wrap="square" rtlCol="0" anchor="ctr">
            <a:spAutoFit/>
          </a:bodyPr>
          <a:lstStyle/>
          <a:p>
            <a:pPr algn="l">
              <a:lnSpc>
                <a:spcPts val="3000"/>
              </a:lnSpc>
            </a:pPr>
            <a:r>
              <a:rPr lang="en-US" sz="3000" b="1" i="0" u="none" strike="noStrike" baseline="0" dirty="0">
                <a:solidFill>
                  <a:schemeClr val="bg1"/>
                </a:solidFill>
                <a:latin typeface="+mj-lt"/>
              </a:rPr>
              <a:t>Our green circle is the circular flow of sustainability – a force of nature, powered by nature. Hydrogen when used as a fuel, creates only steam, returning to water; the vital lifeblood of our planet.</a:t>
            </a:r>
          </a:p>
        </p:txBody>
      </p:sp>
      <p:pic>
        <p:nvPicPr>
          <p:cNvPr id="12" name="Picture 11">
            <a:extLst>
              <a:ext uri="{FF2B5EF4-FFF2-40B4-BE49-F238E27FC236}">
                <a16:creationId xmlns:a16="http://schemas.microsoft.com/office/drawing/2014/main" id="{54F66332-0CFC-4E7D-B043-CB5881152677}"/>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Tree>
    <p:extLst>
      <p:ext uri="{BB962C8B-B14F-4D97-AF65-F5344CB8AC3E}">
        <p14:creationId xmlns:p14="http://schemas.microsoft.com/office/powerpoint/2010/main" val="11726938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8F8A9C-931A-4E55-AE9D-F860E852A9D2}"/>
              </a:ext>
            </a:extLst>
          </p:cNvPr>
          <p:cNvSpPr/>
          <p:nvPr userDrawn="1"/>
        </p:nvSpPr>
        <p:spPr>
          <a:xfrm>
            <a:off x="0" y="0"/>
            <a:ext cx="3734615"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Text Placeholder 8">
            <a:extLst>
              <a:ext uri="{FF2B5EF4-FFF2-40B4-BE49-F238E27FC236}">
                <a16:creationId xmlns:a16="http://schemas.microsoft.com/office/drawing/2014/main" id="{A878671B-DB1B-4F9A-BA29-80BCC084EDE3}"/>
              </a:ext>
            </a:extLst>
          </p:cNvPr>
          <p:cNvSpPr>
            <a:spLocks noGrp="1"/>
          </p:cNvSpPr>
          <p:nvPr>
            <p:ph type="body" sz="quarter" idx="10"/>
          </p:nvPr>
        </p:nvSpPr>
        <p:spPr>
          <a:xfrm>
            <a:off x="404613" y="506816"/>
            <a:ext cx="3084019" cy="1371601"/>
          </a:xfrm>
          <a:prstGeom prst="rect">
            <a:avLst/>
          </a:prstGeom>
        </p:spPr>
        <p:txBody>
          <a:bodyPr lIns="0" tIns="0" rIns="0" bIns="0"/>
          <a:lstStyle>
            <a:lvl1pPr marL="0" indent="0">
              <a:lnSpc>
                <a:spcPts val="3600"/>
              </a:lnSpc>
              <a:spcBef>
                <a:spcPts val="0"/>
              </a:spcBef>
              <a:buNone/>
              <a:defRPr sz="4000" b="1">
                <a:solidFill>
                  <a:schemeClr val="bg1"/>
                </a:solidFill>
              </a:defRPr>
            </a:lvl1pPr>
          </a:lstStyle>
          <a:p>
            <a:pPr lvl="0"/>
            <a:r>
              <a:rPr lang="en-US" dirty="0"/>
              <a:t>Click to edit Master text styles</a:t>
            </a:r>
          </a:p>
        </p:txBody>
      </p:sp>
      <p:sp>
        <p:nvSpPr>
          <p:cNvPr id="10" name="Text Placeholder 8">
            <a:extLst>
              <a:ext uri="{FF2B5EF4-FFF2-40B4-BE49-F238E27FC236}">
                <a16:creationId xmlns:a16="http://schemas.microsoft.com/office/drawing/2014/main" id="{9F3E708C-69A2-4F42-825F-4F318536B4A9}"/>
              </a:ext>
            </a:extLst>
          </p:cNvPr>
          <p:cNvSpPr>
            <a:spLocks noGrp="1"/>
          </p:cNvSpPr>
          <p:nvPr>
            <p:ph type="body" sz="quarter" idx="11"/>
          </p:nvPr>
        </p:nvSpPr>
        <p:spPr>
          <a:xfrm>
            <a:off x="399009" y="2408827"/>
            <a:ext cx="2334464" cy="1371600"/>
          </a:xfrm>
          <a:prstGeom prst="rect">
            <a:avLst/>
          </a:prstGeom>
        </p:spPr>
        <p:txBody>
          <a:bodyPr lIns="0" tIns="0" rIns="0" bIns="0" anchor="t" anchorCtr="0"/>
          <a:lstStyle>
            <a:lvl1pPr marL="0" indent="0">
              <a:lnSpc>
                <a:spcPts val="2500"/>
              </a:lnSpc>
              <a:spcBef>
                <a:spcPts val="0"/>
              </a:spcBef>
              <a:buNone/>
              <a:defRPr sz="2000" b="0">
                <a:solidFill>
                  <a:srgbClr val="00FF33"/>
                </a:solidFill>
              </a:defRPr>
            </a:lvl1pPr>
          </a:lstStyle>
          <a:p>
            <a:pPr lvl="0"/>
            <a:r>
              <a:rPr lang="en-US" dirty="0"/>
              <a:t>Click to edit Master text styles</a:t>
            </a:r>
          </a:p>
        </p:txBody>
      </p:sp>
      <p:sp>
        <p:nvSpPr>
          <p:cNvPr id="17" name="Text Placeholder 12">
            <a:extLst>
              <a:ext uri="{FF2B5EF4-FFF2-40B4-BE49-F238E27FC236}">
                <a16:creationId xmlns:a16="http://schemas.microsoft.com/office/drawing/2014/main" id="{5E674B3F-3FEC-490A-AB6C-8D825863F581}"/>
              </a:ext>
            </a:extLst>
          </p:cNvPr>
          <p:cNvSpPr>
            <a:spLocks noGrp="1"/>
          </p:cNvSpPr>
          <p:nvPr>
            <p:ph type="body" sz="quarter" idx="14"/>
          </p:nvPr>
        </p:nvSpPr>
        <p:spPr>
          <a:xfrm>
            <a:off x="4208699" y="1631595"/>
            <a:ext cx="6357039" cy="4238475"/>
          </a:xfrm>
          <a:prstGeom prst="rect">
            <a:avLst/>
          </a:prstGeom>
        </p:spPr>
        <p:txBody>
          <a:bodyPr/>
          <a:lstStyle>
            <a:lvl1pPr>
              <a:lnSpc>
                <a:spcPts val="2400"/>
              </a:lnSpc>
              <a:spcBef>
                <a:spcPts val="0"/>
              </a:spcBef>
              <a:spcAft>
                <a:spcPts val="600"/>
              </a:spcAft>
              <a:defRPr sz="20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160" indent="-228594">
              <a:lnSpc>
                <a:spcPts val="2200"/>
              </a:lnSpc>
              <a:spcBef>
                <a:spcPts val="0"/>
              </a:spcBef>
              <a:spcAft>
                <a:spcPts val="600"/>
              </a:spcAft>
              <a:buFont typeface="Arial" panose="020B0604020202020204" pitchFamily="34" charset="0"/>
              <a:buChar char="–"/>
              <a:defRPr sz="1800">
                <a:solidFill>
                  <a:srgbClr val="13294B"/>
                </a:solidFill>
              </a:defRPr>
            </a:lvl4pPr>
            <a:lvl5pPr>
              <a:lnSpc>
                <a:spcPts val="2200"/>
              </a:lnSpc>
              <a:spcBef>
                <a:spcPts val="0"/>
              </a:spcBef>
              <a:spcAft>
                <a:spcPts val="600"/>
              </a:spcAft>
              <a:defRPr sz="18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07C7A8DA-EC6C-7C41-8F46-238DC1E385D7}"/>
              </a:ext>
            </a:extLst>
          </p:cNvPr>
          <p:cNvSpPr>
            <a:spLocks noGrp="1"/>
          </p:cNvSpPr>
          <p:nvPr>
            <p:ph type="body" sz="quarter" idx="15"/>
          </p:nvPr>
        </p:nvSpPr>
        <p:spPr>
          <a:xfrm>
            <a:off x="4208699" y="435524"/>
            <a:ext cx="6357039" cy="602973"/>
          </a:xfrm>
          <a:prstGeom prst="rect">
            <a:avLst/>
          </a:prstGeom>
        </p:spPr>
        <p:txBody>
          <a:bodyPr lIns="0" tIns="0" rIns="0" bIns="0" anchor="ctr" anchorCtr="0"/>
          <a:lstStyle>
            <a:lvl1pPr marL="0" indent="0">
              <a:lnSpc>
                <a:spcPts val="3600"/>
              </a:lnSpc>
              <a:spcBef>
                <a:spcPts val="0"/>
              </a:spcBef>
              <a:buNone/>
              <a:defRPr sz="3600" b="1" spc="-150">
                <a:solidFill>
                  <a:srgbClr val="13294B"/>
                </a:solidFill>
              </a:defRPr>
            </a:lvl1pPr>
          </a:lstStyle>
          <a:p>
            <a:pPr lvl="0"/>
            <a:r>
              <a:rPr lang="en-GB" dirty="0"/>
              <a:t>Click to edit Master text styles</a:t>
            </a:r>
          </a:p>
        </p:txBody>
      </p:sp>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26758998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6" name="Text Placeholder 8">
            <a:extLst>
              <a:ext uri="{FF2B5EF4-FFF2-40B4-BE49-F238E27FC236}">
                <a16:creationId xmlns:a16="http://schemas.microsoft.com/office/drawing/2014/main" id="{F8A396CC-CE84-43BE-93FB-A162BB984C7F}"/>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8" name="Content Placeholder 2">
            <a:extLst>
              <a:ext uri="{FF2B5EF4-FFF2-40B4-BE49-F238E27FC236}">
                <a16:creationId xmlns:a16="http://schemas.microsoft.com/office/drawing/2014/main" id="{14C64504-1943-46B5-8391-0327109D5994}"/>
              </a:ext>
            </a:extLst>
          </p:cNvPr>
          <p:cNvSpPr>
            <a:spLocks noGrp="1"/>
          </p:cNvSpPr>
          <p:nvPr>
            <p:ph idx="11"/>
          </p:nvPr>
        </p:nvSpPr>
        <p:spPr>
          <a:xfrm>
            <a:off x="514124" y="1631595"/>
            <a:ext cx="10037155"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810569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6" name="Text Placeholder 8">
            <a:extLst>
              <a:ext uri="{FF2B5EF4-FFF2-40B4-BE49-F238E27FC236}">
                <a16:creationId xmlns:a16="http://schemas.microsoft.com/office/drawing/2014/main" id="{F8A396CC-CE84-43BE-93FB-A162BB984C7F}"/>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6" name="Content Placeholder 2">
            <a:extLst>
              <a:ext uri="{FF2B5EF4-FFF2-40B4-BE49-F238E27FC236}">
                <a16:creationId xmlns:a16="http://schemas.microsoft.com/office/drawing/2014/main" id="{9FD98585-4CCC-4034-AB30-8764F80E1BB7}"/>
              </a:ext>
            </a:extLst>
          </p:cNvPr>
          <p:cNvSpPr>
            <a:spLocks noGrp="1"/>
          </p:cNvSpPr>
          <p:nvPr>
            <p:ph idx="11"/>
          </p:nvPr>
        </p:nvSpPr>
        <p:spPr>
          <a:xfrm>
            <a:off x="5727280" y="1631594"/>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Content Placeholder 2">
            <a:extLst>
              <a:ext uri="{FF2B5EF4-FFF2-40B4-BE49-F238E27FC236}">
                <a16:creationId xmlns:a16="http://schemas.microsoft.com/office/drawing/2014/main" id="{E2083EB9-F68B-4C19-A9FF-7E888A9794F5}"/>
              </a:ext>
            </a:extLst>
          </p:cNvPr>
          <p:cNvSpPr>
            <a:spLocks noGrp="1"/>
          </p:cNvSpPr>
          <p:nvPr>
            <p:ph idx="12"/>
          </p:nvPr>
        </p:nvSpPr>
        <p:spPr>
          <a:xfrm>
            <a:off x="514125" y="1631595"/>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298831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4">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chemeClr val="bg1"/>
                </a:solidFill>
              </a:defRPr>
            </a:lvl1pPr>
          </a:lstStyle>
          <a:p>
            <a:pPr lvl="0"/>
            <a:r>
              <a:rPr lang="en-GB" dirty="0"/>
              <a:t>Click to edit Master text styles</a:t>
            </a:r>
          </a:p>
        </p:txBody>
      </p:sp>
      <p:sp>
        <p:nvSpPr>
          <p:cNvPr id="28" name="Content Placeholder 2">
            <a:extLst>
              <a:ext uri="{FF2B5EF4-FFF2-40B4-BE49-F238E27FC236}">
                <a16:creationId xmlns:a16="http://schemas.microsoft.com/office/drawing/2014/main" id="{ACCA5C00-00C5-4397-9DC4-FB8789EFA30D}"/>
              </a:ext>
            </a:extLst>
          </p:cNvPr>
          <p:cNvSpPr>
            <a:spLocks noGrp="1"/>
          </p:cNvSpPr>
          <p:nvPr>
            <p:ph idx="1"/>
          </p:nvPr>
        </p:nvSpPr>
        <p:spPr>
          <a:xfrm>
            <a:off x="514124" y="1631595"/>
            <a:ext cx="10037155"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0736512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5">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chemeClr val="bg1"/>
                </a:solidFill>
              </a:defRPr>
            </a:lvl1pPr>
          </a:lstStyle>
          <a:p>
            <a:pPr lvl="0"/>
            <a:r>
              <a:rPr lang="en-GB" dirty="0"/>
              <a:t>Click to edit Master text styles</a:t>
            </a:r>
          </a:p>
        </p:txBody>
      </p:sp>
      <p:sp>
        <p:nvSpPr>
          <p:cNvPr id="6" name="Content Placeholder 2">
            <a:extLst>
              <a:ext uri="{FF2B5EF4-FFF2-40B4-BE49-F238E27FC236}">
                <a16:creationId xmlns:a16="http://schemas.microsoft.com/office/drawing/2014/main" id="{F3BD59D6-7558-4FE5-A4DA-84FBBF5D3096}"/>
              </a:ext>
            </a:extLst>
          </p:cNvPr>
          <p:cNvSpPr>
            <a:spLocks noGrp="1"/>
          </p:cNvSpPr>
          <p:nvPr>
            <p:ph idx="1"/>
          </p:nvPr>
        </p:nvSpPr>
        <p:spPr>
          <a:xfrm>
            <a:off x="514125" y="1631595"/>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Content Placeholder 2">
            <a:extLst>
              <a:ext uri="{FF2B5EF4-FFF2-40B4-BE49-F238E27FC236}">
                <a16:creationId xmlns:a16="http://schemas.microsoft.com/office/drawing/2014/main" id="{71B7F27B-F1C1-4AAC-8821-D82CDF4B2F3F}"/>
              </a:ext>
            </a:extLst>
          </p:cNvPr>
          <p:cNvSpPr>
            <a:spLocks noGrp="1"/>
          </p:cNvSpPr>
          <p:nvPr>
            <p:ph idx="11"/>
          </p:nvPr>
        </p:nvSpPr>
        <p:spPr>
          <a:xfrm>
            <a:off x="5727280" y="1631594"/>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815004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Left)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0B4E7A-3480-1043-B3EF-EABD8CCE89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7330191" y="0"/>
            <a:ext cx="4861809" cy="6858000"/>
          </a:xfrm>
          <a:prstGeom prst="rect">
            <a:avLst/>
          </a:prstGeom>
        </p:spPr>
      </p:pic>
      <p:sp>
        <p:nvSpPr>
          <p:cNvPr id="10" name="Content Placeholder 2">
            <a:extLst>
              <a:ext uri="{FF2B5EF4-FFF2-40B4-BE49-F238E27FC236}">
                <a16:creationId xmlns:a16="http://schemas.microsoft.com/office/drawing/2014/main" id="{C3FCD3CF-3520-2042-800B-310ABB60A67F}"/>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82910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7" name="Picture 6">
            <a:extLst>
              <a:ext uri="{FF2B5EF4-FFF2-40B4-BE49-F238E27FC236}">
                <a16:creationId xmlns:a16="http://schemas.microsoft.com/office/drawing/2014/main" id="{23455862-F996-4E1B-B036-EBEFB6D85B9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30B6C2E1-AC9D-428F-BB93-AEEABF205098}"/>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Tree>
    <p:extLst>
      <p:ext uri="{BB962C8B-B14F-4D97-AF65-F5344CB8AC3E}">
        <p14:creationId xmlns:p14="http://schemas.microsoft.com/office/powerpoint/2010/main" val="32536729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Left) 2">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76689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6" name="Picture 5" descr="A picture containing mountain, water, outdoor, nature&#10;&#10;Description automatically generated">
            <a:extLst>
              <a:ext uri="{FF2B5EF4-FFF2-40B4-BE49-F238E27FC236}">
                <a16:creationId xmlns:a16="http://schemas.microsoft.com/office/drawing/2014/main" id="{C8A72194-F5BE-734F-8615-4D13836B42B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30189" y="-2002"/>
            <a:ext cx="4863230" cy="6860002"/>
          </a:xfrm>
          <a:prstGeom prst="rect">
            <a:avLst/>
          </a:prstGeom>
        </p:spPr>
      </p:pic>
      <p:pic>
        <p:nvPicPr>
          <p:cNvPr id="7" name="Picture 6">
            <a:extLst>
              <a:ext uri="{FF2B5EF4-FFF2-40B4-BE49-F238E27FC236}">
                <a16:creationId xmlns:a16="http://schemas.microsoft.com/office/drawing/2014/main" id="{982AD134-FAA8-431E-979A-CCDD9D333C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A30B4690-AA1E-4065-81FF-5F276C891E73}"/>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
        <p:nvSpPr>
          <p:cNvPr id="11" name="Content Placeholder 2">
            <a:extLst>
              <a:ext uri="{FF2B5EF4-FFF2-40B4-BE49-F238E27FC236}">
                <a16:creationId xmlns:a16="http://schemas.microsoft.com/office/drawing/2014/main" id="{9B756504-393C-47A9-9B07-C69D813984F2}"/>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1306391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Left) 3">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82288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7" name="Picture 6">
            <a:extLst>
              <a:ext uri="{FF2B5EF4-FFF2-40B4-BE49-F238E27FC236}">
                <a16:creationId xmlns:a16="http://schemas.microsoft.com/office/drawing/2014/main" id="{8498B412-3938-8047-B922-7F82A4865D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0187" y="0"/>
            <a:ext cx="4861811" cy="6858000"/>
          </a:xfrm>
          <a:prstGeom prst="rect">
            <a:avLst/>
          </a:prstGeom>
        </p:spPr>
      </p:pic>
      <p:pic>
        <p:nvPicPr>
          <p:cNvPr id="8" name="Picture 7">
            <a:extLst>
              <a:ext uri="{FF2B5EF4-FFF2-40B4-BE49-F238E27FC236}">
                <a16:creationId xmlns:a16="http://schemas.microsoft.com/office/drawing/2014/main" id="{7C3D7425-9B8D-4180-A58C-18A36E0C275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C33E8BFB-3DDC-43A1-A4C2-293F744566CC}"/>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
        <p:nvSpPr>
          <p:cNvPr id="13" name="Content Placeholder 2">
            <a:extLst>
              <a:ext uri="{FF2B5EF4-FFF2-40B4-BE49-F238E27FC236}">
                <a16:creationId xmlns:a16="http://schemas.microsoft.com/office/drawing/2014/main" id="{590060DA-A006-45D1-8206-5E77B47E1D90}"/>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706362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Left) 4">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6" name="Picture 5">
            <a:extLst>
              <a:ext uri="{FF2B5EF4-FFF2-40B4-BE49-F238E27FC236}">
                <a16:creationId xmlns:a16="http://schemas.microsoft.com/office/drawing/2014/main" id="{7B28767A-CB09-624C-A7C1-AB58B072BB0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4954" y="0"/>
            <a:ext cx="4857046" cy="6858000"/>
          </a:xfrm>
          <a:prstGeom prst="rect">
            <a:avLst/>
          </a:prstGeom>
        </p:spPr>
      </p:pic>
      <p:pic>
        <p:nvPicPr>
          <p:cNvPr id="7" name="Picture 6">
            <a:extLst>
              <a:ext uri="{FF2B5EF4-FFF2-40B4-BE49-F238E27FC236}">
                <a16:creationId xmlns:a16="http://schemas.microsoft.com/office/drawing/2014/main" id="{64518055-DB4E-4635-9454-60687F61EAB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6FEE3C15-7BC4-413D-A9F6-8414F4F90E8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
        <p:nvSpPr>
          <p:cNvPr id="11" name="Content Placeholder 2">
            <a:extLst>
              <a:ext uri="{FF2B5EF4-FFF2-40B4-BE49-F238E27FC236}">
                <a16:creationId xmlns:a16="http://schemas.microsoft.com/office/drawing/2014/main" id="{8444B404-2FA1-4BD0-8861-014708DA559F}"/>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6589815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Left) 5">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4" name="Picture 13" descr="A picture containing tree, green, vegetable&#10;&#10;Description automatically generated">
            <a:extLst>
              <a:ext uri="{FF2B5EF4-FFF2-40B4-BE49-F238E27FC236}">
                <a16:creationId xmlns:a16="http://schemas.microsoft.com/office/drawing/2014/main" id="{E3C82A74-F6DE-4AEB-A53C-F0582DC829C8}"/>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330187" y="0"/>
            <a:ext cx="4861813" cy="6858000"/>
          </a:xfrm>
          <a:prstGeom prst="rect">
            <a:avLst/>
          </a:prstGeom>
        </p:spPr>
      </p:pic>
      <p:pic>
        <p:nvPicPr>
          <p:cNvPr id="15" name="Picture 14">
            <a:extLst>
              <a:ext uri="{FF2B5EF4-FFF2-40B4-BE49-F238E27FC236}">
                <a16:creationId xmlns:a16="http://schemas.microsoft.com/office/drawing/2014/main" id="{BA8CDCDB-20E8-4034-B083-2A91B85B2E9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6" name="Slide Number Placeholder 3">
            <a:extLst>
              <a:ext uri="{FF2B5EF4-FFF2-40B4-BE49-F238E27FC236}">
                <a16:creationId xmlns:a16="http://schemas.microsoft.com/office/drawing/2014/main" id="{C0CB732E-5DA7-491C-AEA0-FC1CF608D11E}"/>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
        <p:nvSpPr>
          <p:cNvPr id="17" name="Content Placeholder 2">
            <a:extLst>
              <a:ext uri="{FF2B5EF4-FFF2-40B4-BE49-F238E27FC236}">
                <a16:creationId xmlns:a16="http://schemas.microsoft.com/office/drawing/2014/main" id="{7BC5B5FA-5632-466E-8F6B-10BC6509F6A1}"/>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998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Left) 6">
    <p:spTree>
      <p:nvGrpSpPr>
        <p:cNvPr id="1" name=""/>
        <p:cNvGrpSpPr/>
        <p:nvPr/>
      </p:nvGrpSpPr>
      <p:grpSpPr>
        <a:xfrm>
          <a:off x="0" y="0"/>
          <a:ext cx="0" cy="0"/>
          <a:chOff x="0" y="0"/>
          <a:chExt cx="0" cy="0"/>
        </a:xfrm>
      </p:grpSpPr>
      <p:pic>
        <p:nvPicPr>
          <p:cNvPr id="7" name="Picture 6" descr="A picture containing colorful, decorated, store, sale&#10;&#10;Description automatically generated">
            <a:extLst>
              <a:ext uri="{FF2B5EF4-FFF2-40B4-BE49-F238E27FC236}">
                <a16:creationId xmlns:a16="http://schemas.microsoft.com/office/drawing/2014/main" id="{DB1D4F8A-919D-4A11-BE3C-F9174942E1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7411660" y="0"/>
            <a:ext cx="4780339" cy="6858000"/>
          </a:xfrm>
          <a:prstGeom prst="rect">
            <a:avLst/>
          </a:prstGeom>
        </p:spPr>
      </p:pic>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8" name="Picture 7">
            <a:extLst>
              <a:ext uri="{FF2B5EF4-FFF2-40B4-BE49-F238E27FC236}">
                <a16:creationId xmlns:a16="http://schemas.microsoft.com/office/drawing/2014/main" id="{DC79209A-0DAB-4C4C-ACCD-0B53295D364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42783080-E39C-4684-941F-79EB133305DB}"/>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‹nº›</a:t>
            </a:fld>
            <a:endParaRPr lang="en-AU" sz="700" dirty="0">
              <a:solidFill>
                <a:schemeClr val="bg1"/>
              </a:solidFill>
            </a:endParaRPr>
          </a:p>
        </p:txBody>
      </p:sp>
      <p:sp>
        <p:nvSpPr>
          <p:cNvPr id="13" name="Content Placeholder 2">
            <a:extLst>
              <a:ext uri="{FF2B5EF4-FFF2-40B4-BE49-F238E27FC236}">
                <a16:creationId xmlns:a16="http://schemas.microsoft.com/office/drawing/2014/main" id="{C0B39AA8-DEC7-497C-AF66-EFA4B24D14BA}"/>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5621540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Right)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0C0F6D-C84F-7E44-B83F-9BE73B1073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0" y="0"/>
            <a:ext cx="4861809" cy="6858000"/>
          </a:xfrm>
          <a:prstGeom prst="rect">
            <a:avLst/>
          </a:prstGeom>
        </p:spPr>
      </p:pic>
      <p:sp>
        <p:nvSpPr>
          <p:cNvPr id="13" name="Content Placeholder 2">
            <a:extLst>
              <a:ext uri="{FF2B5EF4-FFF2-40B4-BE49-F238E27FC236}">
                <a16:creationId xmlns:a16="http://schemas.microsoft.com/office/drawing/2014/main" id="{096478FD-1D59-1240-9389-AB3A28C1285E}"/>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8">
            <a:extLst>
              <a:ext uri="{FF2B5EF4-FFF2-40B4-BE49-F238E27FC236}">
                <a16:creationId xmlns:a16="http://schemas.microsoft.com/office/drawing/2014/main" id="{7372402F-9DB2-5E41-953A-DFEEB803ED11}"/>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9" name="Picture 8">
            <a:extLst>
              <a:ext uri="{FF2B5EF4-FFF2-40B4-BE49-F238E27FC236}">
                <a16:creationId xmlns:a16="http://schemas.microsoft.com/office/drawing/2014/main" id="{0DE1CB75-2BD2-A445-9AED-EBD6C11874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0" name="Text Placeholder 5">
            <a:extLst>
              <a:ext uri="{FF2B5EF4-FFF2-40B4-BE49-F238E27FC236}">
                <a16:creationId xmlns:a16="http://schemas.microsoft.com/office/drawing/2014/main" id="{D0A8946C-515A-4722-B9A5-3C7AB969FB31}"/>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35436657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Right) 2">
    <p:spTree>
      <p:nvGrpSpPr>
        <p:cNvPr id="1" name=""/>
        <p:cNvGrpSpPr/>
        <p:nvPr/>
      </p:nvGrpSpPr>
      <p:grpSpPr>
        <a:xfrm>
          <a:off x="0" y="0"/>
          <a:ext cx="0" cy="0"/>
          <a:chOff x="0" y="0"/>
          <a:chExt cx="0" cy="0"/>
        </a:xfrm>
      </p:grpSpPr>
      <p:pic>
        <p:nvPicPr>
          <p:cNvPr id="6" name="Picture 5" descr="A picture containing mountain, water, outdoor, nature&#10;&#10;Description automatically generated">
            <a:extLst>
              <a:ext uri="{FF2B5EF4-FFF2-40B4-BE49-F238E27FC236}">
                <a16:creationId xmlns:a16="http://schemas.microsoft.com/office/drawing/2014/main" id="{A8D8C5BB-1655-B84D-87BD-00F565AA46F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18" y="-2002"/>
            <a:ext cx="4863230" cy="6860002"/>
          </a:xfrm>
          <a:prstGeom prst="rect">
            <a:avLst/>
          </a:prstGeom>
        </p:spPr>
      </p:pic>
      <p:sp>
        <p:nvSpPr>
          <p:cNvPr id="9" name="Text Placeholder 8">
            <a:extLst>
              <a:ext uri="{FF2B5EF4-FFF2-40B4-BE49-F238E27FC236}">
                <a16:creationId xmlns:a16="http://schemas.microsoft.com/office/drawing/2014/main" id="{276B2BBE-19B2-4E4B-9E84-3A582E1448DF}"/>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BEE29090-DF62-D34A-A736-671A4AADCCC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2" name="Text Placeholder 5">
            <a:extLst>
              <a:ext uri="{FF2B5EF4-FFF2-40B4-BE49-F238E27FC236}">
                <a16:creationId xmlns:a16="http://schemas.microsoft.com/office/drawing/2014/main" id="{4E4F42CE-06B3-4DF0-9D76-D5FC6836D892}"/>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3" name="Content Placeholder 2">
            <a:extLst>
              <a:ext uri="{FF2B5EF4-FFF2-40B4-BE49-F238E27FC236}">
                <a16:creationId xmlns:a16="http://schemas.microsoft.com/office/drawing/2014/main" id="{61D96EEE-8AB2-47F9-AA0F-C3376F856FB7}"/>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185070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Right)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A6ABEC-9FA2-C942-B2D3-CBC69CCD3EF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4861811" cy="6858000"/>
          </a:xfrm>
          <a:prstGeom prst="rect">
            <a:avLst/>
          </a:prstGeom>
        </p:spPr>
      </p:pic>
      <p:sp>
        <p:nvSpPr>
          <p:cNvPr id="9" name="Text Placeholder 8">
            <a:extLst>
              <a:ext uri="{FF2B5EF4-FFF2-40B4-BE49-F238E27FC236}">
                <a16:creationId xmlns:a16="http://schemas.microsoft.com/office/drawing/2014/main" id="{71C297C0-AAA3-2A45-A011-1ACAFA31476B}"/>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0D2F87BC-7169-C54E-8F3B-7D4D9E9AC4B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2" name="Text Placeholder 5">
            <a:extLst>
              <a:ext uri="{FF2B5EF4-FFF2-40B4-BE49-F238E27FC236}">
                <a16:creationId xmlns:a16="http://schemas.microsoft.com/office/drawing/2014/main" id="{1869C5A7-B3AD-4F07-8C22-C78C328EEA96}"/>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3" name="Content Placeholder 2">
            <a:extLst>
              <a:ext uri="{FF2B5EF4-FFF2-40B4-BE49-F238E27FC236}">
                <a16:creationId xmlns:a16="http://schemas.microsoft.com/office/drawing/2014/main" id="{32DC1CE1-CA95-4EF1-9214-EEE8E878EEC7}"/>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185513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Right)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CFC88B-A741-9746-9C12-41AF7943CB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4857046" cy="6858000"/>
          </a:xfrm>
          <a:prstGeom prst="rect">
            <a:avLst/>
          </a:prstGeom>
        </p:spPr>
      </p:pic>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1" name="Text Placeholder 5">
            <a:extLst>
              <a:ext uri="{FF2B5EF4-FFF2-40B4-BE49-F238E27FC236}">
                <a16:creationId xmlns:a16="http://schemas.microsoft.com/office/drawing/2014/main" id="{3B484B98-EF5B-43F0-A709-429AB0F41DBF}"/>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2" name="Content Placeholder 2">
            <a:extLst>
              <a:ext uri="{FF2B5EF4-FFF2-40B4-BE49-F238E27FC236}">
                <a16:creationId xmlns:a16="http://schemas.microsoft.com/office/drawing/2014/main" id="{8C88C1BD-C54B-440E-B5D1-298756837740}"/>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296336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Right) 5">
    <p:spTree>
      <p:nvGrpSpPr>
        <p:cNvPr id="1" name=""/>
        <p:cNvGrpSpPr/>
        <p:nvPr/>
      </p:nvGrpSpPr>
      <p:grpSpPr>
        <a:xfrm>
          <a:off x="0" y="0"/>
          <a:ext cx="0" cy="0"/>
          <a:chOff x="0" y="0"/>
          <a:chExt cx="0" cy="0"/>
        </a:xfrm>
      </p:grpSpPr>
      <p:pic>
        <p:nvPicPr>
          <p:cNvPr id="14" name="Picture 13" descr="A picture containing tree, green, vegetable&#10;&#10;Description automatically generated">
            <a:extLst>
              <a:ext uri="{FF2B5EF4-FFF2-40B4-BE49-F238E27FC236}">
                <a16:creationId xmlns:a16="http://schemas.microsoft.com/office/drawing/2014/main" id="{A7F3180B-A4D6-4FB4-B803-B384DF3AF703}"/>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4" y="0"/>
            <a:ext cx="4861813" cy="6858000"/>
          </a:xfrm>
          <a:prstGeom prst="rect">
            <a:avLst/>
          </a:prstGeom>
        </p:spPr>
      </p:pic>
      <p:sp>
        <p:nvSpPr>
          <p:cNvPr id="7" name="Content Placeholder 2">
            <a:extLst>
              <a:ext uri="{FF2B5EF4-FFF2-40B4-BE49-F238E27FC236}">
                <a16:creationId xmlns:a16="http://schemas.microsoft.com/office/drawing/2014/main" id="{4D1A634B-8B06-8345-854B-25B7D108CCFE}"/>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6" name="Text Placeholder 5">
            <a:extLst>
              <a:ext uri="{FF2B5EF4-FFF2-40B4-BE49-F238E27FC236}">
                <a16:creationId xmlns:a16="http://schemas.microsoft.com/office/drawing/2014/main" id="{BEDB2DF5-D594-486B-BFAF-E0DF6EE1360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10847983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Right) 6">
    <p:spTree>
      <p:nvGrpSpPr>
        <p:cNvPr id="1" name=""/>
        <p:cNvGrpSpPr/>
        <p:nvPr/>
      </p:nvGrpSpPr>
      <p:grpSpPr>
        <a:xfrm>
          <a:off x="0" y="0"/>
          <a:ext cx="0" cy="0"/>
          <a:chOff x="0" y="0"/>
          <a:chExt cx="0" cy="0"/>
        </a:xfrm>
      </p:grpSpPr>
      <p:pic>
        <p:nvPicPr>
          <p:cNvPr id="11" name="Picture 10" descr="A picture containing colorful, decorated, store, sale&#10;&#10;Description automatically generated">
            <a:extLst>
              <a:ext uri="{FF2B5EF4-FFF2-40B4-BE49-F238E27FC236}">
                <a16:creationId xmlns:a16="http://schemas.microsoft.com/office/drawing/2014/main" id="{7C3B0CD7-A498-4550-A77C-D61AF27CC5D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0" y="0"/>
            <a:ext cx="4780339" cy="6858000"/>
          </a:xfrm>
          <a:prstGeom prst="rect">
            <a:avLst/>
          </a:prstGeom>
        </p:spPr>
      </p:pic>
      <p:sp>
        <p:nvSpPr>
          <p:cNvPr id="7" name="Content Placeholder 2">
            <a:extLst>
              <a:ext uri="{FF2B5EF4-FFF2-40B4-BE49-F238E27FC236}">
                <a16:creationId xmlns:a16="http://schemas.microsoft.com/office/drawing/2014/main" id="{4D1A634B-8B06-8345-854B-25B7D108CCFE}"/>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3" name="Text Placeholder 5">
            <a:extLst>
              <a:ext uri="{FF2B5EF4-FFF2-40B4-BE49-F238E27FC236}">
                <a16:creationId xmlns:a16="http://schemas.microsoft.com/office/drawing/2014/main" id="{BC103587-61FE-4B81-BADA-940C2A622044}"/>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6016770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oxes (Six)">
    <p:spTree>
      <p:nvGrpSpPr>
        <p:cNvPr id="1" name=""/>
        <p:cNvGrpSpPr/>
        <p:nvPr/>
      </p:nvGrpSpPr>
      <p:grpSpPr>
        <a:xfrm>
          <a:off x="0" y="0"/>
          <a:ext cx="0" cy="0"/>
          <a:chOff x="0" y="0"/>
          <a:chExt cx="0" cy="0"/>
        </a:xfrm>
      </p:grpSpPr>
      <p:sp>
        <p:nvSpPr>
          <p:cNvPr id="17" name="Text Placeholder 12">
            <a:extLst>
              <a:ext uri="{FF2B5EF4-FFF2-40B4-BE49-F238E27FC236}">
                <a16:creationId xmlns:a16="http://schemas.microsoft.com/office/drawing/2014/main" id="{59CBECC6-BE69-4658-A313-4F306B10CEC8}"/>
              </a:ext>
            </a:extLst>
          </p:cNvPr>
          <p:cNvSpPr>
            <a:spLocks noGrp="1"/>
          </p:cNvSpPr>
          <p:nvPr>
            <p:ph type="body" sz="quarter" idx="13" hasCustomPrompt="1"/>
          </p:nvPr>
        </p:nvSpPr>
        <p:spPr>
          <a:xfrm>
            <a:off x="951151" y="1900463"/>
            <a:ext cx="2876204" cy="1528537"/>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add short text</a:t>
            </a:r>
          </a:p>
        </p:txBody>
      </p:sp>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4" cy="1528535"/>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2" name="Text Placeholder 12">
            <a:extLst>
              <a:ext uri="{FF2B5EF4-FFF2-40B4-BE49-F238E27FC236}">
                <a16:creationId xmlns:a16="http://schemas.microsoft.com/office/drawing/2014/main" id="{6CDF88BA-CCE1-4474-AE1A-83B7C968F98A}"/>
              </a:ext>
            </a:extLst>
          </p:cNvPr>
          <p:cNvSpPr>
            <a:spLocks noGrp="1"/>
          </p:cNvSpPr>
          <p:nvPr>
            <p:ph type="body" sz="quarter" idx="19" hasCustomPrompt="1"/>
          </p:nvPr>
        </p:nvSpPr>
        <p:spPr>
          <a:xfrm>
            <a:off x="951151" y="4098025"/>
            <a:ext cx="2876204" cy="1528535"/>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95069"/>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F939809-6C2A-2846-ADF1-A1902D63810B}"/>
              </a:ext>
            </a:extLst>
          </p:cNvPr>
          <p:cNvCxnSpPr>
            <a:cxnSpLocks/>
          </p:cNvCxnSpPr>
          <p:nvPr userDrawn="1"/>
        </p:nvCxnSpPr>
        <p:spPr>
          <a:xfrm>
            <a:off x="4313861" y="1435402"/>
            <a:ext cx="0" cy="4764547"/>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0" y="3738282"/>
            <a:ext cx="12192001"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399011" y="499794"/>
            <a:ext cx="1009165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2" name="Picture 11">
            <a:extLst>
              <a:ext uri="{FF2B5EF4-FFF2-40B4-BE49-F238E27FC236}">
                <a16:creationId xmlns:a16="http://schemas.microsoft.com/office/drawing/2014/main" id="{85DD4B63-0336-E04B-91BF-780A9C86AF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33127110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oxes (Four) 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A429E54-6F5F-0946-B348-F7BF9C56509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4296698" cy="6858000"/>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13861" y="3738282"/>
            <a:ext cx="7878140"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2" name="Picture 11">
            <a:extLst>
              <a:ext uri="{FF2B5EF4-FFF2-40B4-BE49-F238E27FC236}">
                <a16:creationId xmlns:a16="http://schemas.microsoft.com/office/drawing/2014/main" id="{144109A9-9BAC-AD48-ADB9-3C7E2037A84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4" name="Text Placeholder 5">
            <a:extLst>
              <a:ext uri="{FF2B5EF4-FFF2-40B4-BE49-F238E27FC236}">
                <a16:creationId xmlns:a16="http://schemas.microsoft.com/office/drawing/2014/main" id="{B97AC868-2302-4DB3-AEB0-080D71924C3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31825287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oex (Four) 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A429E54-6F5F-0946-B348-F7BF9C56509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311"/>
            <a:ext cx="4307932" cy="6866311"/>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242547" y="3738282"/>
            <a:ext cx="7949454"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D4C60924-5C7B-324C-B592-533B1C1EC031}"/>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7" name="Picture 16">
            <a:extLst>
              <a:ext uri="{FF2B5EF4-FFF2-40B4-BE49-F238E27FC236}">
                <a16:creationId xmlns:a16="http://schemas.microsoft.com/office/drawing/2014/main" id="{435EB324-E351-6B49-8D0C-D2739264F8B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2" name="Text Placeholder 5">
            <a:extLst>
              <a:ext uri="{FF2B5EF4-FFF2-40B4-BE49-F238E27FC236}">
                <a16:creationId xmlns:a16="http://schemas.microsoft.com/office/drawing/2014/main" id="{5058AA8B-0C6F-4750-9177-8FBF12C7EC4C}"/>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10603447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oxes (Four) 3">
    <p:spTree>
      <p:nvGrpSpPr>
        <p:cNvPr id="1" name=""/>
        <p:cNvGrpSpPr/>
        <p:nvPr/>
      </p:nvGrpSpPr>
      <p:grpSpPr>
        <a:xfrm>
          <a:off x="0" y="0"/>
          <a:ext cx="0" cy="0"/>
          <a:chOff x="0" y="0"/>
          <a:chExt cx="0" cy="0"/>
        </a:xfrm>
      </p:grpSpPr>
      <p:pic>
        <p:nvPicPr>
          <p:cNvPr id="12" name="Picture 11" descr="A picture containing sky, outdoor, grass, nature&#10;&#10;Description automatically generated">
            <a:extLst>
              <a:ext uri="{FF2B5EF4-FFF2-40B4-BE49-F238E27FC236}">
                <a16:creationId xmlns:a16="http://schemas.microsoft.com/office/drawing/2014/main" id="{7E3AC7A1-10C9-426E-9A17-843B49616D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912" y="0"/>
            <a:ext cx="4235898" cy="6858000"/>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242547" y="3738282"/>
            <a:ext cx="7949454"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D4C60924-5C7B-324C-B592-533B1C1EC031}"/>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7" name="Picture 16">
            <a:extLst>
              <a:ext uri="{FF2B5EF4-FFF2-40B4-BE49-F238E27FC236}">
                <a16:creationId xmlns:a16="http://schemas.microsoft.com/office/drawing/2014/main" id="{435EB324-E351-6B49-8D0C-D2739264F8B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3" name="Text Placeholder 5">
            <a:extLst>
              <a:ext uri="{FF2B5EF4-FFF2-40B4-BE49-F238E27FC236}">
                <a16:creationId xmlns:a16="http://schemas.microsoft.com/office/drawing/2014/main" id="{2BEE575F-AFEA-4046-90B1-2864B4488ED1}"/>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35094561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atistics (Six)">
    <p:spTree>
      <p:nvGrpSpPr>
        <p:cNvPr id="1" name=""/>
        <p:cNvGrpSpPr/>
        <p:nvPr/>
      </p:nvGrpSpPr>
      <p:grpSpPr>
        <a:xfrm>
          <a:off x="0" y="0"/>
          <a:ext cx="0" cy="0"/>
          <a:chOff x="0" y="0"/>
          <a:chExt cx="0" cy="0"/>
        </a:xfrm>
      </p:grpSpPr>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399011" y="499794"/>
            <a:ext cx="1009165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2" name="Text Placeholder 12">
            <a:extLst>
              <a:ext uri="{FF2B5EF4-FFF2-40B4-BE49-F238E27FC236}">
                <a16:creationId xmlns:a16="http://schemas.microsoft.com/office/drawing/2014/main" id="{098F7935-BE08-F64B-91B0-7F279ECA3FB6}"/>
              </a:ext>
            </a:extLst>
          </p:cNvPr>
          <p:cNvSpPr>
            <a:spLocks noGrp="1"/>
          </p:cNvSpPr>
          <p:nvPr>
            <p:ph type="body" sz="quarter" idx="13" hasCustomPrompt="1"/>
          </p:nvPr>
        </p:nvSpPr>
        <p:spPr>
          <a:xfrm>
            <a:off x="811692"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3" name="Text Placeholder 12">
            <a:extLst>
              <a:ext uri="{FF2B5EF4-FFF2-40B4-BE49-F238E27FC236}">
                <a16:creationId xmlns:a16="http://schemas.microsoft.com/office/drawing/2014/main" id="{5F26BA07-3906-9A43-A3FF-6B1C0B9536E8}"/>
              </a:ext>
            </a:extLst>
          </p:cNvPr>
          <p:cNvSpPr>
            <a:spLocks noGrp="1"/>
          </p:cNvSpPr>
          <p:nvPr>
            <p:ph type="body" sz="quarter" idx="14" hasCustomPrompt="1"/>
          </p:nvPr>
        </p:nvSpPr>
        <p:spPr>
          <a:xfrm>
            <a:off x="811691"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4" name="Text Placeholder 12">
            <a:extLst>
              <a:ext uri="{FF2B5EF4-FFF2-40B4-BE49-F238E27FC236}">
                <a16:creationId xmlns:a16="http://schemas.microsoft.com/office/drawing/2014/main" id="{F68A0033-C89B-3845-AC98-6144AE6CDE82}"/>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5" name="Text Placeholder 12">
            <a:extLst>
              <a:ext uri="{FF2B5EF4-FFF2-40B4-BE49-F238E27FC236}">
                <a16:creationId xmlns:a16="http://schemas.microsoft.com/office/drawing/2014/main" id="{75F42677-B11E-C045-8667-FD82BE35A614}"/>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6" name="Text Placeholder 12">
            <a:extLst>
              <a:ext uri="{FF2B5EF4-FFF2-40B4-BE49-F238E27FC236}">
                <a16:creationId xmlns:a16="http://schemas.microsoft.com/office/drawing/2014/main" id="{B2FC97BD-CFF7-6045-BB67-8E75962F04D9}"/>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9" name="Text Placeholder 12">
            <a:extLst>
              <a:ext uri="{FF2B5EF4-FFF2-40B4-BE49-F238E27FC236}">
                <a16:creationId xmlns:a16="http://schemas.microsoft.com/office/drawing/2014/main" id="{01A4595D-654E-6D4D-98CB-E320DC52103D}"/>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0" name="Text Placeholder 12">
            <a:extLst>
              <a:ext uri="{FF2B5EF4-FFF2-40B4-BE49-F238E27FC236}">
                <a16:creationId xmlns:a16="http://schemas.microsoft.com/office/drawing/2014/main" id="{EB21FB74-C7FA-AB46-9352-59162B2B92FF}"/>
              </a:ext>
            </a:extLst>
          </p:cNvPr>
          <p:cNvSpPr>
            <a:spLocks noGrp="1"/>
          </p:cNvSpPr>
          <p:nvPr>
            <p:ph type="body" sz="quarter" idx="19" hasCustomPrompt="1"/>
          </p:nvPr>
        </p:nvSpPr>
        <p:spPr>
          <a:xfrm>
            <a:off x="811692"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3" name="Text Placeholder 12">
            <a:extLst>
              <a:ext uri="{FF2B5EF4-FFF2-40B4-BE49-F238E27FC236}">
                <a16:creationId xmlns:a16="http://schemas.microsoft.com/office/drawing/2014/main" id="{C28FD957-6B46-9347-A764-F13D638CEA6A}"/>
              </a:ext>
            </a:extLst>
          </p:cNvPr>
          <p:cNvSpPr>
            <a:spLocks noGrp="1"/>
          </p:cNvSpPr>
          <p:nvPr>
            <p:ph type="body" sz="quarter" idx="20" hasCustomPrompt="1"/>
          </p:nvPr>
        </p:nvSpPr>
        <p:spPr>
          <a:xfrm>
            <a:off x="811691"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4" name="Text Placeholder 12">
            <a:extLst>
              <a:ext uri="{FF2B5EF4-FFF2-40B4-BE49-F238E27FC236}">
                <a16:creationId xmlns:a16="http://schemas.microsoft.com/office/drawing/2014/main" id="{DF0C1948-7809-9B42-A858-3456D0F00990}"/>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7" name="Text Placeholder 12">
            <a:extLst>
              <a:ext uri="{FF2B5EF4-FFF2-40B4-BE49-F238E27FC236}">
                <a16:creationId xmlns:a16="http://schemas.microsoft.com/office/drawing/2014/main" id="{0B455E37-D086-B040-9899-BE4DDCEC788E}"/>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8" name="Text Placeholder 12">
            <a:extLst>
              <a:ext uri="{FF2B5EF4-FFF2-40B4-BE49-F238E27FC236}">
                <a16:creationId xmlns:a16="http://schemas.microsoft.com/office/drawing/2014/main" id="{487CAD2E-467B-2342-AC48-6B30545BEBFF}"/>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9" name="Text Placeholder 12">
            <a:extLst>
              <a:ext uri="{FF2B5EF4-FFF2-40B4-BE49-F238E27FC236}">
                <a16:creationId xmlns:a16="http://schemas.microsoft.com/office/drawing/2014/main" id="{C953DE53-E537-B148-BFCD-006FB05D6B61}"/>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cxnSp>
        <p:nvCxnSpPr>
          <p:cNvPr id="30" name="Straight Connector 29">
            <a:extLst>
              <a:ext uri="{FF2B5EF4-FFF2-40B4-BE49-F238E27FC236}">
                <a16:creationId xmlns:a16="http://schemas.microsoft.com/office/drawing/2014/main" id="{1CC3A796-4D3F-0646-A25F-359439280646}"/>
              </a:ext>
            </a:extLst>
          </p:cNvPr>
          <p:cNvCxnSpPr>
            <a:cxnSpLocks/>
          </p:cNvCxnSpPr>
          <p:nvPr userDrawn="1"/>
        </p:nvCxnSpPr>
        <p:spPr>
          <a:xfrm>
            <a:off x="8240402" y="1421226"/>
            <a:ext cx="0" cy="4795069"/>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3D1B91B-4604-724C-A777-7EE5DEAD4C36}"/>
              </a:ext>
            </a:extLst>
          </p:cNvPr>
          <p:cNvCxnSpPr>
            <a:cxnSpLocks/>
          </p:cNvCxnSpPr>
          <p:nvPr userDrawn="1"/>
        </p:nvCxnSpPr>
        <p:spPr>
          <a:xfrm>
            <a:off x="4313861" y="1435402"/>
            <a:ext cx="0" cy="4764547"/>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FFEA0D-2515-EC4E-96D2-60A9566402E9}"/>
              </a:ext>
            </a:extLst>
          </p:cNvPr>
          <p:cNvCxnSpPr>
            <a:cxnSpLocks/>
          </p:cNvCxnSpPr>
          <p:nvPr userDrawn="1"/>
        </p:nvCxnSpPr>
        <p:spPr>
          <a:xfrm flipH="1">
            <a:off x="0" y="3738282"/>
            <a:ext cx="12192001"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7D611AD1-886E-FE4D-9870-E30FE6FA135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26421115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tatistics (Four) 1">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02002" y="3738282"/>
            <a:ext cx="7889999"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7048170"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33" name="Text Placeholder 12">
            <a:extLst>
              <a:ext uri="{FF2B5EF4-FFF2-40B4-BE49-F238E27FC236}">
                <a16:creationId xmlns:a16="http://schemas.microsoft.com/office/drawing/2014/main" id="{B48095D0-4743-7244-A0D1-F9206D4FF382}"/>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4" name="Text Placeholder 12">
            <a:extLst>
              <a:ext uri="{FF2B5EF4-FFF2-40B4-BE49-F238E27FC236}">
                <a16:creationId xmlns:a16="http://schemas.microsoft.com/office/drawing/2014/main" id="{490B8376-682B-CF4B-A6D1-8CFE0FF5BCD8}"/>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5" name="Text Placeholder 12">
            <a:extLst>
              <a:ext uri="{FF2B5EF4-FFF2-40B4-BE49-F238E27FC236}">
                <a16:creationId xmlns:a16="http://schemas.microsoft.com/office/drawing/2014/main" id="{557A632D-BEA5-BF41-89A5-89DAEBEB60CC}"/>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6" name="Text Placeholder 12">
            <a:extLst>
              <a:ext uri="{FF2B5EF4-FFF2-40B4-BE49-F238E27FC236}">
                <a16:creationId xmlns:a16="http://schemas.microsoft.com/office/drawing/2014/main" id="{53BB4DCE-E931-514E-BF8B-91554D58FADB}"/>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7" name="Text Placeholder 12">
            <a:extLst>
              <a:ext uri="{FF2B5EF4-FFF2-40B4-BE49-F238E27FC236}">
                <a16:creationId xmlns:a16="http://schemas.microsoft.com/office/drawing/2014/main" id="{C66B8A6B-9B51-2649-8A3F-E29C696C1D7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8" name="Text Placeholder 12">
            <a:extLst>
              <a:ext uri="{FF2B5EF4-FFF2-40B4-BE49-F238E27FC236}">
                <a16:creationId xmlns:a16="http://schemas.microsoft.com/office/drawing/2014/main" id="{6CF556F2-5D09-F443-8925-71F46600BF23}"/>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9" name="Text Placeholder 12">
            <a:extLst>
              <a:ext uri="{FF2B5EF4-FFF2-40B4-BE49-F238E27FC236}">
                <a16:creationId xmlns:a16="http://schemas.microsoft.com/office/drawing/2014/main" id="{C0EB5F5D-F252-0946-9585-9C8903B792A3}"/>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40" name="Text Placeholder 12">
            <a:extLst>
              <a:ext uri="{FF2B5EF4-FFF2-40B4-BE49-F238E27FC236}">
                <a16:creationId xmlns:a16="http://schemas.microsoft.com/office/drawing/2014/main" id="{ED51DB82-9946-7643-9E64-ABFE22C35A18}"/>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pic>
        <p:nvPicPr>
          <p:cNvPr id="14" name="Picture 13">
            <a:extLst>
              <a:ext uri="{FF2B5EF4-FFF2-40B4-BE49-F238E27FC236}">
                <a16:creationId xmlns:a16="http://schemas.microsoft.com/office/drawing/2014/main" id="{041AE885-FD8A-254B-9C41-109076A745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8468"/>
            <a:ext cx="4302004" cy="6866468"/>
          </a:xfrm>
          <a:prstGeom prst="rect">
            <a:avLst/>
          </a:prstGeom>
        </p:spPr>
      </p:pic>
      <p:pic>
        <p:nvPicPr>
          <p:cNvPr id="17" name="Picture 16">
            <a:extLst>
              <a:ext uri="{FF2B5EF4-FFF2-40B4-BE49-F238E27FC236}">
                <a16:creationId xmlns:a16="http://schemas.microsoft.com/office/drawing/2014/main" id="{76541411-F9B6-5043-98E5-7F4B7A126DA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6" name="Text Placeholder 5">
            <a:extLst>
              <a:ext uri="{FF2B5EF4-FFF2-40B4-BE49-F238E27FC236}">
                <a16:creationId xmlns:a16="http://schemas.microsoft.com/office/drawing/2014/main" id="{3F695266-F17D-47A1-A85B-18F1E63630D9}"/>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20461205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tatistics (Four) 2">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168588" y="3738282"/>
            <a:ext cx="8023413"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4839031" y="490424"/>
            <a:ext cx="7021276"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4" name="Text Placeholder 12">
            <a:extLst>
              <a:ext uri="{FF2B5EF4-FFF2-40B4-BE49-F238E27FC236}">
                <a16:creationId xmlns:a16="http://schemas.microsoft.com/office/drawing/2014/main" id="{2D92853E-BDA4-DE49-B72C-462D359E09E8}"/>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5" name="Text Placeholder 12">
            <a:extLst>
              <a:ext uri="{FF2B5EF4-FFF2-40B4-BE49-F238E27FC236}">
                <a16:creationId xmlns:a16="http://schemas.microsoft.com/office/drawing/2014/main" id="{B44FBB58-57DC-884E-B575-68525E8097E9}"/>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9" name="Text Placeholder 12">
            <a:extLst>
              <a:ext uri="{FF2B5EF4-FFF2-40B4-BE49-F238E27FC236}">
                <a16:creationId xmlns:a16="http://schemas.microsoft.com/office/drawing/2014/main" id="{47CB15FA-518F-B54B-99B8-8A35DF4E1196}"/>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1" name="Text Placeholder 12">
            <a:extLst>
              <a:ext uri="{FF2B5EF4-FFF2-40B4-BE49-F238E27FC236}">
                <a16:creationId xmlns:a16="http://schemas.microsoft.com/office/drawing/2014/main" id="{DB7E8554-76C7-E144-960D-3ADB40CD2210}"/>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3" name="Text Placeholder 12">
            <a:extLst>
              <a:ext uri="{FF2B5EF4-FFF2-40B4-BE49-F238E27FC236}">
                <a16:creationId xmlns:a16="http://schemas.microsoft.com/office/drawing/2014/main" id="{AD83EF6D-585A-DC4A-B584-6E0332BEA25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4" name="Text Placeholder 12">
            <a:extLst>
              <a:ext uri="{FF2B5EF4-FFF2-40B4-BE49-F238E27FC236}">
                <a16:creationId xmlns:a16="http://schemas.microsoft.com/office/drawing/2014/main" id="{501B20FD-1C9F-BD42-B504-137108E896AB}"/>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7" name="Text Placeholder 12">
            <a:extLst>
              <a:ext uri="{FF2B5EF4-FFF2-40B4-BE49-F238E27FC236}">
                <a16:creationId xmlns:a16="http://schemas.microsoft.com/office/drawing/2014/main" id="{646EF607-45B9-554B-BA91-15A7B666E929}"/>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8" name="Text Placeholder 12">
            <a:extLst>
              <a:ext uri="{FF2B5EF4-FFF2-40B4-BE49-F238E27FC236}">
                <a16:creationId xmlns:a16="http://schemas.microsoft.com/office/drawing/2014/main" id="{34614D16-F073-864C-BA94-91E3FB2A74E7}"/>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pic>
        <p:nvPicPr>
          <p:cNvPr id="16" name="Picture 15">
            <a:extLst>
              <a:ext uri="{FF2B5EF4-FFF2-40B4-BE49-F238E27FC236}">
                <a16:creationId xmlns:a16="http://schemas.microsoft.com/office/drawing/2014/main" id="{01CFC345-B590-2B4A-9CFF-846D75FD957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8313"/>
            <a:ext cx="4168590" cy="6866313"/>
          </a:xfrm>
          <a:prstGeom prst="rect">
            <a:avLst/>
          </a:prstGeom>
        </p:spPr>
      </p:pic>
      <p:pic>
        <p:nvPicPr>
          <p:cNvPr id="22" name="Picture 21">
            <a:extLst>
              <a:ext uri="{FF2B5EF4-FFF2-40B4-BE49-F238E27FC236}">
                <a16:creationId xmlns:a16="http://schemas.microsoft.com/office/drawing/2014/main" id="{56DC799F-CC13-3243-BCFB-E6ED1F58F28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20" name="Text Placeholder 5">
            <a:extLst>
              <a:ext uri="{FF2B5EF4-FFF2-40B4-BE49-F238E27FC236}">
                <a16:creationId xmlns:a16="http://schemas.microsoft.com/office/drawing/2014/main" id="{18C08EC3-DA5B-4816-9E43-87DB41D5518F}"/>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25831917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tatistics (Four) 3">
    <p:spTree>
      <p:nvGrpSpPr>
        <p:cNvPr id="1" name=""/>
        <p:cNvGrpSpPr/>
        <p:nvPr/>
      </p:nvGrpSpPr>
      <p:grpSpPr>
        <a:xfrm>
          <a:off x="0" y="0"/>
          <a:ext cx="0" cy="0"/>
          <a:chOff x="0" y="0"/>
          <a:chExt cx="0" cy="0"/>
        </a:xfrm>
      </p:grpSpPr>
      <p:pic>
        <p:nvPicPr>
          <p:cNvPr id="3" name="Picture 2" descr="A picture containing sky, outdoor, grass, nature&#10;&#10;Description automatically generated">
            <a:extLst>
              <a:ext uri="{FF2B5EF4-FFF2-40B4-BE49-F238E27FC236}">
                <a16:creationId xmlns:a16="http://schemas.microsoft.com/office/drawing/2014/main" id="{40F9B95A-B530-43BC-9CEF-970807B54F3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912" y="0"/>
            <a:ext cx="4235898" cy="6858000"/>
          </a:xfrm>
          <a:prstGeom prst="rect">
            <a:avLst/>
          </a:prstGeom>
        </p:spPr>
      </p:pic>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168588" y="3738282"/>
            <a:ext cx="8023413"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4839031" y="490424"/>
            <a:ext cx="7021276"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4" name="Text Placeholder 12">
            <a:extLst>
              <a:ext uri="{FF2B5EF4-FFF2-40B4-BE49-F238E27FC236}">
                <a16:creationId xmlns:a16="http://schemas.microsoft.com/office/drawing/2014/main" id="{2D92853E-BDA4-DE49-B72C-462D359E09E8}"/>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5" name="Text Placeholder 12">
            <a:extLst>
              <a:ext uri="{FF2B5EF4-FFF2-40B4-BE49-F238E27FC236}">
                <a16:creationId xmlns:a16="http://schemas.microsoft.com/office/drawing/2014/main" id="{B44FBB58-57DC-884E-B575-68525E8097E9}"/>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9" name="Text Placeholder 12">
            <a:extLst>
              <a:ext uri="{FF2B5EF4-FFF2-40B4-BE49-F238E27FC236}">
                <a16:creationId xmlns:a16="http://schemas.microsoft.com/office/drawing/2014/main" id="{47CB15FA-518F-B54B-99B8-8A35DF4E1196}"/>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1" name="Text Placeholder 12">
            <a:extLst>
              <a:ext uri="{FF2B5EF4-FFF2-40B4-BE49-F238E27FC236}">
                <a16:creationId xmlns:a16="http://schemas.microsoft.com/office/drawing/2014/main" id="{DB7E8554-76C7-E144-960D-3ADB40CD2210}"/>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3" name="Text Placeholder 12">
            <a:extLst>
              <a:ext uri="{FF2B5EF4-FFF2-40B4-BE49-F238E27FC236}">
                <a16:creationId xmlns:a16="http://schemas.microsoft.com/office/drawing/2014/main" id="{AD83EF6D-585A-DC4A-B584-6E0332BEA25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4" name="Text Placeholder 12">
            <a:extLst>
              <a:ext uri="{FF2B5EF4-FFF2-40B4-BE49-F238E27FC236}">
                <a16:creationId xmlns:a16="http://schemas.microsoft.com/office/drawing/2014/main" id="{501B20FD-1C9F-BD42-B504-137108E896AB}"/>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7" name="Text Placeholder 12">
            <a:extLst>
              <a:ext uri="{FF2B5EF4-FFF2-40B4-BE49-F238E27FC236}">
                <a16:creationId xmlns:a16="http://schemas.microsoft.com/office/drawing/2014/main" id="{646EF607-45B9-554B-BA91-15A7B666E929}"/>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8" name="Text Placeholder 12">
            <a:extLst>
              <a:ext uri="{FF2B5EF4-FFF2-40B4-BE49-F238E27FC236}">
                <a16:creationId xmlns:a16="http://schemas.microsoft.com/office/drawing/2014/main" id="{34614D16-F073-864C-BA94-91E3FB2A74E7}"/>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pic>
        <p:nvPicPr>
          <p:cNvPr id="22" name="Picture 21">
            <a:extLst>
              <a:ext uri="{FF2B5EF4-FFF2-40B4-BE49-F238E27FC236}">
                <a16:creationId xmlns:a16="http://schemas.microsoft.com/office/drawing/2014/main" id="{56DC799F-CC13-3243-BCFB-E6ED1F58F28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6" name="Text Placeholder 5">
            <a:extLst>
              <a:ext uri="{FF2B5EF4-FFF2-40B4-BE49-F238E27FC236}">
                <a16:creationId xmlns:a16="http://schemas.microsoft.com/office/drawing/2014/main" id="{B85E5F6A-A6A8-4D42-B86C-A5DB7AAF432D}"/>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14094778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afety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2816669" cy="994568"/>
          </a:xfrm>
          <a:prstGeom prst="rect">
            <a:avLst/>
          </a:prstGeom>
          <a:noFill/>
        </p:spPr>
        <p:txBody>
          <a:bodyPr wrap="square" lIns="0" rtlCol="0">
            <a:spAutoFit/>
          </a:bodyPr>
          <a:lstStyle/>
          <a:p>
            <a:pPr>
              <a:lnSpc>
                <a:spcPts val="3540"/>
              </a:lnSpc>
            </a:pPr>
            <a:r>
              <a:rPr lang="en-US" sz="4000" b="1" spc="-150" dirty="0">
                <a:solidFill>
                  <a:srgbClr val="00FF33"/>
                </a:solidFill>
              </a:rPr>
              <a:t>Safety Share</a:t>
            </a:r>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6" name="Text Placeholder 12">
            <a:extLst>
              <a:ext uri="{FF2B5EF4-FFF2-40B4-BE49-F238E27FC236}">
                <a16:creationId xmlns:a16="http://schemas.microsoft.com/office/drawing/2014/main" id="{2BF50303-41C8-4025-BFE7-EF1F8D20AB6C}"/>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3" name="Text Placeholder 12">
            <a:extLst>
              <a:ext uri="{FF2B5EF4-FFF2-40B4-BE49-F238E27FC236}">
                <a16:creationId xmlns:a16="http://schemas.microsoft.com/office/drawing/2014/main" id="{01DB495A-6B85-4DD5-B01A-F3D5FD28699D}"/>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4" name="Text Placeholder 12">
            <a:extLst>
              <a:ext uri="{FF2B5EF4-FFF2-40B4-BE49-F238E27FC236}">
                <a16:creationId xmlns:a16="http://schemas.microsoft.com/office/drawing/2014/main" id="{07DED753-D484-496A-9534-EB563D527A89}"/>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28106693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dentify Then Rectify">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160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4545717"/>
            <a:ext cx="5835535" cy="1602164"/>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39998"/>
            <a:ext cx="3993322"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was the exposure?</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033018"/>
            <a:ext cx="3993323"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How we reduced the exposure?</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dirty="0">
                <a:solidFill>
                  <a:srgbClr val="00FF33"/>
                </a:solidFill>
              </a:rPr>
              <a:t>Identify </a:t>
            </a:r>
            <a:br>
              <a:rPr lang="en-US" sz="2800" b="1" spc="-150" dirty="0">
                <a:solidFill>
                  <a:srgbClr val="00FF33"/>
                </a:solidFill>
              </a:rPr>
            </a:br>
            <a:r>
              <a:rPr lang="en-US" sz="2800" b="1" spc="-150" dirty="0">
                <a:solidFill>
                  <a:srgbClr val="00FF33"/>
                </a:solidFill>
              </a:rPr>
              <a:t>Then Rectify</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dirty="0">
                <a:solidFill>
                  <a:schemeClr val="bg1"/>
                </a:solidFill>
              </a:rPr>
              <a:t>Safety</a:t>
            </a:r>
            <a:br>
              <a:rPr lang="en-US" sz="2800" b="0" spc="-150" dirty="0">
                <a:solidFill>
                  <a:schemeClr val="bg1"/>
                </a:solidFill>
              </a:rPr>
            </a:br>
            <a:r>
              <a:rPr lang="en-US" sz="2800" b="0" spc="-150" dirty="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69271DDA-25BA-B64B-861D-0ED8C5EAD7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4" name="Text Placeholder 12">
            <a:extLst>
              <a:ext uri="{FF2B5EF4-FFF2-40B4-BE49-F238E27FC236}">
                <a16:creationId xmlns:a16="http://schemas.microsoft.com/office/drawing/2014/main" id="{27F8B875-AC68-453F-BB64-3F3CBDEFD4C3}"/>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5" name="Text Placeholder 12">
            <a:extLst>
              <a:ext uri="{FF2B5EF4-FFF2-40B4-BE49-F238E27FC236}">
                <a16:creationId xmlns:a16="http://schemas.microsoft.com/office/drawing/2014/main" id="{D1A95682-4C46-4BA3-A679-190E1F66B2AF}"/>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6" name="Text Placeholder 12">
            <a:extLst>
              <a:ext uri="{FF2B5EF4-FFF2-40B4-BE49-F238E27FC236}">
                <a16:creationId xmlns:a16="http://schemas.microsoft.com/office/drawing/2014/main" id="{59B8BD65-6347-4105-8B7A-B19ADCFF81C5}"/>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13951043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atality Prevention">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was the exposure?</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174"/>
            <a:ext cx="5803914"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How we reduced our exposure?</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Major Hazard does this prevent?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dirty="0">
                <a:solidFill>
                  <a:srgbClr val="00FF33"/>
                </a:solidFill>
              </a:rPr>
              <a:t>Fatality Prevention</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dirty="0">
                <a:solidFill>
                  <a:schemeClr val="bg1"/>
                </a:solidFill>
              </a:rPr>
              <a:t>Safety</a:t>
            </a:r>
            <a:br>
              <a:rPr lang="en-US" sz="2800" b="0" spc="-150" dirty="0">
                <a:solidFill>
                  <a:schemeClr val="bg1"/>
                </a:solidFill>
              </a:rPr>
            </a:br>
            <a:r>
              <a:rPr lang="en-US" sz="2800" b="0" spc="-150" dirty="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15CF7B5C-4029-7D48-A3DC-2C4241997F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3" name="Text Placeholder 12">
            <a:extLst>
              <a:ext uri="{FF2B5EF4-FFF2-40B4-BE49-F238E27FC236}">
                <a16:creationId xmlns:a16="http://schemas.microsoft.com/office/drawing/2014/main" id="{E7DAB16E-254A-4ECF-AF90-3DAE21744210}"/>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4" name="Text Placeholder 12">
            <a:extLst>
              <a:ext uri="{FF2B5EF4-FFF2-40B4-BE49-F238E27FC236}">
                <a16:creationId xmlns:a16="http://schemas.microsoft.com/office/drawing/2014/main" id="{A5DECA41-D3FD-4950-AF89-182CCEFB8EC7}"/>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5" name="Text Placeholder 12">
            <a:extLst>
              <a:ext uri="{FF2B5EF4-FFF2-40B4-BE49-F238E27FC236}">
                <a16:creationId xmlns:a16="http://schemas.microsoft.com/office/drawing/2014/main" id="{57534EBB-5614-4B42-82B4-210A43D61A8F}"/>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30027472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Recordable Injury">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559331"/>
            <a:ext cx="5835535" cy="400111"/>
          </a:xfrm>
          <a:prstGeom prst="rect">
            <a:avLst/>
          </a:prstGeom>
        </p:spPr>
        <p:txBody>
          <a:bodyPr lIns="0"/>
          <a:lstStyle>
            <a:lvl1pPr marL="0" indent="0">
              <a:lnSpc>
                <a:spcPts val="2400"/>
              </a:lnSpc>
              <a:spcBef>
                <a:spcPts val="0"/>
              </a:spcBef>
              <a:spcAft>
                <a:spcPts val="600"/>
              </a:spcAft>
              <a:buNone/>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4544464"/>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065121"/>
            <a:ext cx="5803914"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Was a JHA completed?</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074251"/>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dirty="0">
                <a:solidFill>
                  <a:srgbClr val="00FF33"/>
                </a:solidFill>
              </a:rPr>
              <a:t>Recordable Injury</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dirty="0">
                <a:solidFill>
                  <a:schemeClr val="bg1"/>
                </a:solidFill>
              </a:rPr>
              <a:t>Safety</a:t>
            </a:r>
            <a:br>
              <a:rPr lang="en-US" sz="2800" b="0" spc="-150" dirty="0">
                <a:solidFill>
                  <a:schemeClr val="bg1"/>
                </a:solidFill>
              </a:rPr>
            </a:br>
            <a:r>
              <a:rPr lang="en-US" sz="2800" b="0" spc="-150" dirty="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15CF7B5C-4029-7D48-A3DC-2C4241997F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4" name="Text Placeholder 12">
            <a:extLst>
              <a:ext uri="{FF2B5EF4-FFF2-40B4-BE49-F238E27FC236}">
                <a16:creationId xmlns:a16="http://schemas.microsoft.com/office/drawing/2014/main" id="{F29F42E2-11BA-4691-BD4A-CF686AA9E48B}"/>
              </a:ext>
            </a:extLst>
          </p:cNvPr>
          <p:cNvSpPr>
            <a:spLocks noGrp="1"/>
          </p:cNvSpPr>
          <p:nvPr>
            <p:ph type="body" sz="quarter" idx="23" hasCustomPrompt="1"/>
          </p:nvPr>
        </p:nvSpPr>
        <p:spPr>
          <a:xfrm>
            <a:off x="4958982" y="5915855"/>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25" name="Text Placeholder 12">
            <a:extLst>
              <a:ext uri="{FF2B5EF4-FFF2-40B4-BE49-F238E27FC236}">
                <a16:creationId xmlns:a16="http://schemas.microsoft.com/office/drawing/2014/main" id="{D6BB878F-0057-4135-8517-ABBB3F281AED}"/>
              </a:ext>
            </a:extLst>
          </p:cNvPr>
          <p:cNvSpPr>
            <a:spLocks noGrp="1"/>
          </p:cNvSpPr>
          <p:nvPr>
            <p:ph type="body" sz="quarter" idx="24" hasCustomPrompt="1"/>
          </p:nvPr>
        </p:nvSpPr>
        <p:spPr>
          <a:xfrm>
            <a:off x="4958982" y="5445642"/>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6" name="Text Placeholder 12">
            <a:extLst>
              <a:ext uri="{FF2B5EF4-FFF2-40B4-BE49-F238E27FC236}">
                <a16:creationId xmlns:a16="http://schemas.microsoft.com/office/drawing/2014/main" id="{28888E80-D025-4866-AFDA-65C44C618697}"/>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30" name="Text Placeholder 12">
            <a:extLst>
              <a:ext uri="{FF2B5EF4-FFF2-40B4-BE49-F238E27FC236}">
                <a16:creationId xmlns:a16="http://schemas.microsoft.com/office/drawing/2014/main" id="{A1763A60-D326-412D-B610-382DA2F57B04}"/>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31" name="Text Placeholder 12">
            <a:extLst>
              <a:ext uri="{FF2B5EF4-FFF2-40B4-BE49-F238E27FC236}">
                <a16:creationId xmlns:a16="http://schemas.microsoft.com/office/drawing/2014/main" id="{C8A1DF53-7B49-4E2C-A701-0124643A7AE2}"/>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20215585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Environment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3514253" cy="994568"/>
          </a:xfrm>
          <a:prstGeom prst="rect">
            <a:avLst/>
          </a:prstGeom>
          <a:noFill/>
        </p:spPr>
        <p:txBody>
          <a:bodyPr wrap="square" lIns="0" rtlCol="0">
            <a:spAutoFit/>
          </a:bodyPr>
          <a:lstStyle/>
          <a:p>
            <a:pPr>
              <a:lnSpc>
                <a:spcPts val="3540"/>
              </a:lnSpc>
            </a:pPr>
            <a:r>
              <a:rPr lang="en-US" sz="4000" b="1" spc="-150" dirty="0">
                <a:solidFill>
                  <a:srgbClr val="00FF33"/>
                </a:solidFill>
              </a:rPr>
              <a:t>Environment Share</a:t>
            </a:r>
          </a:p>
        </p:txBody>
      </p:sp>
      <p:pic>
        <p:nvPicPr>
          <p:cNvPr id="13" name="Picture 12">
            <a:extLst>
              <a:ext uri="{FF2B5EF4-FFF2-40B4-BE49-F238E27FC236}">
                <a16:creationId xmlns:a16="http://schemas.microsoft.com/office/drawing/2014/main" id="{88FDEBE8-E770-284B-98DC-B32F91416F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7" name="Picture Placeholder 16">
            <a:extLst>
              <a:ext uri="{FF2B5EF4-FFF2-40B4-BE49-F238E27FC236}">
                <a16:creationId xmlns:a16="http://schemas.microsoft.com/office/drawing/2014/main" id="{69820A03-A31A-49BF-815F-479154CE0C4F}"/>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21" name="Text Placeholder 12">
            <a:extLst>
              <a:ext uri="{FF2B5EF4-FFF2-40B4-BE49-F238E27FC236}">
                <a16:creationId xmlns:a16="http://schemas.microsoft.com/office/drawing/2014/main" id="{2AFB1C26-2CEF-4AA7-A838-B23D464BA179}"/>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4" name="Text Placeholder 12">
            <a:extLst>
              <a:ext uri="{FF2B5EF4-FFF2-40B4-BE49-F238E27FC236}">
                <a16:creationId xmlns:a16="http://schemas.microsoft.com/office/drawing/2014/main" id="{789FBFDF-F847-4263-8AA7-89DFF39606FF}"/>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5" name="Text Placeholder 12">
            <a:extLst>
              <a:ext uri="{FF2B5EF4-FFF2-40B4-BE49-F238E27FC236}">
                <a16:creationId xmlns:a16="http://schemas.microsoft.com/office/drawing/2014/main" id="{74D152BC-659E-4954-BB64-F5BA940C0412}"/>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9189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urity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2816669" cy="994568"/>
          </a:xfrm>
          <a:prstGeom prst="rect">
            <a:avLst/>
          </a:prstGeom>
          <a:noFill/>
        </p:spPr>
        <p:txBody>
          <a:bodyPr wrap="square" lIns="0" rtlCol="0">
            <a:spAutoFit/>
          </a:bodyPr>
          <a:lstStyle/>
          <a:p>
            <a:pPr>
              <a:lnSpc>
                <a:spcPts val="3540"/>
              </a:lnSpc>
            </a:pPr>
            <a:r>
              <a:rPr lang="en-US" sz="4000" b="1" spc="-150" dirty="0">
                <a:solidFill>
                  <a:srgbClr val="00FF33"/>
                </a:solidFill>
              </a:rPr>
              <a:t>Security</a:t>
            </a:r>
          </a:p>
          <a:p>
            <a:pPr>
              <a:lnSpc>
                <a:spcPts val="3540"/>
              </a:lnSpc>
            </a:pPr>
            <a:r>
              <a:rPr lang="en-US" sz="4000" b="1" spc="-150" dirty="0">
                <a:solidFill>
                  <a:srgbClr val="00FF33"/>
                </a:solidFill>
              </a:rPr>
              <a:t>Share</a:t>
            </a:r>
          </a:p>
        </p:txBody>
      </p:sp>
      <p:pic>
        <p:nvPicPr>
          <p:cNvPr id="14" name="Picture 13">
            <a:extLst>
              <a:ext uri="{FF2B5EF4-FFF2-40B4-BE49-F238E27FC236}">
                <a16:creationId xmlns:a16="http://schemas.microsoft.com/office/drawing/2014/main" id="{639470A7-1624-7244-82F0-F192C9349E3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3" name="Text Placeholder 12">
            <a:extLst>
              <a:ext uri="{FF2B5EF4-FFF2-40B4-BE49-F238E27FC236}">
                <a16:creationId xmlns:a16="http://schemas.microsoft.com/office/drawing/2014/main" id="{CDA65F65-787C-4C8B-B228-DAB7159CBF1B}"/>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15" name="Text Placeholder 12">
            <a:extLst>
              <a:ext uri="{FF2B5EF4-FFF2-40B4-BE49-F238E27FC236}">
                <a16:creationId xmlns:a16="http://schemas.microsoft.com/office/drawing/2014/main" id="{1692043F-F68C-453E-A74E-9CDA37C8BC40}"/>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16" name="Text Placeholder 12">
            <a:extLst>
              <a:ext uri="{FF2B5EF4-FFF2-40B4-BE49-F238E27FC236}">
                <a16:creationId xmlns:a16="http://schemas.microsoft.com/office/drawing/2014/main" id="{5E28AE14-2B2D-4E74-B01D-7CD13D88A807}"/>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
        <p:nvSpPr>
          <p:cNvPr id="21" name="Picture Placeholder 16">
            <a:extLst>
              <a:ext uri="{FF2B5EF4-FFF2-40B4-BE49-F238E27FC236}">
                <a16:creationId xmlns:a16="http://schemas.microsoft.com/office/drawing/2014/main" id="{B08775EB-A80C-4095-91D8-85C7F941F095}"/>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Tree>
    <p:extLst>
      <p:ext uri="{BB962C8B-B14F-4D97-AF65-F5344CB8AC3E}">
        <p14:creationId xmlns:p14="http://schemas.microsoft.com/office/powerpoint/2010/main" val="29777579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Divider 14">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79B6EE4-5B44-7142-93A9-B33F61A67BE1}"/>
              </a:ext>
            </a:extLst>
          </p:cNvPr>
          <p:cNvSpPr/>
          <p:nvPr userDrawn="1"/>
        </p:nvSpPr>
        <p:spPr>
          <a:xfrm>
            <a:off x="1" y="-2592"/>
            <a:ext cx="12192000" cy="6850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88565973-6803-314C-BB5A-68B78815774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17" name="Text Placeholder 13">
            <a:extLst>
              <a:ext uri="{FF2B5EF4-FFF2-40B4-BE49-F238E27FC236}">
                <a16:creationId xmlns:a16="http://schemas.microsoft.com/office/drawing/2014/main" id="{4FE611F8-D009-FA41-A38D-3A49186B5E5F}"/>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sp>
        <p:nvSpPr>
          <p:cNvPr id="6" name="Slide Number Placeholder 3">
            <a:extLst>
              <a:ext uri="{FF2B5EF4-FFF2-40B4-BE49-F238E27FC236}">
                <a16:creationId xmlns:a16="http://schemas.microsoft.com/office/drawing/2014/main" id="{1BBC0CD8-0371-4CEA-B994-4FDF641602A3}"/>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tx2"/>
                </a:solidFill>
              </a:rPr>
              <a:pPr/>
              <a:t>‹nº›</a:t>
            </a:fld>
            <a:endParaRPr lang="en-AU" sz="700" dirty="0">
              <a:solidFill>
                <a:schemeClr val="tx2"/>
              </a:solidFill>
            </a:endParaRPr>
          </a:p>
        </p:txBody>
      </p:sp>
    </p:spTree>
    <p:extLst>
      <p:ext uri="{BB962C8B-B14F-4D97-AF65-F5344CB8AC3E}">
        <p14:creationId xmlns:p14="http://schemas.microsoft.com/office/powerpoint/2010/main" val="14314871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World Map">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94E9ACB-B5BA-634C-9B40-DBBC1E258F3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1032761" y="330276"/>
            <a:ext cx="793297" cy="752181"/>
          </a:xfrm>
          <a:prstGeom prst="rect">
            <a:avLst/>
          </a:prstGeom>
        </p:spPr>
      </p:pic>
    </p:spTree>
    <p:extLst>
      <p:ext uri="{BB962C8B-B14F-4D97-AF65-F5344CB8AC3E}">
        <p14:creationId xmlns:p14="http://schemas.microsoft.com/office/powerpoint/2010/main" val="9763047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1219694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Slide de Título" type="title">
  <p:cSld name="Slide de Título">
    <p:spTree>
      <p:nvGrpSpPr>
        <p:cNvPr id="1" name="Shape 25"/>
        <p:cNvGrpSpPr/>
        <p:nvPr/>
      </p:nvGrpSpPr>
      <p:grpSpPr>
        <a:xfrm>
          <a:off x="0" y="0"/>
          <a:ext cx="0" cy="0"/>
          <a:chOff x="0" y="0"/>
          <a:chExt cx="0" cy="0"/>
        </a:xfrm>
      </p:grpSpPr>
      <p:sp>
        <p:nvSpPr>
          <p:cNvPr id="26" name="Google Shape;26;p4"/>
          <p:cNvSpPr txBox="1">
            <a:spLocks noGrp="1"/>
          </p:cNvSpPr>
          <p:nvPr>
            <p:ph type="ctrTitle"/>
          </p:nvPr>
        </p:nvSpPr>
        <p:spPr>
          <a:xfrm>
            <a:off x="914400" y="1122363"/>
            <a:ext cx="103632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SzPts val="4400"/>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2800"/>
              <a:buNone/>
              <a:defRPr sz="2400"/>
            </a:lvl1pPr>
            <a:lvl2pPr lvl="1" algn="ctr">
              <a:lnSpc>
                <a:spcPct val="90000"/>
              </a:lnSpc>
              <a:spcBef>
                <a:spcPts val="500"/>
              </a:spcBef>
              <a:spcAft>
                <a:spcPts val="0"/>
              </a:spcAft>
              <a:buSzPts val="2400"/>
              <a:buNone/>
              <a:defRPr sz="2000"/>
            </a:lvl2pPr>
            <a:lvl3pPr lvl="2" algn="ctr">
              <a:lnSpc>
                <a:spcPct val="90000"/>
              </a:lnSpc>
              <a:spcBef>
                <a:spcPts val="500"/>
              </a:spcBef>
              <a:spcAft>
                <a:spcPts val="0"/>
              </a:spcAft>
              <a:buSzPts val="2000"/>
              <a:buNone/>
              <a:defRPr sz="1800"/>
            </a:lvl3pPr>
            <a:lvl4pPr lvl="3" algn="ctr">
              <a:lnSpc>
                <a:spcPct val="90000"/>
              </a:lnSpc>
              <a:spcBef>
                <a:spcPts val="500"/>
              </a:spcBef>
              <a:spcAft>
                <a:spcPts val="0"/>
              </a:spcAft>
              <a:buSzPts val="1800"/>
              <a:buNone/>
              <a:defRPr sz="1600"/>
            </a:lvl4pPr>
            <a:lvl5pPr lvl="4" algn="ctr">
              <a:lnSpc>
                <a:spcPct val="90000"/>
              </a:lnSpc>
              <a:spcBef>
                <a:spcPts val="500"/>
              </a:spcBef>
              <a:spcAft>
                <a:spcPts val="0"/>
              </a:spcAft>
              <a:buSzPts val="1800"/>
              <a:buNone/>
              <a:defRPr sz="1600"/>
            </a:lvl5pPr>
            <a:lvl6pPr lvl="5" algn="ctr">
              <a:lnSpc>
                <a:spcPct val="90000"/>
              </a:lnSpc>
              <a:spcBef>
                <a:spcPts val="500"/>
              </a:spcBef>
              <a:spcAft>
                <a:spcPts val="0"/>
              </a:spcAft>
              <a:buSzPts val="1800"/>
              <a:buNone/>
              <a:defRPr sz="1600"/>
            </a:lvl6pPr>
            <a:lvl7pPr lvl="6" algn="ctr">
              <a:lnSpc>
                <a:spcPct val="90000"/>
              </a:lnSpc>
              <a:spcBef>
                <a:spcPts val="500"/>
              </a:spcBef>
              <a:spcAft>
                <a:spcPts val="0"/>
              </a:spcAft>
              <a:buSzPts val="1800"/>
              <a:buNone/>
              <a:defRPr sz="1600"/>
            </a:lvl7pPr>
            <a:lvl8pPr lvl="7" algn="ctr">
              <a:lnSpc>
                <a:spcPct val="90000"/>
              </a:lnSpc>
              <a:spcBef>
                <a:spcPts val="500"/>
              </a:spcBef>
              <a:spcAft>
                <a:spcPts val="0"/>
              </a:spcAft>
              <a:buSzPts val="1800"/>
              <a:buNone/>
              <a:defRPr sz="1600"/>
            </a:lvl8pPr>
            <a:lvl9pPr lvl="8" algn="ctr">
              <a:lnSpc>
                <a:spcPct val="90000"/>
              </a:lnSpc>
              <a:spcBef>
                <a:spcPts val="500"/>
              </a:spcBef>
              <a:spcAft>
                <a:spcPts val="0"/>
              </a:spcAft>
              <a:buSzPts val="1800"/>
              <a:buNone/>
              <a:defRPr sz="1600"/>
            </a:lvl9pPr>
          </a:lstStyle>
          <a:p>
            <a:endParaRPr/>
          </a:p>
        </p:txBody>
      </p:sp>
      <p:sp>
        <p:nvSpPr>
          <p:cNvPr id="28" name="Google Shape;2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a:lvl1pPr>
            <a:lvl2pPr marL="0" marR="0" lvl="1" indent="0" algn="r">
              <a:lnSpc>
                <a:spcPct val="100000"/>
              </a:lnSpc>
              <a:spcBef>
                <a:spcPts val="0"/>
              </a:spcBef>
              <a:spcAft>
                <a:spcPts val="0"/>
              </a:spcAft>
              <a:buClr>
                <a:srgbClr val="000000"/>
              </a:buClr>
              <a:buSzPts val="1200"/>
              <a:buFont typeface="Arial"/>
              <a:buNone/>
              <a:defRPr/>
            </a:lvl2pPr>
            <a:lvl3pPr marL="0" marR="0" lvl="2" indent="0" algn="r">
              <a:lnSpc>
                <a:spcPct val="100000"/>
              </a:lnSpc>
              <a:spcBef>
                <a:spcPts val="0"/>
              </a:spcBef>
              <a:spcAft>
                <a:spcPts val="0"/>
              </a:spcAft>
              <a:buClr>
                <a:srgbClr val="000000"/>
              </a:buClr>
              <a:buSzPts val="1200"/>
              <a:buFont typeface="Arial"/>
              <a:buNone/>
              <a:defRPr/>
            </a:lvl3pPr>
            <a:lvl4pPr marL="0" marR="0" lvl="3" indent="0" algn="r">
              <a:lnSpc>
                <a:spcPct val="100000"/>
              </a:lnSpc>
              <a:spcBef>
                <a:spcPts val="0"/>
              </a:spcBef>
              <a:spcAft>
                <a:spcPts val="0"/>
              </a:spcAft>
              <a:buClr>
                <a:srgbClr val="000000"/>
              </a:buClr>
              <a:buSzPts val="1200"/>
              <a:buFont typeface="Arial"/>
              <a:buNone/>
              <a:defRPr/>
            </a:lvl4pPr>
            <a:lvl5pPr marL="0" marR="0" lvl="4" indent="0" algn="r">
              <a:lnSpc>
                <a:spcPct val="100000"/>
              </a:lnSpc>
              <a:spcBef>
                <a:spcPts val="0"/>
              </a:spcBef>
              <a:spcAft>
                <a:spcPts val="0"/>
              </a:spcAft>
              <a:buClr>
                <a:srgbClr val="000000"/>
              </a:buClr>
              <a:buSzPts val="1200"/>
              <a:buFont typeface="Arial"/>
              <a:buNone/>
              <a:defRPr/>
            </a:lvl5pPr>
            <a:lvl6pPr marL="0" marR="0" lvl="5" indent="0" algn="r">
              <a:lnSpc>
                <a:spcPct val="100000"/>
              </a:lnSpc>
              <a:spcBef>
                <a:spcPts val="0"/>
              </a:spcBef>
              <a:spcAft>
                <a:spcPts val="0"/>
              </a:spcAft>
              <a:buClr>
                <a:srgbClr val="000000"/>
              </a:buClr>
              <a:buSzPts val="1200"/>
              <a:buFont typeface="Arial"/>
              <a:buNone/>
              <a:defRPr/>
            </a:lvl6pPr>
            <a:lvl7pPr marL="0" marR="0" lvl="6" indent="0" algn="r">
              <a:lnSpc>
                <a:spcPct val="100000"/>
              </a:lnSpc>
              <a:spcBef>
                <a:spcPts val="0"/>
              </a:spcBef>
              <a:spcAft>
                <a:spcPts val="0"/>
              </a:spcAft>
              <a:buClr>
                <a:srgbClr val="000000"/>
              </a:buClr>
              <a:buSzPts val="1200"/>
              <a:buFont typeface="Arial"/>
              <a:buNone/>
              <a:defRPr/>
            </a:lvl7pPr>
            <a:lvl8pPr marL="0" marR="0" lvl="7" indent="0" algn="r">
              <a:lnSpc>
                <a:spcPct val="100000"/>
              </a:lnSpc>
              <a:spcBef>
                <a:spcPts val="0"/>
              </a:spcBef>
              <a:spcAft>
                <a:spcPts val="0"/>
              </a:spcAft>
              <a:buClr>
                <a:srgbClr val="000000"/>
              </a:buClr>
              <a:buSzPts val="1200"/>
              <a:buFont typeface="Arial"/>
              <a:buNone/>
              <a:defRPr/>
            </a:lvl8pPr>
            <a:lvl9pPr marL="0" marR="0" lvl="8" indent="0" algn="r">
              <a:lnSpc>
                <a:spcPct val="100000"/>
              </a:lnSpc>
              <a:spcBef>
                <a:spcPts val="0"/>
              </a:spcBef>
              <a:spcAft>
                <a:spcPts val="0"/>
              </a:spcAft>
              <a:buClr>
                <a:srgbClr val="000000"/>
              </a:buClr>
              <a:buSzPts val="1200"/>
              <a:buFont typeface="Arial"/>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3121770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9" Type="http://schemas.openxmlformats.org/officeDocument/2006/relationships/theme" Target="../theme/theme2.xml"/><Relationship Id="rId21" Type="http://schemas.openxmlformats.org/officeDocument/2006/relationships/slideLayout" Target="../slideLayouts/slideLayout48.xml"/><Relationship Id="rId34" Type="http://schemas.openxmlformats.org/officeDocument/2006/relationships/slideLayout" Target="../slideLayouts/slideLayout61.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slideLayout" Target="../slideLayouts/slideLayout60.xml"/><Relationship Id="rId38" Type="http://schemas.openxmlformats.org/officeDocument/2006/relationships/slideLayout" Target="../slideLayouts/slideLayout65.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37" Type="http://schemas.openxmlformats.org/officeDocument/2006/relationships/slideLayout" Target="../slideLayouts/slideLayout64.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slideLayout" Target="../slideLayouts/slideLayout63.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slideLayout" Target="../slideLayouts/slideLayout62.xml"/><Relationship Id="rId8" Type="http://schemas.openxmlformats.org/officeDocument/2006/relationships/slideLayout" Target="../slideLayouts/slideLayout35.xml"/><Relationship Id="rId3"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8094C170-2D64-4A62-89A4-7351FFC13EB0}"/>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b="0" smtClean="0">
                <a:solidFill>
                  <a:schemeClr val="bg1"/>
                </a:solidFill>
              </a:rPr>
              <a:pPr/>
              <a:t>‹nº›</a:t>
            </a:fld>
            <a:endParaRPr lang="en-AU" sz="700" b="0" dirty="0">
              <a:solidFill>
                <a:schemeClr val="bg1"/>
              </a:solidFill>
            </a:endParaRPr>
          </a:p>
        </p:txBody>
      </p:sp>
    </p:spTree>
    <p:extLst>
      <p:ext uri="{BB962C8B-B14F-4D97-AF65-F5344CB8AC3E}">
        <p14:creationId xmlns:p14="http://schemas.microsoft.com/office/powerpoint/2010/main" val="748935285"/>
      </p:ext>
    </p:extLst>
  </p:cSld>
  <p:clrMap bg1="lt1" tx1="dk1" bg2="lt2" tx2="dk2" accent1="accent1" accent2="accent2" accent3="accent3" accent4="accent4" accent5="accent5" accent6="accent6" hlink="hlink" folHlink="folHlink"/>
  <p:sldLayoutIdLst>
    <p:sldLayoutId id="2147483660" r:id="rId1"/>
    <p:sldLayoutId id="2147483910" r:id="rId2"/>
    <p:sldLayoutId id="2147483822" r:id="rId3"/>
    <p:sldLayoutId id="2147483906" r:id="rId4"/>
    <p:sldLayoutId id="2147483926" r:id="rId5"/>
    <p:sldLayoutId id="2147483927" r:id="rId6"/>
    <p:sldLayoutId id="2147483938" r:id="rId7"/>
    <p:sldLayoutId id="2147483838" r:id="rId8"/>
    <p:sldLayoutId id="2147483878" r:id="rId9"/>
    <p:sldLayoutId id="2147483881" r:id="rId10"/>
    <p:sldLayoutId id="2147483880" r:id="rId11"/>
    <p:sldLayoutId id="2147483928" r:id="rId12"/>
    <p:sldLayoutId id="2147483929" r:id="rId13"/>
    <p:sldLayoutId id="2147483922" r:id="rId14"/>
    <p:sldLayoutId id="2147483923" r:id="rId15"/>
    <p:sldLayoutId id="2147483924" r:id="rId16"/>
    <p:sldLayoutId id="2147483925" r:id="rId17"/>
    <p:sldLayoutId id="2147483930" r:id="rId18"/>
    <p:sldLayoutId id="2147483931" r:id="rId19"/>
    <p:sldLayoutId id="2147483939" r:id="rId20"/>
    <p:sldLayoutId id="2147483885" r:id="rId21"/>
    <p:sldLayoutId id="2147483661" r:id="rId22"/>
    <p:sldLayoutId id="2147483932" r:id="rId23"/>
    <p:sldLayoutId id="2147483933" r:id="rId24"/>
    <p:sldLayoutId id="2147483940" r:id="rId25"/>
    <p:sldLayoutId id="2147483951" r:id="rId26"/>
    <p:sldLayoutId id="2147483952"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userDrawn="1">
          <p15:clr>
            <a:srgbClr val="F26B43"/>
          </p15:clr>
        </p15:guide>
        <p15:guide id="2" pos="234" userDrawn="1">
          <p15:clr>
            <a:srgbClr val="F26B43"/>
          </p15:clr>
        </p15:guide>
        <p15:guide id="3" orient="horz" pos="3906" userDrawn="1">
          <p15:clr>
            <a:srgbClr val="F26B43"/>
          </p15:clr>
        </p15:guide>
        <p15:guide id="4" orient="horz" pos="527" userDrawn="1">
          <p15:clr>
            <a:srgbClr val="F26B43"/>
          </p15:clr>
        </p15:guide>
        <p15:guide id="5" orient="horz" pos="4133" userDrawn="1">
          <p15:clr>
            <a:srgbClr val="F26B43"/>
          </p15:clr>
        </p15:guide>
        <p15:guide id="6" pos="57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889647-6B71-9940-82EC-68D69CC00969}"/>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b="0" smtClean="0">
                <a:solidFill>
                  <a:srgbClr val="13294B"/>
                </a:solidFill>
              </a:rPr>
              <a:pPr/>
              <a:t>‹nº›</a:t>
            </a:fld>
            <a:endParaRPr lang="en-AU" sz="700" b="0" dirty="0">
              <a:solidFill>
                <a:srgbClr val="13294B"/>
              </a:solidFill>
            </a:endParaRPr>
          </a:p>
        </p:txBody>
      </p:sp>
      <p:sp>
        <p:nvSpPr>
          <p:cNvPr id="3" name="Text Placeholder 5">
            <a:extLst>
              <a:ext uri="{FF2B5EF4-FFF2-40B4-BE49-F238E27FC236}">
                <a16:creationId xmlns:a16="http://schemas.microsoft.com/office/drawing/2014/main" id="{AAD80711-CF62-F541-8A53-38928533A600}"/>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854172364"/>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948" r:id="rId3"/>
    <p:sldLayoutId id="2147483944" r:id="rId4"/>
    <p:sldLayoutId id="2147483828" r:id="rId5"/>
    <p:sldLayoutId id="2147483945" r:id="rId6"/>
    <p:sldLayoutId id="2147483946" r:id="rId7"/>
    <p:sldLayoutId id="2147483947" r:id="rId8"/>
    <p:sldLayoutId id="2147483890" r:id="rId9"/>
    <p:sldLayoutId id="2147483891" r:id="rId10"/>
    <p:sldLayoutId id="2147483889" r:id="rId11"/>
    <p:sldLayoutId id="2147483887" r:id="rId12"/>
    <p:sldLayoutId id="2147483934" r:id="rId13"/>
    <p:sldLayoutId id="2147483935" r:id="rId14"/>
    <p:sldLayoutId id="2147483898" r:id="rId15"/>
    <p:sldLayoutId id="2147483908" r:id="rId16"/>
    <p:sldLayoutId id="2147483909" r:id="rId17"/>
    <p:sldLayoutId id="2147483897" r:id="rId18"/>
    <p:sldLayoutId id="2147483936" r:id="rId19"/>
    <p:sldLayoutId id="2147483937" r:id="rId20"/>
    <p:sldLayoutId id="2147483847" r:id="rId21"/>
    <p:sldLayoutId id="2147483893" r:id="rId22"/>
    <p:sldLayoutId id="2147483895" r:id="rId23"/>
    <p:sldLayoutId id="2147483942" r:id="rId24"/>
    <p:sldLayoutId id="2147483892" r:id="rId25"/>
    <p:sldLayoutId id="2147483900" r:id="rId26"/>
    <p:sldLayoutId id="2147483901" r:id="rId27"/>
    <p:sldLayoutId id="2147483941" r:id="rId28"/>
    <p:sldLayoutId id="2147483877" r:id="rId29"/>
    <p:sldLayoutId id="2147483832" r:id="rId30"/>
    <p:sldLayoutId id="2147483903" r:id="rId31"/>
    <p:sldLayoutId id="2147483943" r:id="rId32"/>
    <p:sldLayoutId id="2147483904" r:id="rId33"/>
    <p:sldLayoutId id="2147483905" r:id="rId34"/>
    <p:sldLayoutId id="2147483949" r:id="rId35"/>
    <p:sldLayoutId id="2147483950" r:id="rId36"/>
    <p:sldLayoutId id="2147483953" r:id="rId37"/>
    <p:sldLayoutId id="2147483954" r:id="rId38"/>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3" Type="http://schemas.openxmlformats.org/officeDocument/2006/relationships/image" Target="../media/image47.png"/><Relationship Id="rId18" Type="http://schemas.openxmlformats.org/officeDocument/2006/relationships/image" Target="../media/image52.png"/><Relationship Id="rId26" Type="http://schemas.openxmlformats.org/officeDocument/2006/relationships/image" Target="../media/image60.jpg"/><Relationship Id="rId39" Type="http://schemas.openxmlformats.org/officeDocument/2006/relationships/image" Target="../media/image73.png"/><Relationship Id="rId21" Type="http://schemas.openxmlformats.org/officeDocument/2006/relationships/image" Target="../media/image55.png"/><Relationship Id="rId34" Type="http://schemas.openxmlformats.org/officeDocument/2006/relationships/image" Target="../media/image68.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5" Type="http://schemas.openxmlformats.org/officeDocument/2006/relationships/image" Target="../media/image59.jpg"/><Relationship Id="rId33" Type="http://schemas.openxmlformats.org/officeDocument/2006/relationships/image" Target="../media/image67.jpeg"/><Relationship Id="rId38" Type="http://schemas.openxmlformats.org/officeDocument/2006/relationships/image" Target="../media/image72.png"/><Relationship Id="rId2" Type="http://schemas.openxmlformats.org/officeDocument/2006/relationships/notesSlide" Target="../notesSlides/notesSlide4.xml"/><Relationship Id="rId16" Type="http://schemas.openxmlformats.org/officeDocument/2006/relationships/image" Target="../media/image50.png"/><Relationship Id="rId20" Type="http://schemas.openxmlformats.org/officeDocument/2006/relationships/image" Target="../media/image54.jpg"/><Relationship Id="rId29" Type="http://schemas.openxmlformats.org/officeDocument/2006/relationships/image" Target="../media/image63.jpg"/><Relationship Id="rId1" Type="http://schemas.openxmlformats.org/officeDocument/2006/relationships/slideLayout" Target="../slideLayouts/slideLayout26.xml"/><Relationship Id="rId6" Type="http://schemas.openxmlformats.org/officeDocument/2006/relationships/image" Target="../media/image40.jpg"/><Relationship Id="rId11" Type="http://schemas.openxmlformats.org/officeDocument/2006/relationships/image" Target="../media/image45.jpg"/><Relationship Id="rId24" Type="http://schemas.openxmlformats.org/officeDocument/2006/relationships/image" Target="../media/image58.jpg"/><Relationship Id="rId32" Type="http://schemas.openxmlformats.org/officeDocument/2006/relationships/image" Target="../media/image66.png"/><Relationship Id="rId37" Type="http://schemas.openxmlformats.org/officeDocument/2006/relationships/image" Target="../media/image71.jpeg"/><Relationship Id="rId5" Type="http://schemas.openxmlformats.org/officeDocument/2006/relationships/image" Target="../media/image39.jpg"/><Relationship Id="rId15" Type="http://schemas.openxmlformats.org/officeDocument/2006/relationships/image" Target="../media/image49.png"/><Relationship Id="rId23" Type="http://schemas.openxmlformats.org/officeDocument/2006/relationships/image" Target="../media/image57.jpg"/><Relationship Id="rId28" Type="http://schemas.openxmlformats.org/officeDocument/2006/relationships/image" Target="../media/image62.png"/><Relationship Id="rId36" Type="http://schemas.openxmlformats.org/officeDocument/2006/relationships/image" Target="../media/image70.jpeg"/><Relationship Id="rId10" Type="http://schemas.openxmlformats.org/officeDocument/2006/relationships/image" Target="../media/image44.png"/><Relationship Id="rId19" Type="http://schemas.openxmlformats.org/officeDocument/2006/relationships/image" Target="../media/image53.jpg"/><Relationship Id="rId31" Type="http://schemas.openxmlformats.org/officeDocument/2006/relationships/image" Target="../media/image65.jpg"/><Relationship Id="rId4" Type="http://schemas.openxmlformats.org/officeDocument/2006/relationships/image" Target="../media/image38.jpg"/><Relationship Id="rId9" Type="http://schemas.openxmlformats.org/officeDocument/2006/relationships/image" Target="../media/image43.png"/><Relationship Id="rId14" Type="http://schemas.openxmlformats.org/officeDocument/2006/relationships/image" Target="../media/image48.png"/><Relationship Id="rId22" Type="http://schemas.openxmlformats.org/officeDocument/2006/relationships/image" Target="../media/image56.png"/><Relationship Id="rId27" Type="http://schemas.openxmlformats.org/officeDocument/2006/relationships/image" Target="../media/image61.jpg"/><Relationship Id="rId30" Type="http://schemas.openxmlformats.org/officeDocument/2006/relationships/image" Target="../media/image64.png"/><Relationship Id="rId35" Type="http://schemas.openxmlformats.org/officeDocument/2006/relationships/image" Target="../media/image69.png"/><Relationship Id="rId8" Type="http://schemas.openxmlformats.org/officeDocument/2006/relationships/image" Target="../media/image42.png"/><Relationship Id="rId3"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77.png"/><Relationship Id="rId5" Type="http://schemas.openxmlformats.org/officeDocument/2006/relationships/image" Target="../media/image7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7.xml"/><Relationship Id="rId4" Type="http://schemas.openxmlformats.org/officeDocument/2006/relationships/image" Target="../media/image82.png"/></Relationships>
</file>

<file path=ppt/slides/_rels/slide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4.emf"/><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5.emf"/><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6.png"/><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65.xml"/><Relationship Id="rId4" Type="http://schemas.openxmlformats.org/officeDocument/2006/relationships/image" Target="../media/image87.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65.xml"/></Relationships>
</file>

<file path=ppt/slides/_rels/slide15.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37.png"/><Relationship Id="rId7" Type="http://schemas.openxmlformats.org/officeDocument/2006/relationships/image" Target="../media/image91.jpg"/><Relationship Id="rId2" Type="http://schemas.openxmlformats.org/officeDocument/2006/relationships/notesSlide" Target="../notesSlides/notesSlide10.xml"/><Relationship Id="rId1" Type="http://schemas.openxmlformats.org/officeDocument/2006/relationships/slideLayout" Target="../slideLayouts/slideLayout64.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2"/>
          <p:cNvPicPr preferRelativeResize="0"/>
          <p:nvPr/>
        </p:nvPicPr>
        <p:blipFill>
          <a:blip r:embed="rId3">
            <a:alphaModFix/>
          </a:blip>
          <a:stretch>
            <a:fillRect/>
          </a:stretch>
        </p:blipFill>
        <p:spPr>
          <a:xfrm>
            <a:off x="3" y="-2286088"/>
            <a:ext cx="12192000" cy="9143985"/>
          </a:xfrm>
          <a:prstGeom prst="rect">
            <a:avLst/>
          </a:prstGeom>
          <a:noFill/>
          <a:ln>
            <a:noFill/>
          </a:ln>
        </p:spPr>
      </p:pic>
      <p:sp>
        <p:nvSpPr>
          <p:cNvPr id="84" name="Google Shape;84;p12"/>
          <p:cNvSpPr txBox="1"/>
          <p:nvPr/>
        </p:nvSpPr>
        <p:spPr>
          <a:xfrm>
            <a:off x="939080" y="1056100"/>
            <a:ext cx="10948120" cy="1473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2D08"/>
              </a:buClr>
              <a:buSzPts val="3200"/>
              <a:buFont typeface="Heebo Medium"/>
              <a:buNone/>
            </a:pPr>
            <a:r>
              <a:rPr lang="pt-BR" sz="4400" i="0" u="none" strike="noStrike" cap="none" dirty="0">
                <a:solidFill>
                  <a:schemeClr val="lt1"/>
                </a:solidFill>
                <a:latin typeface="Heebo Black"/>
                <a:ea typeface="Heebo Black"/>
                <a:cs typeface="Heebo Black"/>
                <a:sym typeface="Heebo Black"/>
              </a:rPr>
              <a:t>Imersão na capacitação na indústria do futuro: as possibilidades </a:t>
            </a:r>
            <a:r>
              <a:rPr lang="pt-BR" sz="4400" dirty="0">
                <a:solidFill>
                  <a:schemeClr val="lt1"/>
                </a:solidFill>
                <a:latin typeface="Heebo Black"/>
                <a:ea typeface="Heebo Black"/>
                <a:cs typeface="Heebo Black"/>
                <a:sym typeface="Heebo Black"/>
              </a:rPr>
              <a:t>profissionais da indústria do </a:t>
            </a:r>
            <a:r>
              <a:rPr lang="pt-BR" sz="4400" i="0" u="none" strike="noStrike" cap="none" dirty="0">
                <a:solidFill>
                  <a:schemeClr val="lt1"/>
                </a:solidFill>
                <a:latin typeface="Heebo Black"/>
                <a:ea typeface="Heebo Black"/>
                <a:cs typeface="Heebo Black"/>
                <a:sym typeface="Heebo Black"/>
              </a:rPr>
              <a:t>Hidrogênio </a:t>
            </a:r>
            <a:r>
              <a:rPr lang="pt-BR" sz="4400" dirty="0">
                <a:solidFill>
                  <a:schemeClr val="lt1"/>
                </a:solidFill>
                <a:latin typeface="Heebo Black"/>
                <a:ea typeface="Heebo Black"/>
                <a:cs typeface="Heebo Black"/>
                <a:sym typeface="Heebo Black"/>
              </a:rPr>
              <a:t>Verde no Brasil</a:t>
            </a:r>
            <a:endParaRPr sz="4400" i="0" u="none" strike="noStrike" cap="none" dirty="0">
              <a:solidFill>
                <a:schemeClr val="lt1"/>
              </a:solidFill>
              <a:latin typeface="Heebo Black"/>
              <a:ea typeface="Heebo Black"/>
              <a:cs typeface="Heebo Black"/>
              <a:sym typeface="Heebo Black"/>
            </a:endParaRPr>
          </a:p>
        </p:txBody>
      </p:sp>
      <p:sp>
        <p:nvSpPr>
          <p:cNvPr id="85" name="Google Shape;85;p12"/>
          <p:cNvSpPr txBox="1"/>
          <p:nvPr/>
        </p:nvSpPr>
        <p:spPr>
          <a:xfrm>
            <a:off x="939079" y="3303425"/>
            <a:ext cx="1819500" cy="381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2D08"/>
              </a:buClr>
              <a:buSzPts val="1800"/>
              <a:buFont typeface="Arial"/>
              <a:buNone/>
            </a:pPr>
            <a:r>
              <a:rPr lang="pt-BR" b="1" i="0" u="none" strike="noStrike" cap="none" dirty="0">
                <a:solidFill>
                  <a:srgbClr val="2EED80"/>
                </a:solidFill>
                <a:latin typeface="Heebo Light"/>
                <a:ea typeface="Heebo Light"/>
                <a:cs typeface="Heebo Light"/>
                <a:sym typeface="Heebo Light"/>
              </a:rPr>
              <a:t>Junho, </a:t>
            </a:r>
            <a:r>
              <a:rPr lang="pt-BR" sz="1800" b="1" i="0" u="none" strike="noStrike" cap="none" dirty="0">
                <a:solidFill>
                  <a:srgbClr val="2EED80"/>
                </a:solidFill>
                <a:latin typeface="Heebo Light"/>
                <a:ea typeface="Heebo Light"/>
                <a:cs typeface="Heebo Light"/>
                <a:sym typeface="Heebo Light"/>
              </a:rPr>
              <a:t>2024</a:t>
            </a:r>
            <a:endParaRPr sz="1400" b="0" i="0" u="none" strike="noStrike" cap="none" dirty="0">
              <a:solidFill>
                <a:srgbClr val="2EED8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3"/>
          <p:cNvPicPr preferRelativeResize="0"/>
          <p:nvPr/>
        </p:nvPicPr>
        <p:blipFill>
          <a:blip r:embed="rId3">
            <a:alphaModFix/>
          </a:blip>
          <a:stretch>
            <a:fillRect/>
          </a:stretch>
        </p:blipFill>
        <p:spPr>
          <a:xfrm>
            <a:off x="-542225" y="-305000"/>
            <a:ext cx="12734198" cy="7163000"/>
          </a:xfrm>
          <a:prstGeom prst="rect">
            <a:avLst/>
          </a:prstGeom>
          <a:noFill/>
          <a:ln>
            <a:noFill/>
          </a:ln>
        </p:spPr>
      </p:pic>
      <p:sp>
        <p:nvSpPr>
          <p:cNvPr id="91" name="Google Shape;91;p13"/>
          <p:cNvSpPr/>
          <p:nvPr/>
        </p:nvSpPr>
        <p:spPr>
          <a:xfrm>
            <a:off x="3466450" y="2370600"/>
            <a:ext cx="3650400" cy="13449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2" name="Google Shape;92;p13"/>
          <p:cNvSpPr txBox="1"/>
          <p:nvPr/>
        </p:nvSpPr>
        <p:spPr>
          <a:xfrm>
            <a:off x="698860" y="2792540"/>
            <a:ext cx="2717100" cy="823800"/>
          </a:xfrm>
          <a:prstGeom prst="rect">
            <a:avLst/>
          </a:prstGeom>
          <a:noFill/>
          <a:ln>
            <a:noFill/>
          </a:ln>
        </p:spPr>
        <p:txBody>
          <a:bodyPr spcFirstLastPara="1" wrap="square" lIns="45650" tIns="45650" rIns="45650" bIns="45650" anchor="t" anchorCtr="0">
            <a:noAutofit/>
          </a:bodyPr>
          <a:lstStyle/>
          <a:p>
            <a:pPr marL="0" marR="0" lvl="0" indent="0" algn="l" rtl="0">
              <a:lnSpc>
                <a:spcPct val="80000"/>
              </a:lnSpc>
              <a:spcBef>
                <a:spcPts val="0"/>
              </a:spcBef>
              <a:spcAft>
                <a:spcPts val="0"/>
              </a:spcAft>
              <a:buClr>
                <a:schemeClr val="lt1"/>
              </a:buClr>
              <a:buSzPts val="1999"/>
              <a:buFont typeface="Heebo Medium"/>
              <a:buNone/>
            </a:pPr>
            <a:r>
              <a:rPr lang="pt-BR" sz="1999" b="0" i="1" u="none" strike="noStrike" cap="none">
                <a:solidFill>
                  <a:schemeClr val="lt1"/>
                </a:solidFill>
                <a:latin typeface="Heebo Medium"/>
                <a:ea typeface="Heebo Medium"/>
                <a:cs typeface="Heebo Medium"/>
                <a:sym typeface="Heebo Medium"/>
              </a:rPr>
              <a:t>nossos</a:t>
            </a:r>
            <a:br>
              <a:rPr lang="pt-BR" sz="1999" b="1" i="1" u="none" strike="noStrike" cap="none">
                <a:solidFill>
                  <a:schemeClr val="lt1"/>
                </a:solidFill>
                <a:latin typeface="Heebo Medium"/>
                <a:ea typeface="Heebo Medium"/>
                <a:cs typeface="Heebo Medium"/>
                <a:sym typeface="Heebo Medium"/>
              </a:rPr>
            </a:br>
            <a:r>
              <a:rPr lang="pt-BR" sz="3597" b="1" i="0" u="none" strike="noStrike" cap="none">
                <a:solidFill>
                  <a:schemeClr val="lt1"/>
                </a:solidFill>
                <a:latin typeface="Heebo Medium"/>
                <a:ea typeface="Heebo Medium"/>
                <a:cs typeface="Heebo Medium"/>
                <a:sym typeface="Heebo Medium"/>
              </a:rPr>
              <a:t>OBJETIVOS</a:t>
            </a:r>
            <a:endParaRPr sz="1400" b="0" i="0" u="none" strike="noStrike" cap="none">
              <a:solidFill>
                <a:srgbClr val="000000"/>
              </a:solidFill>
              <a:latin typeface="Arial"/>
              <a:ea typeface="Arial"/>
              <a:cs typeface="Arial"/>
              <a:sym typeface="Arial"/>
            </a:endParaRPr>
          </a:p>
          <a:p>
            <a:pPr marL="0" marR="0" lvl="0" indent="0" algn="l" rtl="0">
              <a:lnSpc>
                <a:spcPct val="80000"/>
              </a:lnSpc>
              <a:spcBef>
                <a:spcPts val="0"/>
              </a:spcBef>
              <a:spcAft>
                <a:spcPts val="0"/>
              </a:spcAft>
              <a:buClr>
                <a:schemeClr val="lt1"/>
              </a:buClr>
              <a:buSzPts val="1800"/>
              <a:buFont typeface="Heebo Medium"/>
              <a:buNone/>
            </a:pPr>
            <a:r>
              <a:rPr lang="pt-BR" sz="1800" b="0" i="0" u="none" strike="noStrike" cap="none">
                <a:solidFill>
                  <a:schemeClr val="lt1"/>
                </a:solidFill>
                <a:latin typeface="Heebo Medium"/>
                <a:ea typeface="Heebo Medium"/>
                <a:cs typeface="Heebo Medium"/>
                <a:sym typeface="Heebo Medium"/>
              </a:rPr>
              <a:t>não exaustivo</a:t>
            </a:r>
            <a:endParaRPr sz="1400" b="0" i="0" u="none" strike="noStrike" cap="none">
              <a:solidFill>
                <a:srgbClr val="000000"/>
              </a:solidFill>
              <a:latin typeface="Arial"/>
              <a:ea typeface="Arial"/>
              <a:cs typeface="Arial"/>
              <a:sym typeface="Arial"/>
            </a:endParaRPr>
          </a:p>
        </p:txBody>
      </p:sp>
      <p:sp>
        <p:nvSpPr>
          <p:cNvPr id="93" name="Google Shape;93;p13"/>
          <p:cNvSpPr txBox="1"/>
          <p:nvPr/>
        </p:nvSpPr>
        <p:spPr>
          <a:xfrm>
            <a:off x="3521452" y="736342"/>
            <a:ext cx="5930100" cy="1015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lt1"/>
              </a:buClr>
              <a:buSzPts val="1799"/>
              <a:buFont typeface="Heebo Medium"/>
              <a:buNone/>
            </a:pPr>
            <a:r>
              <a:rPr lang="pt-BR" sz="1499" b="0" i="0" u="none" strike="noStrike" cap="none">
                <a:solidFill>
                  <a:schemeClr val="lt1"/>
                </a:solidFill>
                <a:latin typeface="Heebo Medium"/>
                <a:ea typeface="Heebo Medium"/>
                <a:cs typeface="Heebo Medium"/>
                <a:sym typeface="Heebo Medium"/>
              </a:rPr>
              <a:t>A missão da ABIHV é incentivar a criação de condições para que o Hidrogênio Verde seja produzido e comercializado da forma mais competitiva e ampla no Brasil, promovendo um futuro sustentável e econômico para todos.</a:t>
            </a:r>
            <a:endParaRPr sz="1100" b="0" i="0" u="none" strike="noStrike" cap="none">
              <a:solidFill>
                <a:srgbClr val="000000"/>
              </a:solidFill>
              <a:latin typeface="Arial"/>
              <a:ea typeface="Arial"/>
              <a:cs typeface="Arial"/>
              <a:sym typeface="Arial"/>
            </a:endParaRPr>
          </a:p>
        </p:txBody>
      </p:sp>
      <p:sp>
        <p:nvSpPr>
          <p:cNvPr id="94" name="Google Shape;94;p13"/>
          <p:cNvSpPr txBox="1"/>
          <p:nvPr/>
        </p:nvSpPr>
        <p:spPr>
          <a:xfrm>
            <a:off x="698850" y="851550"/>
            <a:ext cx="2519400" cy="823800"/>
          </a:xfrm>
          <a:prstGeom prst="rect">
            <a:avLst/>
          </a:prstGeom>
          <a:noFill/>
          <a:ln>
            <a:noFill/>
          </a:ln>
        </p:spPr>
        <p:txBody>
          <a:bodyPr spcFirstLastPara="1" wrap="square" lIns="45650" tIns="45650" rIns="45650" bIns="45650" anchor="t" anchorCtr="0">
            <a:noAutofit/>
          </a:bodyPr>
          <a:lstStyle/>
          <a:p>
            <a:pPr marL="0" marR="0" lvl="0" indent="0" algn="l" rtl="0">
              <a:lnSpc>
                <a:spcPct val="80000"/>
              </a:lnSpc>
              <a:spcBef>
                <a:spcPts val="0"/>
              </a:spcBef>
              <a:spcAft>
                <a:spcPts val="0"/>
              </a:spcAft>
              <a:buClr>
                <a:schemeClr val="lt1"/>
              </a:buClr>
              <a:buSzPts val="1999"/>
              <a:buFont typeface="Heebo Medium"/>
              <a:buNone/>
            </a:pPr>
            <a:r>
              <a:rPr lang="pt-BR" sz="1999" b="0" i="1" u="none" strike="noStrike" cap="none">
                <a:solidFill>
                  <a:schemeClr val="lt1"/>
                </a:solidFill>
                <a:latin typeface="Heebo Medium"/>
                <a:ea typeface="Heebo Medium"/>
                <a:cs typeface="Heebo Medium"/>
                <a:sym typeface="Heebo Medium"/>
              </a:rPr>
              <a:t>nossa</a:t>
            </a:r>
            <a:br>
              <a:rPr lang="pt-BR" sz="1999" b="1" i="0" u="none" strike="noStrike" cap="none">
                <a:solidFill>
                  <a:schemeClr val="lt1"/>
                </a:solidFill>
                <a:latin typeface="Heebo Medium"/>
                <a:ea typeface="Heebo Medium"/>
                <a:cs typeface="Heebo Medium"/>
                <a:sym typeface="Heebo Medium"/>
              </a:rPr>
            </a:br>
            <a:r>
              <a:rPr lang="pt-BR" sz="3597" b="1" i="0" u="none" strike="noStrike" cap="none">
                <a:solidFill>
                  <a:schemeClr val="lt1"/>
                </a:solidFill>
                <a:latin typeface="Heebo Medium"/>
                <a:ea typeface="Heebo Medium"/>
                <a:cs typeface="Heebo Medium"/>
                <a:sym typeface="Heebo Medium"/>
              </a:rPr>
              <a:t>MISSÃO</a:t>
            </a:r>
            <a:endParaRPr sz="1400" b="0" i="0" u="none" strike="noStrike" cap="none">
              <a:solidFill>
                <a:srgbClr val="000000"/>
              </a:solidFill>
              <a:latin typeface="Arial"/>
              <a:ea typeface="Arial"/>
              <a:cs typeface="Arial"/>
              <a:sym typeface="Arial"/>
            </a:endParaRPr>
          </a:p>
        </p:txBody>
      </p:sp>
      <p:sp>
        <p:nvSpPr>
          <p:cNvPr id="95" name="Google Shape;95;p13"/>
          <p:cNvSpPr/>
          <p:nvPr/>
        </p:nvSpPr>
        <p:spPr>
          <a:xfrm>
            <a:off x="7283650" y="2370600"/>
            <a:ext cx="4491300" cy="13449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6" name="Google Shape;96;p13"/>
          <p:cNvSpPr/>
          <p:nvPr/>
        </p:nvSpPr>
        <p:spPr>
          <a:xfrm>
            <a:off x="3720600" y="2494925"/>
            <a:ext cx="3208500" cy="10773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lt1"/>
              </a:buClr>
              <a:buSzPts val="1600"/>
              <a:buFont typeface="Heebo Medium"/>
              <a:buNone/>
            </a:pPr>
            <a:r>
              <a:rPr lang="pt-BR" sz="1600" b="1" i="0" u="none" strike="noStrike" cap="none">
                <a:solidFill>
                  <a:schemeClr val="lt1"/>
                </a:solidFill>
                <a:latin typeface="Heebo Medium"/>
                <a:ea typeface="Heebo Medium"/>
                <a:cs typeface="Heebo Medium"/>
                <a:sym typeface="Heebo Medium"/>
              </a:rPr>
              <a:t>DISSEMINAÇÃO</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200"/>
              <a:buFont typeface="Heebo Medium"/>
              <a:buNone/>
            </a:pPr>
            <a:r>
              <a:rPr lang="pt-BR" sz="1200" b="0" i="0" u="none" strike="noStrike" cap="none">
                <a:solidFill>
                  <a:schemeClr val="lt1"/>
                </a:solidFill>
                <a:latin typeface="Heebo Medium"/>
                <a:ea typeface="Heebo Medium"/>
                <a:cs typeface="Heebo Medium"/>
                <a:sym typeface="Heebo Medium"/>
              </a:rPr>
              <a:t>Organizar reuniões e seminários para debater e apresentar sugestões para utilização de recursos energéticos oriundos do Hidrogênio Verde </a:t>
            </a:r>
            <a:endParaRPr sz="1200" b="1" i="0" u="none" strike="noStrike" cap="none">
              <a:solidFill>
                <a:schemeClr val="lt1"/>
              </a:solidFill>
              <a:latin typeface="Heebo Medium"/>
              <a:ea typeface="Heebo Medium"/>
              <a:cs typeface="Heebo Medium"/>
              <a:sym typeface="Heebo Medium"/>
            </a:endParaRPr>
          </a:p>
        </p:txBody>
      </p:sp>
      <p:sp>
        <p:nvSpPr>
          <p:cNvPr id="97" name="Google Shape;97;p13"/>
          <p:cNvSpPr/>
          <p:nvPr/>
        </p:nvSpPr>
        <p:spPr>
          <a:xfrm>
            <a:off x="4788150" y="3825875"/>
            <a:ext cx="5313900" cy="11388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8" name="Google Shape;98;p13"/>
          <p:cNvSpPr/>
          <p:nvPr/>
        </p:nvSpPr>
        <p:spPr>
          <a:xfrm>
            <a:off x="5091675" y="3945375"/>
            <a:ext cx="4847700" cy="10773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lt1"/>
              </a:buClr>
              <a:buSzPts val="1600"/>
              <a:buFont typeface="Heebo Medium"/>
              <a:buNone/>
            </a:pPr>
            <a:r>
              <a:rPr lang="pt-BR" sz="1600" b="1" i="0" u="none" strike="noStrike" cap="none">
                <a:solidFill>
                  <a:schemeClr val="lt1"/>
                </a:solidFill>
                <a:latin typeface="Heebo Medium"/>
                <a:ea typeface="Heebo Medium"/>
                <a:cs typeface="Heebo Medium"/>
                <a:sym typeface="Heebo Medium"/>
              </a:rPr>
              <a:t>COMPETITIVIDADE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200"/>
              <a:buFont typeface="Heebo Medium"/>
              <a:buNone/>
            </a:pPr>
            <a:r>
              <a:rPr lang="pt-BR" sz="1200" b="0" i="0" u="none" strike="noStrike" cap="none">
                <a:solidFill>
                  <a:schemeClr val="lt1"/>
                </a:solidFill>
                <a:latin typeface="Heebo Medium"/>
                <a:ea typeface="Heebo Medium"/>
                <a:cs typeface="Heebo Medium"/>
                <a:sym typeface="Heebo Medium"/>
              </a:rPr>
              <a:t>Influenciar a formulação de políticas públicas voltadas ao setor, através da legítima representação de interesses frente aos órgãos do Poder Executivo e Legislativo, bem como Agências Reguladoras </a:t>
            </a:r>
            <a:endParaRPr sz="1200" b="1" i="0" u="none" strike="noStrike" cap="none">
              <a:solidFill>
                <a:schemeClr val="lt1"/>
              </a:solidFill>
              <a:latin typeface="Heebo Medium"/>
              <a:ea typeface="Heebo Medium"/>
              <a:cs typeface="Heebo Medium"/>
              <a:sym typeface="Heebo Medium"/>
            </a:endParaRPr>
          </a:p>
        </p:txBody>
      </p:sp>
      <p:sp>
        <p:nvSpPr>
          <p:cNvPr id="99" name="Google Shape;99;p13"/>
          <p:cNvSpPr/>
          <p:nvPr/>
        </p:nvSpPr>
        <p:spPr>
          <a:xfrm>
            <a:off x="7467900" y="2494925"/>
            <a:ext cx="4247400" cy="1138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lt1"/>
              </a:buClr>
              <a:buSzPts val="1600"/>
              <a:buFont typeface="Heebo Medium"/>
              <a:buNone/>
            </a:pPr>
            <a:r>
              <a:rPr lang="pt-BR" sz="1600" b="1" i="0" u="none" strike="noStrike" cap="none">
                <a:solidFill>
                  <a:schemeClr val="lt1"/>
                </a:solidFill>
                <a:latin typeface="Heebo Medium"/>
                <a:ea typeface="Heebo Medium"/>
                <a:cs typeface="Heebo Medium"/>
                <a:sym typeface="Heebo Medium"/>
              </a:rPr>
              <a:t>LIDERANÇA</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r>
              <a:rPr lang="pt-BR" sz="1200" b="0" i="0" u="none" strike="noStrike" cap="none">
                <a:solidFill>
                  <a:schemeClr val="lt1"/>
                </a:solidFill>
                <a:latin typeface="Heebo Medium"/>
                <a:ea typeface="Heebo Medium"/>
                <a:cs typeface="Heebo Medium"/>
                <a:sym typeface="Heebo Medium"/>
              </a:rPr>
              <a:t>Contribuir ativamente no desenvolvimento das condições necessárias para produção de Hidrogênio Verde e seus derivados, de forma competitiva no Brasil, promovendo o desenvolvimento econômico sustentável do país</a:t>
            </a:r>
            <a:endParaRPr sz="1600" b="1" i="0" u="none" strike="noStrike" cap="none">
              <a:solidFill>
                <a:schemeClr val="lt1"/>
              </a:solidFill>
              <a:latin typeface="Heebo Medium"/>
              <a:ea typeface="Heebo Medium"/>
              <a:cs typeface="Heebo Medium"/>
              <a:sym typeface="Heebo Medium"/>
            </a:endParaRPr>
          </a:p>
        </p:txBody>
      </p:sp>
      <p:sp>
        <p:nvSpPr>
          <p:cNvPr id="100" name="Google Shape;100;p13"/>
          <p:cNvSpPr/>
          <p:nvPr/>
        </p:nvSpPr>
        <p:spPr>
          <a:xfrm>
            <a:off x="3466450" y="5152175"/>
            <a:ext cx="3317700" cy="10773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1" name="Google Shape;101;p13"/>
          <p:cNvSpPr/>
          <p:nvPr/>
        </p:nvSpPr>
        <p:spPr>
          <a:xfrm>
            <a:off x="3720600" y="5246975"/>
            <a:ext cx="2717100" cy="823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lt1"/>
              </a:buClr>
              <a:buSzPts val="1600"/>
              <a:buFont typeface="Heebo Medium"/>
              <a:buNone/>
            </a:pPr>
            <a:r>
              <a:rPr lang="pt-BR" sz="1600" b="1" i="0" u="none" strike="noStrike" cap="none">
                <a:solidFill>
                  <a:schemeClr val="lt1"/>
                </a:solidFill>
                <a:latin typeface="Heebo Medium"/>
                <a:ea typeface="Heebo Medium"/>
                <a:cs typeface="Heebo Medium"/>
                <a:sym typeface="Heebo Medium"/>
              </a:rPr>
              <a:t>SUSTENTABILIDADE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r>
              <a:rPr lang="pt-BR" sz="1200" b="0" i="0" u="none" strike="noStrike" cap="none">
                <a:solidFill>
                  <a:schemeClr val="lt1"/>
                </a:solidFill>
                <a:latin typeface="Heebo Medium"/>
                <a:ea typeface="Heebo Medium"/>
                <a:cs typeface="Heebo Medium"/>
                <a:sym typeface="Heebo Medium"/>
              </a:rPr>
              <a:t>Incentivar a inserção e participação do Hidrogênio Verde na matriz energética brasileira</a:t>
            </a:r>
            <a:endParaRPr sz="1600" b="1" i="0" u="none" strike="noStrike" cap="none">
              <a:solidFill>
                <a:schemeClr val="lt1"/>
              </a:solidFill>
              <a:latin typeface="Heebo Medium"/>
              <a:ea typeface="Heebo Medium"/>
              <a:cs typeface="Heebo Medium"/>
              <a:sym typeface="Heebo Medium"/>
            </a:endParaRPr>
          </a:p>
        </p:txBody>
      </p:sp>
      <p:sp>
        <p:nvSpPr>
          <p:cNvPr id="102" name="Google Shape;102;p13"/>
          <p:cNvSpPr/>
          <p:nvPr/>
        </p:nvSpPr>
        <p:spPr>
          <a:xfrm>
            <a:off x="6929100" y="5152175"/>
            <a:ext cx="4938300" cy="12438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3" name="Google Shape;103;p13"/>
          <p:cNvSpPr/>
          <p:nvPr/>
        </p:nvSpPr>
        <p:spPr>
          <a:xfrm>
            <a:off x="7116850" y="5272475"/>
            <a:ext cx="4598400" cy="10773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lt1"/>
              </a:buClr>
              <a:buSzPts val="1400"/>
              <a:buFont typeface="Heebo Medium"/>
              <a:buNone/>
            </a:pPr>
            <a:r>
              <a:rPr lang="pt-BR" sz="1400" b="1" i="0" u="none" strike="noStrike" cap="none">
                <a:solidFill>
                  <a:schemeClr val="lt1"/>
                </a:solidFill>
                <a:latin typeface="Heebo Medium"/>
                <a:ea typeface="Heebo Medium"/>
                <a:cs typeface="Heebo Medium"/>
                <a:sym typeface="Heebo Medium"/>
              </a:rPr>
              <a:t>COMPROMISSO  COM A SOCIEDADE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r>
              <a:rPr lang="pt-BR" sz="1200" b="0" i="0" u="none" strike="noStrike" cap="none">
                <a:solidFill>
                  <a:schemeClr val="lt1"/>
                </a:solidFill>
                <a:latin typeface="Heebo Medium"/>
                <a:ea typeface="Heebo Medium"/>
                <a:cs typeface="Heebo Medium"/>
                <a:sym typeface="Heebo Medium"/>
              </a:rPr>
              <a:t>Valorizar a ampla contribuição do Hidrogênio Verde à sociedade brasileira por meio da geração de renda, tecnologia e empregos, pautada por uma atuação diversa, inclusiva, socialmente responsável e reconhecida pela sociedade</a:t>
            </a:r>
            <a:endParaRPr sz="1400" b="1" i="0" u="none" strike="noStrike" cap="none">
              <a:solidFill>
                <a:schemeClr val="lt1"/>
              </a:solidFill>
              <a:latin typeface="Heebo Medium"/>
              <a:ea typeface="Heebo Medium"/>
              <a:cs typeface="Heebo Medium"/>
              <a:sym typeface="Heebo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14"/>
          <p:cNvPicPr preferRelativeResize="0"/>
          <p:nvPr/>
        </p:nvPicPr>
        <p:blipFill>
          <a:blip r:embed="rId3">
            <a:alphaModFix/>
          </a:blip>
          <a:stretch>
            <a:fillRect/>
          </a:stretch>
        </p:blipFill>
        <p:spPr>
          <a:xfrm>
            <a:off x="0" y="0"/>
            <a:ext cx="12191981" cy="6858000"/>
          </a:xfrm>
          <a:prstGeom prst="rect">
            <a:avLst/>
          </a:prstGeom>
          <a:noFill/>
          <a:ln>
            <a:noFill/>
          </a:ln>
        </p:spPr>
      </p:pic>
      <p:sp>
        <p:nvSpPr>
          <p:cNvPr id="109" name="Google Shape;109;p14"/>
          <p:cNvSpPr txBox="1"/>
          <p:nvPr/>
        </p:nvSpPr>
        <p:spPr>
          <a:xfrm>
            <a:off x="4276800" y="1036468"/>
            <a:ext cx="3638400" cy="792000"/>
          </a:xfrm>
          <a:prstGeom prst="rect">
            <a:avLst/>
          </a:prstGeom>
          <a:noFill/>
          <a:ln>
            <a:noFill/>
          </a:ln>
        </p:spPr>
        <p:txBody>
          <a:bodyPr spcFirstLastPara="1" wrap="square" lIns="91375" tIns="91375" rIns="91375" bIns="91375" anchor="ctr" anchorCtr="0">
            <a:noAutofit/>
          </a:bodyPr>
          <a:lstStyle/>
          <a:p>
            <a:pPr marL="0" marR="0" lvl="0" indent="0" algn="l" rtl="0">
              <a:lnSpc>
                <a:spcPct val="100000"/>
              </a:lnSpc>
              <a:spcBef>
                <a:spcPts val="0"/>
              </a:spcBef>
              <a:spcAft>
                <a:spcPts val="0"/>
              </a:spcAft>
              <a:buClr>
                <a:srgbClr val="294667"/>
              </a:buClr>
              <a:buSzPts val="1400"/>
              <a:buFont typeface="Merriweather"/>
              <a:buNone/>
            </a:pPr>
            <a:r>
              <a:rPr lang="pt-BR" sz="3300" b="1" i="0" u="none" strike="noStrike" cap="none">
                <a:solidFill>
                  <a:schemeClr val="lt1"/>
                </a:solidFill>
                <a:latin typeface="Heebo Medium"/>
                <a:ea typeface="Heebo Medium"/>
                <a:cs typeface="Heebo Medium"/>
                <a:sym typeface="Heebo Medium"/>
              </a:rPr>
              <a:t>Nossa atuação</a:t>
            </a:r>
            <a:endParaRPr sz="3300" b="1" i="0" u="none" strike="noStrike" cap="none">
              <a:solidFill>
                <a:schemeClr val="lt1"/>
              </a:solidFill>
              <a:latin typeface="Heebo Medium"/>
              <a:ea typeface="Heebo Medium"/>
              <a:cs typeface="Heebo Medium"/>
              <a:sym typeface="Heebo Medium"/>
            </a:endParaRPr>
          </a:p>
        </p:txBody>
      </p:sp>
      <p:sp>
        <p:nvSpPr>
          <p:cNvPr id="110" name="Google Shape;110;p14"/>
          <p:cNvSpPr/>
          <p:nvPr/>
        </p:nvSpPr>
        <p:spPr>
          <a:xfrm>
            <a:off x="2301900" y="2389100"/>
            <a:ext cx="7588200" cy="507600"/>
          </a:xfrm>
          <a:prstGeom prst="roundRect">
            <a:avLst>
              <a:gd name="adj" fmla="val 3851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1" name="Google Shape;111;p14"/>
          <p:cNvSpPr txBox="1"/>
          <p:nvPr/>
        </p:nvSpPr>
        <p:spPr>
          <a:xfrm>
            <a:off x="2301900" y="2427350"/>
            <a:ext cx="7588200" cy="4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600" b="1">
                <a:solidFill>
                  <a:schemeClr val="lt1"/>
                </a:solidFill>
              </a:rPr>
              <a:t>Advocacy para a construção da indústria de hidrogênio verde no país</a:t>
            </a:r>
            <a:endParaRPr sz="2800" b="1">
              <a:solidFill>
                <a:schemeClr val="lt1"/>
              </a:solidFill>
              <a:latin typeface="Calibri"/>
              <a:ea typeface="Calibri"/>
              <a:cs typeface="Calibri"/>
              <a:sym typeface="Calibri"/>
            </a:endParaRPr>
          </a:p>
        </p:txBody>
      </p:sp>
      <p:sp>
        <p:nvSpPr>
          <p:cNvPr id="112" name="Google Shape;112;p14"/>
          <p:cNvSpPr/>
          <p:nvPr/>
        </p:nvSpPr>
        <p:spPr>
          <a:xfrm>
            <a:off x="2301900" y="3227300"/>
            <a:ext cx="7588200" cy="507600"/>
          </a:xfrm>
          <a:prstGeom prst="roundRect">
            <a:avLst>
              <a:gd name="adj" fmla="val 3851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3" name="Google Shape;113;p14"/>
          <p:cNvSpPr txBox="1"/>
          <p:nvPr/>
        </p:nvSpPr>
        <p:spPr>
          <a:xfrm>
            <a:off x="2301900" y="3265550"/>
            <a:ext cx="7588200" cy="4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600" b="1">
                <a:solidFill>
                  <a:schemeClr val="lt1"/>
                </a:solidFill>
              </a:rPr>
              <a:t>Comunicação e desmistificação sobre o hidrogênio e suas potencialidades</a:t>
            </a:r>
            <a:endParaRPr sz="1600" b="1">
              <a:solidFill>
                <a:schemeClr val="lt1"/>
              </a:solidFill>
            </a:endParaRPr>
          </a:p>
        </p:txBody>
      </p:sp>
      <p:sp>
        <p:nvSpPr>
          <p:cNvPr id="114" name="Google Shape;114;p14"/>
          <p:cNvSpPr/>
          <p:nvPr/>
        </p:nvSpPr>
        <p:spPr>
          <a:xfrm>
            <a:off x="2301900" y="4065500"/>
            <a:ext cx="7588200" cy="507600"/>
          </a:xfrm>
          <a:prstGeom prst="roundRect">
            <a:avLst>
              <a:gd name="adj" fmla="val 3851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 name="Google Shape;115;p14"/>
          <p:cNvSpPr txBox="1"/>
          <p:nvPr/>
        </p:nvSpPr>
        <p:spPr>
          <a:xfrm>
            <a:off x="2301900" y="4103750"/>
            <a:ext cx="7588200" cy="4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600" b="1">
                <a:solidFill>
                  <a:schemeClr val="lt1"/>
                </a:solidFill>
              </a:rPr>
              <a:t>Discussões técnicas nos grupos de trabalho</a:t>
            </a:r>
            <a:endParaRPr sz="1600" b="1">
              <a:solidFill>
                <a:schemeClr val="lt1"/>
              </a:solidFill>
            </a:endParaRPr>
          </a:p>
        </p:txBody>
      </p:sp>
      <p:sp>
        <p:nvSpPr>
          <p:cNvPr id="116" name="Google Shape;116;p14"/>
          <p:cNvSpPr/>
          <p:nvPr/>
        </p:nvSpPr>
        <p:spPr>
          <a:xfrm>
            <a:off x="2301900" y="4749729"/>
            <a:ext cx="7588200" cy="648000"/>
          </a:xfrm>
          <a:prstGeom prst="roundRect">
            <a:avLst>
              <a:gd name="adj" fmla="val 3851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7" name="Google Shape;117;p14"/>
          <p:cNvSpPr txBox="1"/>
          <p:nvPr/>
        </p:nvSpPr>
        <p:spPr>
          <a:xfrm>
            <a:off x="2755325" y="4864175"/>
            <a:ext cx="6681300" cy="43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1600" b="1">
                <a:solidFill>
                  <a:schemeClr val="lt1"/>
                </a:solidFill>
              </a:rPr>
              <a:t>Estudos, pareceres, posições e análises que levem o Brasil à Nova Ordem Econômica Mundial Verde</a:t>
            </a:r>
            <a:endParaRPr sz="16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15"/>
          <p:cNvPicPr preferRelativeResize="0"/>
          <p:nvPr/>
        </p:nvPicPr>
        <p:blipFill>
          <a:blip r:embed="rId3">
            <a:alphaModFix/>
          </a:blip>
          <a:stretch>
            <a:fillRect/>
          </a:stretch>
        </p:blipFill>
        <p:spPr>
          <a:xfrm>
            <a:off x="0" y="0"/>
            <a:ext cx="12192000" cy="6857995"/>
          </a:xfrm>
          <a:prstGeom prst="rect">
            <a:avLst/>
          </a:prstGeom>
          <a:noFill/>
          <a:ln>
            <a:noFill/>
          </a:ln>
        </p:spPr>
      </p:pic>
      <p:pic>
        <p:nvPicPr>
          <p:cNvPr id="123" name="Google Shape;123;p15" descr="White Martins - Anahp"/>
          <p:cNvPicPr preferRelativeResize="0"/>
          <p:nvPr/>
        </p:nvPicPr>
        <p:blipFill rotWithShape="1">
          <a:blip r:embed="rId4">
            <a:alphaModFix/>
          </a:blip>
          <a:srcRect t="30763" b="29048"/>
          <a:stretch/>
        </p:blipFill>
        <p:spPr>
          <a:xfrm>
            <a:off x="9424695" y="3782544"/>
            <a:ext cx="2138261" cy="716066"/>
          </a:xfrm>
          <a:prstGeom prst="rect">
            <a:avLst/>
          </a:prstGeom>
          <a:noFill/>
          <a:ln>
            <a:noFill/>
          </a:ln>
        </p:spPr>
      </p:pic>
      <p:pic>
        <p:nvPicPr>
          <p:cNvPr id="124" name="Google Shape;124;p15" descr="Fotowatio Renewable Ventures (FRV) | LinkedIn"/>
          <p:cNvPicPr preferRelativeResize="0"/>
          <p:nvPr/>
        </p:nvPicPr>
        <p:blipFill rotWithShape="1">
          <a:blip r:embed="rId5">
            <a:alphaModFix/>
          </a:blip>
          <a:srcRect/>
          <a:stretch/>
        </p:blipFill>
        <p:spPr>
          <a:xfrm>
            <a:off x="6525601" y="2881864"/>
            <a:ext cx="1161729" cy="1161729"/>
          </a:xfrm>
          <a:prstGeom prst="rect">
            <a:avLst/>
          </a:prstGeom>
          <a:noFill/>
          <a:ln>
            <a:noFill/>
          </a:ln>
        </p:spPr>
      </p:pic>
      <p:pic>
        <p:nvPicPr>
          <p:cNvPr id="125" name="Google Shape;125;p15" descr="Air Products Brasil | LinkedIn"/>
          <p:cNvPicPr preferRelativeResize="0"/>
          <p:nvPr/>
        </p:nvPicPr>
        <p:blipFill rotWithShape="1">
          <a:blip r:embed="rId6">
            <a:alphaModFix/>
          </a:blip>
          <a:srcRect t="20796" r="-6220" b="29313"/>
          <a:stretch/>
        </p:blipFill>
        <p:spPr>
          <a:xfrm>
            <a:off x="10060375" y="2050526"/>
            <a:ext cx="1459140" cy="685331"/>
          </a:xfrm>
          <a:prstGeom prst="rect">
            <a:avLst/>
          </a:prstGeom>
          <a:noFill/>
          <a:ln>
            <a:noFill/>
          </a:ln>
        </p:spPr>
      </p:pic>
      <p:pic>
        <p:nvPicPr>
          <p:cNvPr id="126" name="Google Shape;126;p15" descr="Auren Energia - AURE3 -"/>
          <p:cNvPicPr preferRelativeResize="0"/>
          <p:nvPr/>
        </p:nvPicPr>
        <p:blipFill rotWithShape="1">
          <a:blip r:embed="rId7">
            <a:alphaModFix/>
          </a:blip>
          <a:srcRect/>
          <a:stretch/>
        </p:blipFill>
        <p:spPr>
          <a:xfrm>
            <a:off x="6516566" y="2338544"/>
            <a:ext cx="1373651" cy="475488"/>
          </a:xfrm>
          <a:prstGeom prst="rect">
            <a:avLst/>
          </a:prstGeom>
          <a:noFill/>
          <a:ln>
            <a:noFill/>
          </a:ln>
        </p:spPr>
      </p:pic>
      <p:pic>
        <p:nvPicPr>
          <p:cNvPr id="127" name="Google Shape;127;p15" descr="Atlas Renewable Energy - VIEX"/>
          <p:cNvPicPr preferRelativeResize="0"/>
          <p:nvPr/>
        </p:nvPicPr>
        <p:blipFill rotWithShape="1">
          <a:blip r:embed="rId8">
            <a:alphaModFix/>
          </a:blip>
          <a:srcRect/>
          <a:stretch/>
        </p:blipFill>
        <p:spPr>
          <a:xfrm>
            <a:off x="7964944" y="2341112"/>
            <a:ext cx="1437135" cy="956348"/>
          </a:xfrm>
          <a:prstGeom prst="rect">
            <a:avLst/>
          </a:prstGeom>
          <a:noFill/>
          <a:ln>
            <a:noFill/>
          </a:ln>
        </p:spPr>
      </p:pic>
      <p:pic>
        <p:nvPicPr>
          <p:cNvPr id="128" name="Google Shape;128;p15" descr="LEFOSSE"/>
          <p:cNvPicPr preferRelativeResize="0"/>
          <p:nvPr/>
        </p:nvPicPr>
        <p:blipFill rotWithShape="1">
          <a:blip r:embed="rId9">
            <a:alphaModFix/>
          </a:blip>
          <a:srcRect/>
          <a:stretch/>
        </p:blipFill>
        <p:spPr>
          <a:xfrm>
            <a:off x="9856156" y="3141683"/>
            <a:ext cx="1734993" cy="329514"/>
          </a:xfrm>
          <a:prstGeom prst="rect">
            <a:avLst/>
          </a:prstGeom>
          <a:noFill/>
          <a:ln>
            <a:noFill/>
          </a:ln>
        </p:spPr>
      </p:pic>
      <p:pic>
        <p:nvPicPr>
          <p:cNvPr id="129" name="Google Shape;129;p15"/>
          <p:cNvPicPr preferRelativeResize="0"/>
          <p:nvPr/>
        </p:nvPicPr>
        <p:blipFill rotWithShape="1">
          <a:blip r:embed="rId10">
            <a:alphaModFix/>
          </a:blip>
          <a:srcRect/>
          <a:stretch/>
        </p:blipFill>
        <p:spPr>
          <a:xfrm>
            <a:off x="6460978" y="4331956"/>
            <a:ext cx="1722565" cy="687515"/>
          </a:xfrm>
          <a:prstGeom prst="rect">
            <a:avLst/>
          </a:prstGeom>
          <a:noFill/>
          <a:ln>
            <a:noFill/>
          </a:ln>
        </p:spPr>
      </p:pic>
      <p:pic>
        <p:nvPicPr>
          <p:cNvPr id="130" name="Google Shape;130;p15" descr="Sigdo Koppers Brasil SKIC | LinkedIn"/>
          <p:cNvPicPr preferRelativeResize="0"/>
          <p:nvPr/>
        </p:nvPicPr>
        <p:blipFill rotWithShape="1">
          <a:blip r:embed="rId11">
            <a:alphaModFix/>
          </a:blip>
          <a:srcRect/>
          <a:stretch/>
        </p:blipFill>
        <p:spPr>
          <a:xfrm>
            <a:off x="7949215" y="3405831"/>
            <a:ext cx="1364741" cy="1364741"/>
          </a:xfrm>
          <a:prstGeom prst="rect">
            <a:avLst/>
          </a:prstGeom>
          <a:noFill/>
          <a:ln>
            <a:noFill/>
          </a:ln>
        </p:spPr>
      </p:pic>
      <p:pic>
        <p:nvPicPr>
          <p:cNvPr id="131" name="Google Shape;131;p15"/>
          <p:cNvPicPr preferRelativeResize="0"/>
          <p:nvPr/>
        </p:nvPicPr>
        <p:blipFill rotWithShape="1">
          <a:blip r:embed="rId12">
            <a:alphaModFix/>
          </a:blip>
          <a:srcRect/>
          <a:stretch/>
        </p:blipFill>
        <p:spPr>
          <a:xfrm>
            <a:off x="10060376" y="4536831"/>
            <a:ext cx="1346066" cy="683716"/>
          </a:xfrm>
          <a:prstGeom prst="rect">
            <a:avLst/>
          </a:prstGeom>
          <a:noFill/>
          <a:ln>
            <a:noFill/>
          </a:ln>
        </p:spPr>
      </p:pic>
      <p:pic>
        <p:nvPicPr>
          <p:cNvPr id="132" name="Google Shape;132;p15"/>
          <p:cNvPicPr preferRelativeResize="0"/>
          <p:nvPr/>
        </p:nvPicPr>
        <p:blipFill rotWithShape="1">
          <a:blip r:embed="rId13">
            <a:alphaModFix/>
          </a:blip>
          <a:srcRect/>
          <a:stretch/>
        </p:blipFill>
        <p:spPr>
          <a:xfrm>
            <a:off x="8044904" y="4983694"/>
            <a:ext cx="1674076" cy="609350"/>
          </a:xfrm>
          <a:prstGeom prst="rect">
            <a:avLst/>
          </a:prstGeom>
          <a:noFill/>
          <a:ln>
            <a:noFill/>
          </a:ln>
        </p:spPr>
      </p:pic>
      <p:sp>
        <p:nvSpPr>
          <p:cNvPr id="133" name="Google Shape;133;p15"/>
          <p:cNvSpPr/>
          <p:nvPr/>
        </p:nvSpPr>
        <p:spPr>
          <a:xfrm>
            <a:off x="255200" y="1672625"/>
            <a:ext cx="5668200" cy="4898400"/>
          </a:xfrm>
          <a:prstGeom prst="roundRect">
            <a:avLst>
              <a:gd name="adj" fmla="val 3368"/>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4" name="Google Shape;134;p15" descr="Eletrobras – Wikipédia, a enciclopédia livre"/>
          <p:cNvPicPr preferRelativeResize="0"/>
          <p:nvPr/>
        </p:nvPicPr>
        <p:blipFill rotWithShape="1">
          <a:blip r:embed="rId14">
            <a:alphaModFix/>
          </a:blip>
          <a:srcRect/>
          <a:stretch/>
        </p:blipFill>
        <p:spPr>
          <a:xfrm>
            <a:off x="1241083" y="2536751"/>
            <a:ext cx="1067330" cy="671100"/>
          </a:xfrm>
          <a:prstGeom prst="rect">
            <a:avLst/>
          </a:prstGeom>
          <a:noFill/>
          <a:ln>
            <a:noFill/>
          </a:ln>
        </p:spPr>
      </p:pic>
      <p:pic>
        <p:nvPicPr>
          <p:cNvPr id="135" name="Google Shape;135;p15" descr="European Energy A/S - company profile &amp; statistics"/>
          <p:cNvPicPr preferRelativeResize="0"/>
          <p:nvPr/>
        </p:nvPicPr>
        <p:blipFill rotWithShape="1">
          <a:blip r:embed="rId15">
            <a:alphaModFix/>
          </a:blip>
          <a:srcRect t="38753" b="37926"/>
          <a:stretch/>
        </p:blipFill>
        <p:spPr>
          <a:xfrm>
            <a:off x="2705912" y="2755373"/>
            <a:ext cx="1909172" cy="418394"/>
          </a:xfrm>
          <a:prstGeom prst="rect">
            <a:avLst/>
          </a:prstGeom>
          <a:noFill/>
          <a:ln>
            <a:noFill/>
          </a:ln>
        </p:spPr>
      </p:pic>
      <p:pic>
        <p:nvPicPr>
          <p:cNvPr id="136" name="Google Shape;136;p15" descr="Messer Gases Brasil"/>
          <p:cNvPicPr preferRelativeResize="0"/>
          <p:nvPr/>
        </p:nvPicPr>
        <p:blipFill rotWithShape="1">
          <a:blip r:embed="rId16">
            <a:alphaModFix/>
          </a:blip>
          <a:srcRect/>
          <a:stretch/>
        </p:blipFill>
        <p:spPr>
          <a:xfrm>
            <a:off x="3684964" y="4760482"/>
            <a:ext cx="1308845" cy="424893"/>
          </a:xfrm>
          <a:prstGeom prst="rect">
            <a:avLst/>
          </a:prstGeom>
          <a:noFill/>
          <a:ln>
            <a:noFill/>
          </a:ln>
        </p:spPr>
      </p:pic>
      <p:pic>
        <p:nvPicPr>
          <p:cNvPr id="137" name="Google Shape;137;p15" descr="ThyssenKrupp - Wikipedia"/>
          <p:cNvPicPr preferRelativeResize="0"/>
          <p:nvPr/>
        </p:nvPicPr>
        <p:blipFill rotWithShape="1">
          <a:blip r:embed="rId17">
            <a:alphaModFix/>
          </a:blip>
          <a:srcRect/>
          <a:stretch/>
        </p:blipFill>
        <p:spPr>
          <a:xfrm>
            <a:off x="3064742" y="5511716"/>
            <a:ext cx="1075125" cy="780499"/>
          </a:xfrm>
          <a:prstGeom prst="rect">
            <a:avLst/>
          </a:prstGeom>
          <a:noFill/>
          <a:ln>
            <a:noFill/>
          </a:ln>
        </p:spPr>
      </p:pic>
      <p:pic>
        <p:nvPicPr>
          <p:cNvPr id="138" name="Google Shape;138;p15" descr="Voltalia - VIEX"/>
          <p:cNvPicPr preferRelativeResize="0"/>
          <p:nvPr/>
        </p:nvPicPr>
        <p:blipFill rotWithShape="1">
          <a:blip r:embed="rId18">
            <a:alphaModFix/>
          </a:blip>
          <a:srcRect t="23953" b="25771"/>
          <a:stretch/>
        </p:blipFill>
        <p:spPr>
          <a:xfrm>
            <a:off x="1324162" y="3937199"/>
            <a:ext cx="1421954" cy="496830"/>
          </a:xfrm>
          <a:prstGeom prst="rect">
            <a:avLst/>
          </a:prstGeom>
          <a:noFill/>
          <a:ln>
            <a:noFill/>
          </a:ln>
        </p:spPr>
      </p:pic>
      <p:pic>
        <p:nvPicPr>
          <p:cNvPr id="139" name="Google Shape;139;p15" descr="Comerc Eficiência - Abesco - Eficiência Energética"/>
          <p:cNvPicPr preferRelativeResize="0"/>
          <p:nvPr/>
        </p:nvPicPr>
        <p:blipFill rotWithShape="1">
          <a:blip r:embed="rId19">
            <a:alphaModFix/>
          </a:blip>
          <a:srcRect/>
          <a:stretch/>
        </p:blipFill>
        <p:spPr>
          <a:xfrm>
            <a:off x="3590016" y="3687680"/>
            <a:ext cx="1486781" cy="400521"/>
          </a:xfrm>
          <a:prstGeom prst="rect">
            <a:avLst/>
          </a:prstGeom>
          <a:noFill/>
          <a:ln>
            <a:noFill/>
          </a:ln>
        </p:spPr>
      </p:pic>
      <p:pic>
        <p:nvPicPr>
          <p:cNvPr id="140" name="Google Shape;140;p15"/>
          <p:cNvPicPr preferRelativeResize="0"/>
          <p:nvPr/>
        </p:nvPicPr>
        <p:blipFill rotWithShape="1">
          <a:blip r:embed="rId20">
            <a:alphaModFix/>
          </a:blip>
          <a:srcRect/>
          <a:stretch/>
        </p:blipFill>
        <p:spPr>
          <a:xfrm>
            <a:off x="1848096" y="5077626"/>
            <a:ext cx="694060" cy="652219"/>
          </a:xfrm>
          <a:prstGeom prst="rect">
            <a:avLst/>
          </a:prstGeom>
          <a:noFill/>
          <a:ln>
            <a:noFill/>
          </a:ln>
        </p:spPr>
      </p:pic>
      <p:pic>
        <p:nvPicPr>
          <p:cNvPr id="141" name="Google Shape;141;p15" descr="A black background with blue text&#10;&#10;Description automatically generated"/>
          <p:cNvPicPr preferRelativeResize="0"/>
          <p:nvPr/>
        </p:nvPicPr>
        <p:blipFill rotWithShape="1">
          <a:blip r:embed="rId21">
            <a:alphaModFix/>
          </a:blip>
          <a:srcRect/>
          <a:stretch/>
        </p:blipFill>
        <p:spPr>
          <a:xfrm>
            <a:off x="1127683" y="7315544"/>
            <a:ext cx="196479" cy="45719"/>
          </a:xfrm>
          <a:prstGeom prst="rect">
            <a:avLst/>
          </a:prstGeom>
          <a:noFill/>
          <a:ln>
            <a:noFill/>
          </a:ln>
        </p:spPr>
      </p:pic>
      <p:sp>
        <p:nvSpPr>
          <p:cNvPr id="142" name="Google Shape;142;p15"/>
          <p:cNvSpPr txBox="1"/>
          <p:nvPr/>
        </p:nvSpPr>
        <p:spPr>
          <a:xfrm>
            <a:off x="1598416" y="2032867"/>
            <a:ext cx="27993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4E25"/>
                </a:solidFill>
                <a:latin typeface="Heebo Medium"/>
                <a:ea typeface="Heebo Medium"/>
                <a:cs typeface="Heebo Medium"/>
                <a:sym typeface="Heebo Medium"/>
              </a:rPr>
              <a:t>Empresas Fundadoras</a:t>
            </a:r>
            <a:endParaRPr sz="1800" b="0" i="0" u="none" strike="noStrike" cap="none">
              <a:solidFill>
                <a:srgbClr val="004E25"/>
              </a:solidFill>
              <a:latin typeface="Calibri"/>
              <a:ea typeface="Calibri"/>
              <a:cs typeface="Calibri"/>
              <a:sym typeface="Calibri"/>
            </a:endParaRPr>
          </a:p>
        </p:txBody>
      </p:sp>
      <p:pic>
        <p:nvPicPr>
          <p:cNvPr id="143" name="Google Shape;143;p15" descr="Air Products Brasil | LinkedIn"/>
          <p:cNvPicPr preferRelativeResize="0"/>
          <p:nvPr/>
        </p:nvPicPr>
        <p:blipFill rotWithShape="1">
          <a:blip r:embed="rId6">
            <a:alphaModFix/>
          </a:blip>
          <a:srcRect t="20796" r="-6220" b="29313"/>
          <a:stretch/>
        </p:blipFill>
        <p:spPr>
          <a:xfrm>
            <a:off x="10060376" y="2024944"/>
            <a:ext cx="1459140" cy="685331"/>
          </a:xfrm>
          <a:prstGeom prst="rect">
            <a:avLst/>
          </a:prstGeom>
          <a:noFill/>
          <a:ln>
            <a:noFill/>
          </a:ln>
        </p:spPr>
      </p:pic>
      <p:pic>
        <p:nvPicPr>
          <p:cNvPr id="144" name="Google Shape;144;p15" descr="White Martins - Anahp"/>
          <p:cNvPicPr preferRelativeResize="0"/>
          <p:nvPr/>
        </p:nvPicPr>
        <p:blipFill rotWithShape="1">
          <a:blip r:embed="rId4">
            <a:alphaModFix/>
          </a:blip>
          <a:srcRect t="30763" b="29048"/>
          <a:stretch/>
        </p:blipFill>
        <p:spPr>
          <a:xfrm>
            <a:off x="9443118" y="3814628"/>
            <a:ext cx="2138261" cy="716066"/>
          </a:xfrm>
          <a:prstGeom prst="rect">
            <a:avLst/>
          </a:prstGeom>
          <a:noFill/>
          <a:ln>
            <a:noFill/>
          </a:ln>
        </p:spPr>
      </p:pic>
      <p:pic>
        <p:nvPicPr>
          <p:cNvPr id="145" name="Google Shape;145;p15" descr="LEFOSSE"/>
          <p:cNvPicPr preferRelativeResize="0"/>
          <p:nvPr/>
        </p:nvPicPr>
        <p:blipFill rotWithShape="1">
          <a:blip r:embed="rId9">
            <a:alphaModFix/>
          </a:blip>
          <a:srcRect/>
          <a:stretch/>
        </p:blipFill>
        <p:spPr>
          <a:xfrm>
            <a:off x="9874579" y="3173767"/>
            <a:ext cx="1734993" cy="329514"/>
          </a:xfrm>
          <a:prstGeom prst="rect">
            <a:avLst/>
          </a:prstGeom>
          <a:noFill/>
          <a:ln>
            <a:noFill/>
          </a:ln>
        </p:spPr>
      </p:pic>
      <p:pic>
        <p:nvPicPr>
          <p:cNvPr id="146" name="Google Shape;146;p15" descr="Air Products Brasil | LinkedIn"/>
          <p:cNvPicPr preferRelativeResize="0"/>
          <p:nvPr/>
        </p:nvPicPr>
        <p:blipFill rotWithShape="1">
          <a:blip r:embed="rId6">
            <a:alphaModFix/>
          </a:blip>
          <a:srcRect t="20796" r="-6220" b="29313"/>
          <a:stretch/>
        </p:blipFill>
        <p:spPr>
          <a:xfrm>
            <a:off x="10078799" y="2057028"/>
            <a:ext cx="1459140" cy="685331"/>
          </a:xfrm>
          <a:prstGeom prst="rect">
            <a:avLst/>
          </a:prstGeom>
          <a:noFill/>
          <a:ln>
            <a:noFill/>
          </a:ln>
        </p:spPr>
      </p:pic>
      <p:sp>
        <p:nvSpPr>
          <p:cNvPr id="147" name="Google Shape;147;p15"/>
          <p:cNvSpPr/>
          <p:nvPr/>
        </p:nvSpPr>
        <p:spPr>
          <a:xfrm>
            <a:off x="6214400" y="1703825"/>
            <a:ext cx="5474100" cy="4898400"/>
          </a:xfrm>
          <a:prstGeom prst="roundRect">
            <a:avLst>
              <a:gd name="adj" fmla="val 2392"/>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48" name="Google Shape;148;p15" descr="Fotowatio Renewable Ventures (FRV) | LinkedIn"/>
          <p:cNvPicPr preferRelativeResize="0"/>
          <p:nvPr/>
        </p:nvPicPr>
        <p:blipFill rotWithShape="1">
          <a:blip r:embed="rId5">
            <a:alphaModFix/>
          </a:blip>
          <a:srcRect/>
          <a:stretch/>
        </p:blipFill>
        <p:spPr>
          <a:xfrm>
            <a:off x="10633032" y="2614054"/>
            <a:ext cx="575955" cy="575951"/>
          </a:xfrm>
          <a:prstGeom prst="rect">
            <a:avLst/>
          </a:prstGeom>
          <a:noFill/>
          <a:ln>
            <a:noFill/>
          </a:ln>
        </p:spPr>
      </p:pic>
      <p:pic>
        <p:nvPicPr>
          <p:cNvPr id="149" name="Google Shape;149;p15" descr="Auren Energia - AURE3 -"/>
          <p:cNvPicPr preferRelativeResize="0"/>
          <p:nvPr/>
        </p:nvPicPr>
        <p:blipFill rotWithShape="1">
          <a:blip r:embed="rId7">
            <a:alphaModFix/>
          </a:blip>
          <a:srcRect/>
          <a:stretch/>
        </p:blipFill>
        <p:spPr>
          <a:xfrm>
            <a:off x="6479206" y="3173877"/>
            <a:ext cx="1142644" cy="395516"/>
          </a:xfrm>
          <a:prstGeom prst="rect">
            <a:avLst/>
          </a:prstGeom>
          <a:noFill/>
          <a:ln>
            <a:noFill/>
          </a:ln>
        </p:spPr>
      </p:pic>
      <p:pic>
        <p:nvPicPr>
          <p:cNvPr id="150" name="Google Shape;150;p15" descr="Atlas Renewable Energy - VIEX"/>
          <p:cNvPicPr preferRelativeResize="0"/>
          <p:nvPr/>
        </p:nvPicPr>
        <p:blipFill rotWithShape="1">
          <a:blip r:embed="rId8">
            <a:alphaModFix/>
          </a:blip>
          <a:srcRect/>
          <a:stretch/>
        </p:blipFill>
        <p:spPr>
          <a:xfrm>
            <a:off x="7978329" y="2825485"/>
            <a:ext cx="686609" cy="465749"/>
          </a:xfrm>
          <a:prstGeom prst="rect">
            <a:avLst/>
          </a:prstGeom>
          <a:noFill/>
          <a:ln>
            <a:noFill/>
          </a:ln>
        </p:spPr>
      </p:pic>
      <p:pic>
        <p:nvPicPr>
          <p:cNvPr id="151" name="Google Shape;151;p15"/>
          <p:cNvPicPr preferRelativeResize="0"/>
          <p:nvPr/>
        </p:nvPicPr>
        <p:blipFill rotWithShape="1">
          <a:blip r:embed="rId13">
            <a:alphaModFix/>
          </a:blip>
          <a:srcRect/>
          <a:stretch/>
        </p:blipFill>
        <p:spPr>
          <a:xfrm>
            <a:off x="10291780" y="3971565"/>
            <a:ext cx="1227745" cy="446883"/>
          </a:xfrm>
          <a:prstGeom prst="rect">
            <a:avLst/>
          </a:prstGeom>
          <a:noFill/>
          <a:ln>
            <a:noFill/>
          </a:ln>
        </p:spPr>
      </p:pic>
      <p:sp>
        <p:nvSpPr>
          <p:cNvPr id="152" name="Google Shape;152;p15"/>
          <p:cNvSpPr txBox="1"/>
          <p:nvPr/>
        </p:nvSpPr>
        <p:spPr>
          <a:xfrm>
            <a:off x="7561345" y="2119631"/>
            <a:ext cx="27942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4E25"/>
              </a:buClr>
              <a:buSzPts val="2000"/>
              <a:buFont typeface="Heebo Medium"/>
              <a:buNone/>
            </a:pPr>
            <a:r>
              <a:rPr lang="pt-BR" sz="2000" b="0" i="0" u="none" strike="noStrike" cap="none">
                <a:solidFill>
                  <a:srgbClr val="004E25"/>
                </a:solidFill>
                <a:latin typeface="Heebo Medium"/>
                <a:ea typeface="Heebo Medium"/>
                <a:cs typeface="Heebo Medium"/>
                <a:sym typeface="Heebo Medium"/>
              </a:rPr>
              <a:t>Novas Associadas</a:t>
            </a:r>
            <a:endParaRPr sz="1400" b="0" i="0" u="none" strike="noStrike" cap="none">
              <a:solidFill>
                <a:srgbClr val="000000"/>
              </a:solidFill>
              <a:latin typeface="Arial"/>
              <a:ea typeface="Arial"/>
              <a:cs typeface="Arial"/>
              <a:sym typeface="Arial"/>
            </a:endParaRPr>
          </a:p>
        </p:txBody>
      </p:sp>
      <p:pic>
        <p:nvPicPr>
          <p:cNvPr id="153" name="Google Shape;153;p15"/>
          <p:cNvPicPr preferRelativeResize="0"/>
          <p:nvPr/>
        </p:nvPicPr>
        <p:blipFill rotWithShape="1">
          <a:blip r:embed="rId22">
            <a:alphaModFix/>
          </a:blip>
          <a:srcRect/>
          <a:stretch/>
        </p:blipFill>
        <p:spPr>
          <a:xfrm>
            <a:off x="8960778" y="4168082"/>
            <a:ext cx="879412" cy="317569"/>
          </a:xfrm>
          <a:prstGeom prst="rect">
            <a:avLst/>
          </a:prstGeom>
          <a:noFill/>
          <a:ln>
            <a:noFill/>
          </a:ln>
        </p:spPr>
      </p:pic>
      <p:pic>
        <p:nvPicPr>
          <p:cNvPr id="154" name="Google Shape;154;p15" descr="Rolim Goulart Cardoso Advogados - Catálogo Migalhas"/>
          <p:cNvPicPr preferRelativeResize="0"/>
          <p:nvPr/>
        </p:nvPicPr>
        <p:blipFill rotWithShape="1">
          <a:blip r:embed="rId23">
            <a:alphaModFix/>
          </a:blip>
          <a:srcRect/>
          <a:stretch/>
        </p:blipFill>
        <p:spPr>
          <a:xfrm>
            <a:off x="8016351" y="3791432"/>
            <a:ext cx="628068" cy="432989"/>
          </a:xfrm>
          <a:prstGeom prst="rect">
            <a:avLst/>
          </a:prstGeom>
          <a:noFill/>
          <a:ln>
            <a:noFill/>
          </a:ln>
        </p:spPr>
      </p:pic>
      <p:sp>
        <p:nvSpPr>
          <p:cNvPr id="155" name="Google Shape;155;p15"/>
          <p:cNvSpPr txBox="1"/>
          <p:nvPr/>
        </p:nvSpPr>
        <p:spPr>
          <a:xfrm>
            <a:off x="2068050" y="676200"/>
            <a:ext cx="8055900" cy="792000"/>
          </a:xfrm>
          <a:prstGeom prst="rect">
            <a:avLst/>
          </a:prstGeom>
          <a:noFill/>
          <a:ln>
            <a:noFill/>
          </a:ln>
        </p:spPr>
        <p:txBody>
          <a:bodyPr spcFirstLastPara="1" wrap="square" lIns="91375" tIns="91375" rIns="91375" bIns="91375" anchor="ctr"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b="1" i="0" u="none" strike="noStrike" cap="none">
                <a:solidFill>
                  <a:schemeClr val="lt1"/>
                </a:solidFill>
                <a:latin typeface="Heebo Medium"/>
                <a:ea typeface="Heebo Medium"/>
                <a:cs typeface="Heebo Medium"/>
                <a:sym typeface="Heebo Medium"/>
              </a:rPr>
              <a:t>Maiores investidores do</a:t>
            </a:r>
            <a:r>
              <a:rPr lang="pt-BR" sz="3300" b="1">
                <a:solidFill>
                  <a:schemeClr val="lt1"/>
                </a:solidFill>
                <a:latin typeface="Heebo Medium"/>
                <a:ea typeface="Heebo Medium"/>
                <a:cs typeface="Heebo Medium"/>
                <a:sym typeface="Heebo Medium"/>
              </a:rPr>
              <a:t> </a:t>
            </a:r>
            <a:r>
              <a:rPr lang="pt-BR" sz="3300" b="1">
                <a:solidFill>
                  <a:schemeClr val="lt1"/>
                </a:solidFill>
                <a:latin typeface="Heebo"/>
                <a:ea typeface="Heebo"/>
                <a:cs typeface="Heebo"/>
                <a:sym typeface="Heebo"/>
              </a:rPr>
              <a:t>H</a:t>
            </a:r>
            <a:r>
              <a:rPr lang="pt-BR" sz="3300" b="1" baseline="-25000">
                <a:solidFill>
                  <a:schemeClr val="lt1"/>
                </a:solidFill>
                <a:latin typeface="Heebo"/>
                <a:ea typeface="Heebo"/>
                <a:cs typeface="Heebo"/>
                <a:sym typeface="Heebo"/>
              </a:rPr>
              <a:t>2</a:t>
            </a:r>
            <a:r>
              <a:rPr lang="pt-BR" sz="3300" b="1">
                <a:solidFill>
                  <a:schemeClr val="lt1"/>
                </a:solidFill>
                <a:latin typeface="Heebo"/>
                <a:ea typeface="Heebo"/>
                <a:cs typeface="Heebo"/>
                <a:sym typeface="Heebo"/>
              </a:rPr>
              <a:t>V</a:t>
            </a:r>
            <a:r>
              <a:rPr lang="pt-BR" sz="3300" b="1" i="0" u="none" strike="noStrike" cap="none">
                <a:solidFill>
                  <a:schemeClr val="lt1"/>
                </a:solidFill>
                <a:latin typeface="Heebo"/>
                <a:ea typeface="Heebo"/>
                <a:cs typeface="Heebo"/>
                <a:sym typeface="Heebo"/>
              </a:rPr>
              <a:t> </a:t>
            </a:r>
            <a:r>
              <a:rPr lang="pt-BR" sz="3300" b="1" i="0" u="none" strike="noStrike" cap="none">
                <a:solidFill>
                  <a:schemeClr val="lt1"/>
                </a:solidFill>
                <a:latin typeface="Heebo Medium"/>
                <a:ea typeface="Heebo Medium"/>
                <a:cs typeface="Heebo Medium"/>
                <a:sym typeface="Heebo Medium"/>
              </a:rPr>
              <a:t>no Brasil</a:t>
            </a:r>
            <a:endParaRPr sz="3300" b="1">
              <a:solidFill>
                <a:schemeClr val="lt1"/>
              </a:solidFill>
            </a:endParaRPr>
          </a:p>
          <a:p>
            <a:pPr marL="0" marR="0" lvl="0" indent="0" algn="ctr" rtl="0">
              <a:lnSpc>
                <a:spcPct val="100000"/>
              </a:lnSpc>
              <a:spcBef>
                <a:spcPts val="0"/>
              </a:spcBef>
              <a:spcAft>
                <a:spcPts val="0"/>
              </a:spcAft>
              <a:buClr>
                <a:srgbClr val="294667"/>
              </a:buClr>
              <a:buSzPts val="1400"/>
              <a:buFont typeface="Merriweather"/>
              <a:buNone/>
            </a:pPr>
            <a:r>
              <a:rPr lang="pt-BR" sz="2000" b="1" i="0" u="none" strike="noStrike" cap="none">
                <a:solidFill>
                  <a:schemeClr val="lt1"/>
                </a:solidFill>
                <a:latin typeface="Heebo Medium"/>
                <a:ea typeface="Heebo Medium"/>
                <a:cs typeface="Heebo Medium"/>
                <a:sym typeface="Heebo Medium"/>
              </a:rPr>
              <a:t>Indústria de hidrogênio com expressividade no PIB nacional</a:t>
            </a:r>
            <a:endParaRPr sz="2000" b="1" i="0" u="none" strike="noStrike" cap="none">
              <a:solidFill>
                <a:schemeClr val="lt1"/>
              </a:solidFill>
              <a:latin typeface="Heebo Medium"/>
              <a:ea typeface="Heebo Medium"/>
              <a:cs typeface="Heebo Medium"/>
              <a:sym typeface="Heebo Medium"/>
            </a:endParaRPr>
          </a:p>
        </p:txBody>
      </p:sp>
      <p:pic>
        <p:nvPicPr>
          <p:cNvPr id="156" name="Google Shape;156;p15" descr="Logo da organização Consag Engenharia"/>
          <p:cNvPicPr preferRelativeResize="0"/>
          <p:nvPr/>
        </p:nvPicPr>
        <p:blipFill rotWithShape="1">
          <a:blip r:embed="rId24">
            <a:alphaModFix/>
          </a:blip>
          <a:srcRect/>
          <a:stretch/>
        </p:blipFill>
        <p:spPr>
          <a:xfrm>
            <a:off x="9223735" y="2495237"/>
            <a:ext cx="876406" cy="876398"/>
          </a:xfrm>
          <a:prstGeom prst="rect">
            <a:avLst/>
          </a:prstGeom>
          <a:noFill/>
          <a:ln>
            <a:noFill/>
          </a:ln>
        </p:spPr>
      </p:pic>
      <p:pic>
        <p:nvPicPr>
          <p:cNvPr id="157" name="Google Shape;157;p15" descr="Sigdo Koppers Brasil SKIC | LinkedIn"/>
          <p:cNvPicPr preferRelativeResize="0"/>
          <p:nvPr/>
        </p:nvPicPr>
        <p:blipFill rotWithShape="1">
          <a:blip r:embed="rId11">
            <a:alphaModFix/>
          </a:blip>
          <a:srcRect/>
          <a:stretch/>
        </p:blipFill>
        <p:spPr>
          <a:xfrm>
            <a:off x="6460978" y="3773906"/>
            <a:ext cx="879413" cy="879403"/>
          </a:xfrm>
          <a:prstGeom prst="rect">
            <a:avLst/>
          </a:prstGeom>
          <a:noFill/>
          <a:ln>
            <a:noFill/>
          </a:ln>
        </p:spPr>
      </p:pic>
      <p:pic>
        <p:nvPicPr>
          <p:cNvPr id="158" name="Google Shape;158;p15" descr="Logo da organização Neoenergia"/>
          <p:cNvPicPr preferRelativeResize="0"/>
          <p:nvPr/>
        </p:nvPicPr>
        <p:blipFill rotWithShape="1">
          <a:blip r:embed="rId25">
            <a:alphaModFix/>
          </a:blip>
          <a:srcRect/>
          <a:stretch/>
        </p:blipFill>
        <p:spPr>
          <a:xfrm>
            <a:off x="7825609" y="4380789"/>
            <a:ext cx="1063290" cy="1063281"/>
          </a:xfrm>
          <a:prstGeom prst="rect">
            <a:avLst/>
          </a:prstGeom>
          <a:noFill/>
          <a:ln>
            <a:noFill/>
          </a:ln>
        </p:spPr>
      </p:pic>
      <p:pic>
        <p:nvPicPr>
          <p:cNvPr id="159" name="Google Shape;159;p15" descr="Logo da organização Servtec"/>
          <p:cNvPicPr preferRelativeResize="0"/>
          <p:nvPr/>
        </p:nvPicPr>
        <p:blipFill rotWithShape="1">
          <a:blip r:embed="rId26">
            <a:alphaModFix/>
          </a:blip>
          <a:srcRect/>
          <a:stretch/>
        </p:blipFill>
        <p:spPr>
          <a:xfrm>
            <a:off x="9241915" y="4672702"/>
            <a:ext cx="839021" cy="839014"/>
          </a:xfrm>
          <a:prstGeom prst="rect">
            <a:avLst/>
          </a:prstGeom>
          <a:noFill/>
          <a:ln>
            <a:noFill/>
          </a:ln>
        </p:spPr>
      </p:pic>
      <p:pic>
        <p:nvPicPr>
          <p:cNvPr id="160" name="Google Shape;160;p15" descr="Logo da organização Vale"/>
          <p:cNvPicPr preferRelativeResize="0"/>
          <p:nvPr/>
        </p:nvPicPr>
        <p:blipFill rotWithShape="1">
          <a:blip r:embed="rId27">
            <a:alphaModFix/>
          </a:blip>
          <a:srcRect/>
          <a:stretch/>
        </p:blipFill>
        <p:spPr>
          <a:xfrm>
            <a:off x="10466749" y="4653309"/>
            <a:ext cx="877808" cy="877801"/>
          </a:xfrm>
          <a:prstGeom prst="rect">
            <a:avLst/>
          </a:prstGeom>
          <a:noFill/>
          <a:ln>
            <a:noFill/>
          </a:ln>
        </p:spPr>
      </p:pic>
      <p:pic>
        <p:nvPicPr>
          <p:cNvPr id="161" name="Google Shape;161;p15"/>
          <p:cNvPicPr preferRelativeResize="0"/>
          <p:nvPr/>
        </p:nvPicPr>
        <p:blipFill rotWithShape="1">
          <a:blip r:embed="rId28">
            <a:alphaModFix/>
          </a:blip>
          <a:srcRect/>
          <a:stretch/>
        </p:blipFill>
        <p:spPr>
          <a:xfrm>
            <a:off x="6521725" y="4981168"/>
            <a:ext cx="1054700" cy="222082"/>
          </a:xfrm>
          <a:prstGeom prst="rect">
            <a:avLst/>
          </a:prstGeom>
          <a:noFill/>
          <a:ln>
            <a:noFill/>
          </a:ln>
        </p:spPr>
      </p:pic>
      <p:pic>
        <p:nvPicPr>
          <p:cNvPr id="162" name="Google Shape;162;p15" descr="HTB | LinkedIn"/>
          <p:cNvPicPr preferRelativeResize="0"/>
          <p:nvPr/>
        </p:nvPicPr>
        <p:blipFill rotWithShape="1">
          <a:blip r:embed="rId29">
            <a:alphaModFix/>
          </a:blip>
          <a:srcRect/>
          <a:stretch/>
        </p:blipFill>
        <p:spPr>
          <a:xfrm>
            <a:off x="7455753" y="5779186"/>
            <a:ext cx="556200" cy="449535"/>
          </a:xfrm>
          <a:prstGeom prst="rect">
            <a:avLst/>
          </a:prstGeom>
          <a:noFill/>
          <a:ln>
            <a:noFill/>
          </a:ln>
        </p:spPr>
      </p:pic>
      <p:pic>
        <p:nvPicPr>
          <p:cNvPr id="163" name="Google Shape;163;p15" descr="EDF Logo Logo and symbol, meaning, history, PNG"/>
          <p:cNvPicPr preferRelativeResize="0"/>
          <p:nvPr/>
        </p:nvPicPr>
        <p:blipFill rotWithShape="1">
          <a:blip r:embed="rId30">
            <a:alphaModFix/>
          </a:blip>
          <a:srcRect/>
          <a:stretch/>
        </p:blipFill>
        <p:spPr>
          <a:xfrm>
            <a:off x="8522277" y="6194599"/>
            <a:ext cx="651285" cy="408011"/>
          </a:xfrm>
          <a:prstGeom prst="rect">
            <a:avLst/>
          </a:prstGeom>
          <a:noFill/>
          <a:ln>
            <a:noFill/>
          </a:ln>
        </p:spPr>
      </p:pic>
      <p:pic>
        <p:nvPicPr>
          <p:cNvPr id="164" name="Google Shape;164;p15" descr="Qair Brasil - Qair Group | LinkedIn"/>
          <p:cNvPicPr preferRelativeResize="0"/>
          <p:nvPr/>
        </p:nvPicPr>
        <p:blipFill rotWithShape="1">
          <a:blip r:embed="rId31">
            <a:alphaModFix/>
          </a:blip>
          <a:srcRect/>
          <a:stretch/>
        </p:blipFill>
        <p:spPr>
          <a:xfrm>
            <a:off x="9540985" y="5751325"/>
            <a:ext cx="780965" cy="780961"/>
          </a:xfrm>
          <a:prstGeom prst="rect">
            <a:avLst/>
          </a:prstGeom>
          <a:noFill/>
          <a:ln>
            <a:noFill/>
          </a:ln>
        </p:spPr>
      </p:pic>
      <p:pic>
        <p:nvPicPr>
          <p:cNvPr id="1028" name="Picture 4" descr="Sunco Capital">
            <a:extLst>
              <a:ext uri="{FF2B5EF4-FFF2-40B4-BE49-F238E27FC236}">
                <a16:creationId xmlns:a16="http://schemas.microsoft.com/office/drawing/2014/main" id="{71DE8440-9244-C9E4-9984-3E4F8546860C}"/>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6525601" y="5779186"/>
            <a:ext cx="648139" cy="32407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emisa Holding S.A. | LinkedIn">
            <a:extLst>
              <a:ext uri="{FF2B5EF4-FFF2-40B4-BE49-F238E27FC236}">
                <a16:creationId xmlns:a16="http://schemas.microsoft.com/office/drawing/2014/main" id="{526EF610-CF4D-69ED-D23C-56B2B5C012CE}"/>
              </a:ext>
            </a:extLst>
          </p:cNvPr>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0417078" y="5403735"/>
            <a:ext cx="1012956" cy="64829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Vallourec Logo PNG Vectors Free Download">
            <a:extLst>
              <a:ext uri="{FF2B5EF4-FFF2-40B4-BE49-F238E27FC236}">
                <a16:creationId xmlns:a16="http://schemas.microsoft.com/office/drawing/2014/main" id="{1D5ECB08-F2C3-9E58-153F-C280A14472B1}"/>
              </a:ext>
            </a:extLst>
          </p:cNvPr>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6761184" y="2209800"/>
            <a:ext cx="630216" cy="593144"/>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ArcelorMittal logo transparent PNG - StickPNG">
            <a:extLst>
              <a:ext uri="{FF2B5EF4-FFF2-40B4-BE49-F238E27FC236}">
                <a16:creationId xmlns:a16="http://schemas.microsoft.com/office/drawing/2014/main" id="{7290D3E3-6245-D477-7AEF-65F5F8C397E2}"/>
              </a:ext>
            </a:extLst>
          </p:cNvPr>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10491182" y="1697688"/>
            <a:ext cx="867479" cy="81645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AECIPP">
            <a:extLst>
              <a:ext uri="{FF2B5EF4-FFF2-40B4-BE49-F238E27FC236}">
                <a16:creationId xmlns:a16="http://schemas.microsoft.com/office/drawing/2014/main" id="{ED6AD821-81F3-98FB-87E3-28D1C1070238}"/>
              </a:ext>
            </a:extLst>
          </p:cNvPr>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9068750" y="3353998"/>
            <a:ext cx="1119578" cy="68454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Complexo Industrial Portuário de Suape">
            <a:extLst>
              <a:ext uri="{FF2B5EF4-FFF2-40B4-BE49-F238E27FC236}">
                <a16:creationId xmlns:a16="http://schemas.microsoft.com/office/drawing/2014/main" id="{90C15569-53B6-6807-B419-947F5AA5F81E}"/>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8522277" y="5551037"/>
            <a:ext cx="707681" cy="452916"/>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Baker Hughes New Logo PNG vector in SVG, PDF, AI, CDR format">
            <a:extLst>
              <a:ext uri="{FF2B5EF4-FFF2-40B4-BE49-F238E27FC236}">
                <a16:creationId xmlns:a16="http://schemas.microsoft.com/office/drawing/2014/main" id="{3EC9F98C-AED6-AF87-DD3F-39EED63BC13A}"/>
              </a:ext>
            </a:extLst>
          </p:cNvPr>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0833304" y="3308745"/>
            <a:ext cx="751367" cy="707169"/>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Sotreq S.A | Navalshore - Feira e Conferência da Indústria ...">
            <a:extLst>
              <a:ext uri="{FF2B5EF4-FFF2-40B4-BE49-F238E27FC236}">
                <a16:creationId xmlns:a16="http://schemas.microsoft.com/office/drawing/2014/main" id="{DF60FF4A-7268-6B2D-17A2-35FB1634A0DD}"/>
              </a:ext>
            </a:extLst>
          </p:cNvPr>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0796050" y="5980270"/>
            <a:ext cx="664088" cy="6250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16"/>
          <p:cNvPicPr preferRelativeResize="0"/>
          <p:nvPr/>
        </p:nvPicPr>
        <p:blipFill>
          <a:blip r:embed="rId3">
            <a:alphaModFix/>
          </a:blip>
          <a:stretch>
            <a:fillRect/>
          </a:stretch>
        </p:blipFill>
        <p:spPr>
          <a:xfrm>
            <a:off x="0" y="0"/>
            <a:ext cx="12191981" cy="6858000"/>
          </a:xfrm>
          <a:prstGeom prst="rect">
            <a:avLst/>
          </a:prstGeom>
          <a:noFill/>
          <a:ln>
            <a:noFill/>
          </a:ln>
        </p:spPr>
      </p:pic>
      <p:sp>
        <p:nvSpPr>
          <p:cNvPr id="170" name="Google Shape;170;p16"/>
          <p:cNvSpPr/>
          <p:nvPr/>
        </p:nvSpPr>
        <p:spPr>
          <a:xfrm>
            <a:off x="579175" y="1409375"/>
            <a:ext cx="11232900" cy="4903200"/>
          </a:xfrm>
          <a:prstGeom prst="roundRect">
            <a:avLst>
              <a:gd name="adj" fmla="val 3456"/>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1" name="Google Shape;171;p16"/>
          <p:cNvSpPr/>
          <p:nvPr/>
        </p:nvSpPr>
        <p:spPr>
          <a:xfrm>
            <a:off x="3709388" y="4542625"/>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2" name="Google Shape;172;p16"/>
          <p:cNvSpPr/>
          <p:nvPr/>
        </p:nvSpPr>
        <p:spPr>
          <a:xfrm>
            <a:off x="6423675" y="4542625"/>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3" name="Google Shape;173;p16"/>
          <p:cNvSpPr/>
          <p:nvPr/>
        </p:nvSpPr>
        <p:spPr>
          <a:xfrm>
            <a:off x="9137963" y="4542625"/>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4" name="Google Shape;174;p16"/>
          <p:cNvSpPr/>
          <p:nvPr/>
        </p:nvSpPr>
        <p:spPr>
          <a:xfrm>
            <a:off x="995100" y="4542625"/>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5" name="Google Shape;175;p16"/>
          <p:cNvSpPr txBox="1"/>
          <p:nvPr/>
        </p:nvSpPr>
        <p:spPr>
          <a:xfrm>
            <a:off x="3756300" y="507150"/>
            <a:ext cx="4679400" cy="792000"/>
          </a:xfrm>
          <a:prstGeom prst="rect">
            <a:avLst/>
          </a:prstGeom>
          <a:noFill/>
          <a:ln>
            <a:noFill/>
          </a:ln>
        </p:spPr>
        <p:txBody>
          <a:bodyPr spcFirstLastPara="1" wrap="square" lIns="91375" tIns="91375" rIns="91375" bIns="91375" anchor="ctr"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b="1" dirty="0">
                <a:solidFill>
                  <a:schemeClr val="lt1"/>
                </a:solidFill>
                <a:latin typeface="Heebo Medium"/>
                <a:ea typeface="Heebo Medium"/>
                <a:cs typeface="Heebo Medium"/>
                <a:sym typeface="Heebo Medium"/>
              </a:rPr>
              <a:t>Por que descarbonizar?</a:t>
            </a:r>
            <a:endParaRPr b="1" dirty="0">
              <a:solidFill>
                <a:schemeClr val="lt1"/>
              </a:solidFill>
              <a:latin typeface="Heebo Medium"/>
              <a:ea typeface="Heebo Medium"/>
              <a:cs typeface="Heebo Medium"/>
              <a:sym typeface="Heebo Medium"/>
            </a:endParaRPr>
          </a:p>
        </p:txBody>
      </p:sp>
      <p:sp>
        <p:nvSpPr>
          <p:cNvPr id="176" name="Google Shape;176;p16"/>
          <p:cNvSpPr txBox="1"/>
          <p:nvPr/>
        </p:nvSpPr>
        <p:spPr>
          <a:xfrm>
            <a:off x="1223100" y="4674781"/>
            <a:ext cx="1672800" cy="11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pt-BR" sz="1500" dirty="0">
                <a:solidFill>
                  <a:schemeClr val="lt1"/>
                </a:solidFill>
                <a:latin typeface="Heebo Light"/>
                <a:ea typeface="Heebo Light"/>
                <a:cs typeface="Heebo Light"/>
                <a:sym typeface="Heebo Light"/>
              </a:rPr>
              <a:t>E.U.A.</a:t>
            </a:r>
            <a:endParaRPr sz="1500" dirty="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dirty="0">
                <a:solidFill>
                  <a:schemeClr val="lt1"/>
                </a:solidFill>
                <a:latin typeface="Heebo Light"/>
                <a:ea typeface="Heebo Light"/>
                <a:cs typeface="Heebo Light"/>
                <a:sym typeface="Heebo Light"/>
              </a:rPr>
              <a:t>USD 360 bilhões</a:t>
            </a:r>
            <a:endParaRPr sz="1500" dirty="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dirty="0">
                <a:solidFill>
                  <a:schemeClr val="lt1"/>
                </a:solidFill>
                <a:latin typeface="Heebo Light"/>
                <a:ea typeface="Heebo Light"/>
                <a:cs typeface="Heebo Light"/>
                <a:sym typeface="Heebo Light"/>
              </a:rPr>
              <a:t>(</a:t>
            </a:r>
            <a:r>
              <a:rPr lang="pt-BR" sz="1500" dirty="0" err="1">
                <a:solidFill>
                  <a:schemeClr val="lt1"/>
                </a:solidFill>
                <a:latin typeface="Heebo Light"/>
                <a:ea typeface="Heebo Light"/>
                <a:cs typeface="Heebo Light"/>
                <a:sym typeface="Heebo Light"/>
              </a:rPr>
              <a:t>Inflation</a:t>
            </a:r>
            <a:r>
              <a:rPr lang="pt-BR" sz="1500" dirty="0">
                <a:solidFill>
                  <a:schemeClr val="lt1"/>
                </a:solidFill>
                <a:latin typeface="Heebo Light"/>
                <a:ea typeface="Heebo Light"/>
                <a:cs typeface="Heebo Light"/>
                <a:sym typeface="Heebo Light"/>
              </a:rPr>
              <a:t> </a:t>
            </a:r>
            <a:r>
              <a:rPr lang="pt-BR" sz="1500" dirty="0" err="1">
                <a:solidFill>
                  <a:schemeClr val="lt1"/>
                </a:solidFill>
                <a:latin typeface="Heebo Light"/>
                <a:ea typeface="Heebo Light"/>
                <a:cs typeface="Heebo Light"/>
                <a:sym typeface="Heebo Light"/>
              </a:rPr>
              <a:t>Reduction</a:t>
            </a:r>
            <a:r>
              <a:rPr lang="pt-BR" sz="1500" dirty="0">
                <a:solidFill>
                  <a:schemeClr val="lt1"/>
                </a:solidFill>
                <a:latin typeface="Heebo Light"/>
                <a:ea typeface="Heebo Light"/>
                <a:cs typeface="Heebo Light"/>
                <a:sym typeface="Heebo Light"/>
              </a:rPr>
              <a:t> </a:t>
            </a:r>
            <a:r>
              <a:rPr lang="pt-BR" sz="1500" dirty="0" err="1">
                <a:solidFill>
                  <a:schemeClr val="lt1"/>
                </a:solidFill>
                <a:latin typeface="Heebo Light"/>
                <a:ea typeface="Heebo Light"/>
                <a:cs typeface="Heebo Light"/>
                <a:sym typeface="Heebo Light"/>
              </a:rPr>
              <a:t>Act</a:t>
            </a:r>
            <a:r>
              <a:rPr lang="pt-BR" sz="1500" dirty="0">
                <a:solidFill>
                  <a:schemeClr val="lt1"/>
                </a:solidFill>
                <a:latin typeface="Heebo Light"/>
                <a:ea typeface="Heebo Light"/>
                <a:cs typeface="Heebo Light"/>
                <a:sym typeface="Heebo Light"/>
              </a:rPr>
              <a:t> IRA)</a:t>
            </a:r>
            <a:endParaRPr sz="1500" dirty="0">
              <a:solidFill>
                <a:schemeClr val="lt1"/>
              </a:solidFill>
              <a:latin typeface="Heebo Light"/>
              <a:ea typeface="Heebo Light"/>
              <a:cs typeface="Heebo Light"/>
              <a:sym typeface="Heebo Light"/>
            </a:endParaRPr>
          </a:p>
        </p:txBody>
      </p:sp>
      <p:sp>
        <p:nvSpPr>
          <p:cNvPr id="177" name="Google Shape;177;p16"/>
          <p:cNvSpPr txBox="1"/>
          <p:nvPr/>
        </p:nvSpPr>
        <p:spPr>
          <a:xfrm>
            <a:off x="3912788" y="4639825"/>
            <a:ext cx="1768500" cy="107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EU</a:t>
            </a:r>
            <a:endParaRPr sz="150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Green Deal</a:t>
            </a:r>
            <a:endParaRPr sz="150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Industrial Plan -</a:t>
            </a:r>
            <a:endParaRPr sz="150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USD 300 bilhões</a:t>
            </a:r>
            <a:endParaRPr sz="1500">
              <a:solidFill>
                <a:schemeClr val="lt1"/>
              </a:solidFill>
              <a:latin typeface="Heebo Light"/>
              <a:ea typeface="Heebo Light"/>
              <a:cs typeface="Heebo Light"/>
              <a:sym typeface="Heebo Light"/>
            </a:endParaRPr>
          </a:p>
        </p:txBody>
      </p:sp>
      <p:sp>
        <p:nvSpPr>
          <p:cNvPr id="178" name="Google Shape;178;p16"/>
          <p:cNvSpPr txBox="1"/>
          <p:nvPr/>
        </p:nvSpPr>
        <p:spPr>
          <a:xfrm>
            <a:off x="6621975" y="4838575"/>
            <a:ext cx="1768500" cy="67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China</a:t>
            </a:r>
            <a:endParaRPr sz="150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USD 280 bilhões</a:t>
            </a:r>
            <a:endParaRPr sz="1500">
              <a:solidFill>
                <a:schemeClr val="lt1"/>
              </a:solidFill>
              <a:latin typeface="Heebo Light"/>
              <a:ea typeface="Heebo Light"/>
              <a:cs typeface="Heebo Light"/>
              <a:sym typeface="Heebo Light"/>
            </a:endParaRPr>
          </a:p>
        </p:txBody>
      </p:sp>
      <p:sp>
        <p:nvSpPr>
          <p:cNvPr id="179" name="Google Shape;179;p16"/>
          <p:cNvSpPr txBox="1"/>
          <p:nvPr/>
        </p:nvSpPr>
        <p:spPr>
          <a:xfrm>
            <a:off x="9254963" y="4806175"/>
            <a:ext cx="1894800" cy="73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Japão</a:t>
            </a:r>
            <a:endParaRPr sz="1500">
              <a:solidFill>
                <a:schemeClr val="lt1"/>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1500">
                <a:solidFill>
                  <a:schemeClr val="lt1"/>
                </a:solidFill>
                <a:latin typeface="Heebo Light"/>
                <a:ea typeface="Heebo Light"/>
                <a:cs typeface="Heebo Light"/>
                <a:sym typeface="Heebo Light"/>
              </a:rPr>
              <a:t>USD 145 bilhões</a:t>
            </a:r>
            <a:endParaRPr sz="1500">
              <a:solidFill>
                <a:schemeClr val="lt1"/>
              </a:solidFill>
              <a:latin typeface="Heebo Light"/>
              <a:ea typeface="Heebo Light"/>
              <a:cs typeface="Heebo Light"/>
              <a:sym typeface="Heebo Light"/>
            </a:endParaRPr>
          </a:p>
        </p:txBody>
      </p:sp>
      <p:sp>
        <p:nvSpPr>
          <p:cNvPr id="180" name="Google Shape;180;p16"/>
          <p:cNvSpPr/>
          <p:nvPr/>
        </p:nvSpPr>
        <p:spPr>
          <a:xfrm>
            <a:off x="1577425" y="1990050"/>
            <a:ext cx="9236400" cy="1254000"/>
          </a:xfrm>
          <a:prstGeom prst="roundRect">
            <a:avLst>
              <a:gd name="adj" fmla="val 15722"/>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81" name="Google Shape;181;p16"/>
          <p:cNvSpPr txBox="1"/>
          <p:nvPr/>
        </p:nvSpPr>
        <p:spPr>
          <a:xfrm>
            <a:off x="2611500" y="2059050"/>
            <a:ext cx="6969000" cy="1977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pt-BR" sz="3600">
                <a:solidFill>
                  <a:srgbClr val="2EED80"/>
                </a:solidFill>
                <a:latin typeface="Heebo Black"/>
                <a:ea typeface="Heebo Black"/>
                <a:cs typeface="Heebo Black"/>
                <a:sym typeface="Heebo Black"/>
              </a:rPr>
              <a:t>PLANOS DESCARBONIZAÇÃO</a:t>
            </a:r>
            <a:endParaRPr sz="3600">
              <a:solidFill>
                <a:srgbClr val="2EED80"/>
              </a:solidFill>
              <a:latin typeface="Heebo Black"/>
              <a:ea typeface="Heebo Black"/>
              <a:cs typeface="Heebo Black"/>
              <a:sym typeface="Heebo Black"/>
            </a:endParaRPr>
          </a:p>
          <a:p>
            <a:pPr marL="0" lvl="0" indent="0" algn="ctr" rtl="0">
              <a:spcBef>
                <a:spcPts val="0"/>
              </a:spcBef>
              <a:spcAft>
                <a:spcPts val="0"/>
              </a:spcAft>
              <a:buClr>
                <a:schemeClr val="dk1"/>
              </a:buClr>
              <a:buSzPts val="1100"/>
              <a:buFont typeface="Arial"/>
              <a:buNone/>
            </a:pPr>
            <a:r>
              <a:rPr lang="pt-BR" sz="2300">
                <a:solidFill>
                  <a:srgbClr val="2EED80"/>
                </a:solidFill>
                <a:latin typeface="Heebo Light"/>
                <a:ea typeface="Heebo Light"/>
                <a:cs typeface="Heebo Light"/>
                <a:sym typeface="Heebo Light"/>
              </a:rPr>
              <a:t>Sustentabilidade e globalização</a:t>
            </a:r>
            <a:endParaRPr sz="2300">
              <a:solidFill>
                <a:srgbClr val="2EED80"/>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endParaRPr sz="2300">
              <a:solidFill>
                <a:srgbClr val="2EED80"/>
              </a:solidFill>
              <a:latin typeface="Heebo Light"/>
              <a:ea typeface="Heebo Light"/>
              <a:cs typeface="Heebo Light"/>
              <a:sym typeface="Heebo Light"/>
            </a:endParaRPr>
          </a:p>
          <a:p>
            <a:pPr marL="0" lvl="0" indent="0" algn="ctr" rtl="0">
              <a:spcBef>
                <a:spcPts val="0"/>
              </a:spcBef>
              <a:spcAft>
                <a:spcPts val="0"/>
              </a:spcAft>
              <a:buClr>
                <a:schemeClr val="dk1"/>
              </a:buClr>
              <a:buSzPts val="1100"/>
              <a:buFont typeface="Arial"/>
              <a:buNone/>
            </a:pPr>
            <a:r>
              <a:rPr lang="pt-BR" sz="2000">
                <a:solidFill>
                  <a:schemeClr val="lt1"/>
                </a:solidFill>
                <a:latin typeface="Heebo"/>
                <a:ea typeface="Heebo"/>
                <a:cs typeface="Heebo"/>
                <a:sym typeface="Heebo"/>
              </a:rPr>
              <a:t>Investimentos anunciados por governos</a:t>
            </a:r>
            <a:endParaRPr sz="2000">
              <a:solidFill>
                <a:schemeClr val="lt1"/>
              </a:solidFill>
              <a:latin typeface="Heebo"/>
              <a:ea typeface="Heebo"/>
              <a:cs typeface="Heebo"/>
              <a:sym typeface="Heebo"/>
            </a:endParaRPr>
          </a:p>
          <a:p>
            <a:pPr marL="0" lvl="0" indent="0" algn="ctr" rtl="0">
              <a:spcBef>
                <a:spcPts val="0"/>
              </a:spcBef>
              <a:spcAft>
                <a:spcPts val="0"/>
              </a:spcAft>
              <a:buClr>
                <a:schemeClr val="dk1"/>
              </a:buClr>
              <a:buSzPts val="1100"/>
              <a:buFont typeface="Arial"/>
              <a:buNone/>
            </a:pPr>
            <a:r>
              <a:rPr lang="pt-BR" sz="2000">
                <a:solidFill>
                  <a:schemeClr val="lt1"/>
                </a:solidFill>
                <a:latin typeface="Heebo"/>
                <a:ea typeface="Heebo"/>
                <a:cs typeface="Heebo"/>
                <a:sym typeface="Heebo"/>
              </a:rPr>
              <a:t>em iniciativas de descarbonização</a:t>
            </a:r>
            <a:endParaRPr sz="2800">
              <a:solidFill>
                <a:schemeClr val="lt1"/>
              </a:solidFill>
              <a:latin typeface="Heebo"/>
              <a:ea typeface="Heebo"/>
              <a:cs typeface="Heebo"/>
              <a:sym typeface="Heebo"/>
            </a:endParaRPr>
          </a:p>
        </p:txBody>
      </p:sp>
      <p:sp>
        <p:nvSpPr>
          <p:cNvPr id="3" name="CaixaDeTexto 2">
            <a:extLst>
              <a:ext uri="{FF2B5EF4-FFF2-40B4-BE49-F238E27FC236}">
                <a16:creationId xmlns:a16="http://schemas.microsoft.com/office/drawing/2014/main" id="{5A3A3087-1C84-4A18-D759-853E84AC5856}"/>
              </a:ext>
            </a:extLst>
          </p:cNvPr>
          <p:cNvSpPr txBox="1"/>
          <p:nvPr/>
        </p:nvSpPr>
        <p:spPr>
          <a:xfrm>
            <a:off x="5337244" y="6420086"/>
            <a:ext cx="6196912" cy="261610"/>
          </a:xfrm>
          <a:prstGeom prst="rect">
            <a:avLst/>
          </a:prstGeom>
          <a:noFill/>
        </p:spPr>
        <p:txBody>
          <a:bodyPr wrap="square">
            <a:spAutoFit/>
          </a:bodyPr>
          <a:lstStyle/>
          <a:p>
            <a:pPr marL="0" marR="0" lvl="0" indent="0" algn="r" rtl="0">
              <a:lnSpc>
                <a:spcPct val="100000"/>
              </a:lnSpc>
              <a:spcBef>
                <a:spcPts val="0"/>
              </a:spcBef>
              <a:spcAft>
                <a:spcPts val="0"/>
              </a:spcAft>
              <a:buClr>
                <a:srgbClr val="294667"/>
              </a:buClr>
              <a:buSzPts val="1400"/>
              <a:buFont typeface="Merriweather"/>
              <a:buNone/>
            </a:pPr>
            <a:r>
              <a:rPr lang="pt-BR" sz="1050" b="1" dirty="0">
                <a:solidFill>
                  <a:schemeClr val="lt1"/>
                </a:solidFill>
                <a:latin typeface="Heebo Medium"/>
                <a:ea typeface="Heebo Medium"/>
                <a:cs typeface="Heebo Medium"/>
                <a:sym typeface="Heebo Medium"/>
              </a:rPr>
              <a:t>Fonte: CNI 2024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17"/>
          <p:cNvPicPr preferRelativeResize="0"/>
          <p:nvPr/>
        </p:nvPicPr>
        <p:blipFill>
          <a:blip r:embed="rId3">
            <a:alphaModFix/>
          </a:blip>
          <a:stretch>
            <a:fillRect/>
          </a:stretch>
        </p:blipFill>
        <p:spPr>
          <a:xfrm>
            <a:off x="0" y="0"/>
            <a:ext cx="12192000" cy="6858000"/>
          </a:xfrm>
          <a:prstGeom prst="rect">
            <a:avLst/>
          </a:prstGeom>
          <a:noFill/>
          <a:ln>
            <a:noFill/>
          </a:ln>
        </p:spPr>
      </p:pic>
      <p:sp>
        <p:nvSpPr>
          <p:cNvPr id="187" name="Google Shape;187;p17"/>
          <p:cNvSpPr/>
          <p:nvPr/>
        </p:nvSpPr>
        <p:spPr>
          <a:xfrm>
            <a:off x="1766350" y="2079575"/>
            <a:ext cx="8659200" cy="4344000"/>
          </a:xfrm>
          <a:prstGeom prst="roundRect">
            <a:avLst>
              <a:gd name="adj" fmla="val 6087"/>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88" name="Google Shape;188;p17"/>
          <p:cNvSpPr txBox="1"/>
          <p:nvPr/>
        </p:nvSpPr>
        <p:spPr>
          <a:xfrm>
            <a:off x="943775" y="507150"/>
            <a:ext cx="10304400" cy="792000"/>
          </a:xfrm>
          <a:prstGeom prst="rect">
            <a:avLst/>
          </a:prstGeom>
          <a:noFill/>
          <a:ln>
            <a:noFill/>
          </a:ln>
        </p:spPr>
        <p:txBody>
          <a:bodyPr spcFirstLastPara="1" wrap="square" lIns="91375" tIns="91375" rIns="91375" bIns="9137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pt-BR" sz="3300" b="1" dirty="0">
                <a:solidFill>
                  <a:schemeClr val="lt1"/>
                </a:solidFill>
                <a:latin typeface="Heebo Medium"/>
                <a:ea typeface="Heebo Medium"/>
                <a:cs typeface="Heebo Medium"/>
                <a:sym typeface="Heebo Medium"/>
              </a:rPr>
              <a:t>Em uma agenda de baixo carbono,</a:t>
            </a:r>
            <a:endParaRPr sz="3300" b="1" dirty="0">
              <a:solidFill>
                <a:schemeClr val="lt1"/>
              </a:solidFill>
              <a:latin typeface="Heebo Medium"/>
              <a:ea typeface="Heebo Medium"/>
              <a:cs typeface="Heebo Medium"/>
              <a:sym typeface="Heebo Medium"/>
            </a:endParaRPr>
          </a:p>
          <a:p>
            <a:pPr marL="0" marR="0" lvl="0" indent="0" algn="ctr" rtl="0">
              <a:lnSpc>
                <a:spcPct val="100000"/>
              </a:lnSpc>
              <a:spcBef>
                <a:spcPts val="0"/>
              </a:spcBef>
              <a:spcAft>
                <a:spcPts val="0"/>
              </a:spcAft>
              <a:buClr>
                <a:srgbClr val="294667"/>
              </a:buClr>
              <a:buSzPts val="1400"/>
              <a:buFont typeface="Merriweather"/>
              <a:buNone/>
            </a:pPr>
            <a:r>
              <a:rPr lang="pt-BR" sz="3300" b="1" dirty="0">
                <a:solidFill>
                  <a:schemeClr val="lt1"/>
                </a:solidFill>
                <a:latin typeface="Heebo Medium"/>
                <a:ea typeface="Heebo Medium"/>
                <a:cs typeface="Heebo Medium"/>
                <a:sym typeface="Heebo Medium"/>
              </a:rPr>
              <a:t>o </a:t>
            </a:r>
            <a:r>
              <a:rPr lang="pt-BR" sz="3300" b="1" dirty="0">
                <a:solidFill>
                  <a:schemeClr val="lt1"/>
                </a:solidFill>
                <a:latin typeface="Heebo"/>
                <a:ea typeface="Heebo"/>
                <a:cs typeface="Heebo"/>
                <a:sym typeface="Heebo"/>
              </a:rPr>
              <a:t>H</a:t>
            </a:r>
            <a:r>
              <a:rPr lang="pt-BR" sz="3300" b="1" baseline="-25000" dirty="0">
                <a:solidFill>
                  <a:schemeClr val="lt1"/>
                </a:solidFill>
                <a:latin typeface="Heebo"/>
                <a:ea typeface="Heebo"/>
                <a:cs typeface="Heebo"/>
                <a:sym typeface="Heebo"/>
              </a:rPr>
              <a:t>2</a:t>
            </a:r>
            <a:r>
              <a:rPr lang="pt-BR" sz="3300" b="1" dirty="0">
                <a:solidFill>
                  <a:schemeClr val="lt1"/>
                </a:solidFill>
                <a:latin typeface="Heebo"/>
                <a:ea typeface="Heebo"/>
                <a:cs typeface="Heebo"/>
                <a:sym typeface="Heebo"/>
              </a:rPr>
              <a:t>V </a:t>
            </a:r>
            <a:r>
              <a:rPr lang="pt-BR" sz="3300" b="1" dirty="0">
                <a:solidFill>
                  <a:schemeClr val="lt1"/>
                </a:solidFill>
                <a:latin typeface="Heebo Medium"/>
                <a:ea typeface="Heebo Medium"/>
                <a:cs typeface="Heebo Medium"/>
                <a:sym typeface="Heebo Medium"/>
              </a:rPr>
              <a:t>é uma das soluções</a:t>
            </a:r>
            <a:endParaRPr sz="3300" b="1" dirty="0">
              <a:solidFill>
                <a:schemeClr val="lt1"/>
              </a:solidFill>
              <a:latin typeface="Heebo Medium"/>
              <a:ea typeface="Heebo Medium"/>
              <a:cs typeface="Heebo Medium"/>
              <a:sym typeface="Heebo Medium"/>
            </a:endParaRPr>
          </a:p>
        </p:txBody>
      </p:sp>
      <p:sp>
        <p:nvSpPr>
          <p:cNvPr id="189" name="Google Shape;189;p17"/>
          <p:cNvSpPr/>
          <p:nvPr/>
        </p:nvSpPr>
        <p:spPr>
          <a:xfrm>
            <a:off x="2161800" y="2371050"/>
            <a:ext cx="7868400" cy="1254000"/>
          </a:xfrm>
          <a:prstGeom prst="roundRect">
            <a:avLst>
              <a:gd name="adj" fmla="val 15722"/>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90" name="Google Shape;190;p17"/>
          <p:cNvSpPr txBox="1"/>
          <p:nvPr/>
        </p:nvSpPr>
        <p:spPr>
          <a:xfrm>
            <a:off x="2478000" y="2440050"/>
            <a:ext cx="7236000" cy="118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pt-BR" sz="3200" dirty="0">
                <a:solidFill>
                  <a:srgbClr val="2EED80"/>
                </a:solidFill>
                <a:latin typeface="Heebo Black"/>
                <a:ea typeface="Heebo Black"/>
                <a:cs typeface="Heebo Black"/>
                <a:sym typeface="Heebo Black"/>
              </a:rPr>
              <a:t>TENDÊNCIAS GLOBAIS PARA A</a:t>
            </a:r>
            <a:endParaRPr sz="3200" dirty="0">
              <a:solidFill>
                <a:srgbClr val="2EED80"/>
              </a:solidFill>
              <a:latin typeface="Heebo Black"/>
              <a:ea typeface="Heebo Black"/>
              <a:cs typeface="Heebo Black"/>
              <a:sym typeface="Heebo Black"/>
            </a:endParaRPr>
          </a:p>
          <a:p>
            <a:pPr marL="0" lvl="0" indent="0" algn="ctr" rtl="0">
              <a:spcBef>
                <a:spcPts val="0"/>
              </a:spcBef>
              <a:spcAft>
                <a:spcPts val="0"/>
              </a:spcAft>
              <a:buClr>
                <a:schemeClr val="dk1"/>
              </a:buClr>
              <a:buSzPts val="1100"/>
              <a:buFont typeface="Arial"/>
              <a:buNone/>
            </a:pPr>
            <a:r>
              <a:rPr lang="pt-BR" sz="3200" dirty="0">
                <a:solidFill>
                  <a:srgbClr val="2EED80"/>
                </a:solidFill>
                <a:latin typeface="Heebo Black"/>
                <a:ea typeface="Heebo Black"/>
                <a:cs typeface="Heebo Black"/>
                <a:sym typeface="Heebo Black"/>
              </a:rPr>
              <a:t>AGENDA DE BAIXO CARBONO</a:t>
            </a:r>
            <a:endParaRPr sz="1900" dirty="0">
              <a:solidFill>
                <a:srgbClr val="2EED80"/>
              </a:solidFill>
              <a:latin typeface="Heebo Light"/>
              <a:ea typeface="Heebo Light"/>
              <a:cs typeface="Heebo Light"/>
              <a:sym typeface="Heebo Light"/>
            </a:endParaRPr>
          </a:p>
          <a:p>
            <a:pPr marL="0" lvl="0" indent="0" algn="l" rtl="0">
              <a:spcBef>
                <a:spcPts val="0"/>
              </a:spcBef>
              <a:spcAft>
                <a:spcPts val="0"/>
              </a:spcAft>
              <a:buNone/>
            </a:pPr>
            <a:endParaRPr sz="1900" dirty="0">
              <a:solidFill>
                <a:srgbClr val="2EED80"/>
              </a:solidFill>
              <a:latin typeface="Heebo Light"/>
              <a:ea typeface="Heebo Light"/>
              <a:cs typeface="Heebo Light"/>
              <a:sym typeface="Heebo Light"/>
            </a:endParaRPr>
          </a:p>
          <a:p>
            <a:pPr marL="0" lvl="0" indent="457200" algn="l" rtl="0">
              <a:lnSpc>
                <a:spcPct val="150000"/>
              </a:lnSpc>
              <a:spcBef>
                <a:spcPts val="0"/>
              </a:spcBef>
              <a:spcAft>
                <a:spcPts val="0"/>
              </a:spcAft>
              <a:buNone/>
            </a:pPr>
            <a:r>
              <a:rPr lang="pt-BR" sz="1600" dirty="0">
                <a:solidFill>
                  <a:schemeClr val="lt1"/>
                </a:solidFill>
                <a:latin typeface="Heebo"/>
                <a:ea typeface="Heebo"/>
                <a:cs typeface="Heebo"/>
                <a:sym typeface="Heebo"/>
              </a:rPr>
              <a:t>Estratégias de neutralidade climática (2050)</a:t>
            </a:r>
            <a:endParaRPr sz="1600" dirty="0">
              <a:solidFill>
                <a:schemeClr val="lt1"/>
              </a:solidFill>
              <a:latin typeface="Heebo"/>
              <a:ea typeface="Heebo"/>
              <a:cs typeface="Heebo"/>
              <a:sym typeface="Heebo"/>
            </a:endParaRPr>
          </a:p>
          <a:p>
            <a:pPr marL="0" lvl="0" indent="457200" algn="l" rtl="0">
              <a:lnSpc>
                <a:spcPct val="150000"/>
              </a:lnSpc>
              <a:spcBef>
                <a:spcPts val="0"/>
              </a:spcBef>
              <a:spcAft>
                <a:spcPts val="0"/>
              </a:spcAft>
              <a:buNone/>
            </a:pPr>
            <a:r>
              <a:rPr lang="pt-BR" sz="1600" dirty="0">
                <a:solidFill>
                  <a:srgbClr val="2EED80"/>
                </a:solidFill>
                <a:latin typeface="Heebo"/>
                <a:ea typeface="Heebo"/>
                <a:cs typeface="Heebo"/>
                <a:sym typeface="Heebo"/>
              </a:rPr>
              <a:t>Expansão de energias renováveis</a:t>
            </a:r>
            <a:endParaRPr sz="1600" dirty="0">
              <a:solidFill>
                <a:srgbClr val="2EED80"/>
              </a:solidFill>
              <a:latin typeface="Heebo"/>
              <a:ea typeface="Heebo"/>
              <a:cs typeface="Heebo"/>
              <a:sym typeface="Heebo"/>
            </a:endParaRPr>
          </a:p>
          <a:p>
            <a:pPr marL="0" lvl="0" indent="457200" algn="l" rtl="0">
              <a:lnSpc>
                <a:spcPct val="150000"/>
              </a:lnSpc>
              <a:spcBef>
                <a:spcPts val="0"/>
              </a:spcBef>
              <a:spcAft>
                <a:spcPts val="0"/>
              </a:spcAft>
              <a:buNone/>
            </a:pPr>
            <a:r>
              <a:rPr lang="pt-BR" sz="1600" dirty="0">
                <a:solidFill>
                  <a:schemeClr val="lt1"/>
                </a:solidFill>
                <a:latin typeface="Heebo"/>
                <a:ea typeface="Heebo"/>
                <a:cs typeface="Heebo"/>
                <a:sym typeface="Heebo"/>
              </a:rPr>
              <a:t>Novos produtos e fontes energéticas de baixo carbono - Hidrogênio</a:t>
            </a:r>
            <a:endParaRPr sz="1600" dirty="0">
              <a:solidFill>
                <a:schemeClr val="lt1"/>
              </a:solidFill>
              <a:latin typeface="Heebo"/>
              <a:ea typeface="Heebo"/>
              <a:cs typeface="Heebo"/>
              <a:sym typeface="Heebo"/>
            </a:endParaRPr>
          </a:p>
          <a:p>
            <a:pPr marL="0" lvl="0" indent="457200" algn="l" rtl="0">
              <a:lnSpc>
                <a:spcPct val="150000"/>
              </a:lnSpc>
              <a:spcBef>
                <a:spcPts val="0"/>
              </a:spcBef>
              <a:spcAft>
                <a:spcPts val="0"/>
              </a:spcAft>
              <a:buNone/>
            </a:pPr>
            <a:r>
              <a:rPr lang="pt-BR" sz="1600" dirty="0">
                <a:solidFill>
                  <a:srgbClr val="2EED80"/>
                </a:solidFill>
                <a:latin typeface="Heebo"/>
                <a:ea typeface="Heebo"/>
                <a:cs typeface="Heebo"/>
                <a:sym typeface="Heebo"/>
              </a:rPr>
              <a:t>CO2 como a nova commodity mundial</a:t>
            </a:r>
            <a:endParaRPr sz="1600" dirty="0">
              <a:solidFill>
                <a:srgbClr val="2EED80"/>
              </a:solidFill>
              <a:latin typeface="Heebo"/>
              <a:ea typeface="Heebo"/>
              <a:cs typeface="Heebo"/>
              <a:sym typeface="Heebo"/>
            </a:endParaRPr>
          </a:p>
          <a:p>
            <a:pPr marL="0" lvl="0" indent="457200" algn="l" rtl="0">
              <a:lnSpc>
                <a:spcPct val="150000"/>
              </a:lnSpc>
              <a:spcBef>
                <a:spcPts val="0"/>
              </a:spcBef>
              <a:spcAft>
                <a:spcPts val="0"/>
              </a:spcAft>
              <a:buNone/>
            </a:pPr>
            <a:r>
              <a:rPr lang="pt-BR" sz="1600" dirty="0">
                <a:solidFill>
                  <a:schemeClr val="lt1"/>
                </a:solidFill>
                <a:latin typeface="Heebo"/>
                <a:ea typeface="Heebo"/>
                <a:cs typeface="Heebo"/>
                <a:sym typeface="Heebo"/>
              </a:rPr>
              <a:t>Fim dos subsídios a fontes fósseis</a:t>
            </a:r>
            <a:endParaRPr sz="1600" dirty="0">
              <a:solidFill>
                <a:schemeClr val="lt1"/>
              </a:solidFill>
              <a:latin typeface="Heebo"/>
              <a:ea typeface="Heebo"/>
              <a:cs typeface="Heebo"/>
              <a:sym typeface="Heebo"/>
            </a:endParaRPr>
          </a:p>
          <a:p>
            <a:pPr marL="0" lvl="0" indent="457200" algn="l" rtl="0">
              <a:lnSpc>
                <a:spcPct val="150000"/>
              </a:lnSpc>
              <a:spcBef>
                <a:spcPts val="0"/>
              </a:spcBef>
              <a:spcAft>
                <a:spcPts val="0"/>
              </a:spcAft>
              <a:buNone/>
            </a:pPr>
            <a:r>
              <a:rPr lang="pt-BR" sz="1600" dirty="0">
                <a:solidFill>
                  <a:schemeClr val="lt1"/>
                </a:solidFill>
                <a:latin typeface="Heebo"/>
                <a:ea typeface="Heebo"/>
                <a:cs typeface="Heebo"/>
                <a:sym typeface="Heebo"/>
              </a:rPr>
              <a:t>Sistemas de Precificação de Carbono (mercado de carbono e taxação)</a:t>
            </a:r>
            <a:endParaRPr sz="1600" dirty="0">
              <a:solidFill>
                <a:schemeClr val="lt1"/>
              </a:solidFill>
              <a:latin typeface="Heebo"/>
              <a:ea typeface="Heebo"/>
              <a:cs typeface="Heebo"/>
              <a:sym typeface="Heebo"/>
            </a:endParaRPr>
          </a:p>
          <a:p>
            <a:pPr marL="0" lvl="0" indent="457200" algn="l" rtl="0">
              <a:lnSpc>
                <a:spcPct val="150000"/>
              </a:lnSpc>
              <a:spcBef>
                <a:spcPts val="0"/>
              </a:spcBef>
              <a:spcAft>
                <a:spcPts val="0"/>
              </a:spcAft>
              <a:buNone/>
            </a:pPr>
            <a:r>
              <a:rPr lang="pt-BR" sz="1600" dirty="0">
                <a:solidFill>
                  <a:srgbClr val="2EED80"/>
                </a:solidFill>
                <a:latin typeface="Heebo"/>
                <a:ea typeface="Heebo"/>
                <a:cs typeface="Heebo"/>
                <a:sym typeface="Heebo"/>
              </a:rPr>
              <a:t>Taxa de Carbono na Fronteira (União Europeia) - CBAM</a:t>
            </a:r>
            <a:endParaRPr sz="1600" dirty="0">
              <a:solidFill>
                <a:srgbClr val="2EED80"/>
              </a:solidFill>
              <a:latin typeface="Heebo"/>
              <a:ea typeface="Heebo"/>
              <a:cs typeface="Heebo"/>
              <a:sym typeface="Heebo"/>
            </a:endParaRPr>
          </a:p>
        </p:txBody>
      </p:sp>
      <p:pic>
        <p:nvPicPr>
          <p:cNvPr id="191" name="Google Shape;191;p17"/>
          <p:cNvPicPr preferRelativeResize="0"/>
          <p:nvPr/>
        </p:nvPicPr>
        <p:blipFill>
          <a:blip r:embed="rId4">
            <a:alphaModFix/>
          </a:blip>
          <a:stretch>
            <a:fillRect/>
          </a:stretch>
        </p:blipFill>
        <p:spPr>
          <a:xfrm>
            <a:off x="2628100" y="3773875"/>
            <a:ext cx="253175" cy="253185"/>
          </a:xfrm>
          <a:prstGeom prst="rect">
            <a:avLst/>
          </a:prstGeom>
          <a:noFill/>
          <a:ln>
            <a:noFill/>
          </a:ln>
        </p:spPr>
      </p:pic>
      <p:pic>
        <p:nvPicPr>
          <p:cNvPr id="192" name="Google Shape;192;p17"/>
          <p:cNvPicPr preferRelativeResize="0"/>
          <p:nvPr/>
        </p:nvPicPr>
        <p:blipFill>
          <a:blip r:embed="rId5">
            <a:alphaModFix/>
          </a:blip>
          <a:stretch>
            <a:fillRect/>
          </a:stretch>
        </p:blipFill>
        <p:spPr>
          <a:xfrm>
            <a:off x="2628100" y="4142167"/>
            <a:ext cx="253175" cy="253185"/>
          </a:xfrm>
          <a:prstGeom prst="rect">
            <a:avLst/>
          </a:prstGeom>
          <a:noFill/>
          <a:ln>
            <a:noFill/>
          </a:ln>
        </p:spPr>
      </p:pic>
      <p:pic>
        <p:nvPicPr>
          <p:cNvPr id="193" name="Google Shape;193;p17"/>
          <p:cNvPicPr preferRelativeResize="0"/>
          <p:nvPr/>
        </p:nvPicPr>
        <p:blipFill>
          <a:blip r:embed="rId6">
            <a:alphaModFix/>
          </a:blip>
          <a:stretch>
            <a:fillRect/>
          </a:stretch>
        </p:blipFill>
        <p:spPr>
          <a:xfrm>
            <a:off x="2654300" y="4510460"/>
            <a:ext cx="253175" cy="247737"/>
          </a:xfrm>
          <a:prstGeom prst="rect">
            <a:avLst/>
          </a:prstGeom>
          <a:noFill/>
          <a:ln>
            <a:noFill/>
          </a:ln>
        </p:spPr>
      </p:pic>
      <p:pic>
        <p:nvPicPr>
          <p:cNvPr id="194" name="Google Shape;194;p17"/>
          <p:cNvPicPr preferRelativeResize="0"/>
          <p:nvPr/>
        </p:nvPicPr>
        <p:blipFill>
          <a:blip r:embed="rId7">
            <a:alphaModFix/>
          </a:blip>
          <a:stretch>
            <a:fillRect/>
          </a:stretch>
        </p:blipFill>
        <p:spPr>
          <a:xfrm>
            <a:off x="2654300" y="4873304"/>
            <a:ext cx="253175" cy="253175"/>
          </a:xfrm>
          <a:prstGeom prst="rect">
            <a:avLst/>
          </a:prstGeom>
          <a:noFill/>
          <a:ln>
            <a:noFill/>
          </a:ln>
        </p:spPr>
      </p:pic>
      <p:pic>
        <p:nvPicPr>
          <p:cNvPr id="195" name="Google Shape;195;p17"/>
          <p:cNvPicPr preferRelativeResize="0"/>
          <p:nvPr/>
        </p:nvPicPr>
        <p:blipFill>
          <a:blip r:embed="rId8">
            <a:alphaModFix/>
          </a:blip>
          <a:stretch>
            <a:fillRect/>
          </a:stretch>
        </p:blipFill>
        <p:spPr>
          <a:xfrm>
            <a:off x="2654300" y="5609868"/>
            <a:ext cx="253175" cy="253175"/>
          </a:xfrm>
          <a:prstGeom prst="rect">
            <a:avLst/>
          </a:prstGeom>
          <a:noFill/>
          <a:ln>
            <a:noFill/>
          </a:ln>
        </p:spPr>
      </p:pic>
      <p:pic>
        <p:nvPicPr>
          <p:cNvPr id="196" name="Google Shape;196;p17"/>
          <p:cNvPicPr preferRelativeResize="0"/>
          <p:nvPr/>
        </p:nvPicPr>
        <p:blipFill>
          <a:blip r:embed="rId9">
            <a:alphaModFix/>
          </a:blip>
          <a:stretch>
            <a:fillRect/>
          </a:stretch>
        </p:blipFill>
        <p:spPr>
          <a:xfrm>
            <a:off x="2654300" y="5241586"/>
            <a:ext cx="253175" cy="253175"/>
          </a:xfrm>
          <a:prstGeom prst="rect">
            <a:avLst/>
          </a:prstGeom>
          <a:noFill/>
          <a:ln>
            <a:noFill/>
          </a:ln>
        </p:spPr>
      </p:pic>
      <p:pic>
        <p:nvPicPr>
          <p:cNvPr id="197" name="Google Shape;197;p17"/>
          <p:cNvPicPr preferRelativeResize="0"/>
          <p:nvPr/>
        </p:nvPicPr>
        <p:blipFill>
          <a:blip r:embed="rId10">
            <a:alphaModFix/>
          </a:blip>
          <a:stretch>
            <a:fillRect/>
          </a:stretch>
        </p:blipFill>
        <p:spPr>
          <a:xfrm>
            <a:off x="2654300" y="5978150"/>
            <a:ext cx="253175" cy="253175"/>
          </a:xfrm>
          <a:prstGeom prst="rect">
            <a:avLst/>
          </a:prstGeom>
          <a:noFill/>
          <a:ln>
            <a:noFill/>
          </a:ln>
        </p:spPr>
      </p:pic>
      <p:sp>
        <p:nvSpPr>
          <p:cNvPr id="3" name="CaixaDeTexto 2">
            <a:extLst>
              <a:ext uri="{FF2B5EF4-FFF2-40B4-BE49-F238E27FC236}">
                <a16:creationId xmlns:a16="http://schemas.microsoft.com/office/drawing/2014/main" id="{4DF8B725-ADD1-0B51-DF8B-4A57E676B7DD}"/>
              </a:ext>
            </a:extLst>
          </p:cNvPr>
          <p:cNvSpPr txBox="1"/>
          <p:nvPr/>
        </p:nvSpPr>
        <p:spPr>
          <a:xfrm>
            <a:off x="5223819" y="6486899"/>
            <a:ext cx="6196912" cy="261610"/>
          </a:xfrm>
          <a:prstGeom prst="rect">
            <a:avLst/>
          </a:prstGeom>
          <a:noFill/>
        </p:spPr>
        <p:txBody>
          <a:bodyPr wrap="square">
            <a:spAutoFit/>
          </a:bodyPr>
          <a:lstStyle/>
          <a:p>
            <a:pPr marL="0" marR="0" lvl="0" indent="0" algn="r" rtl="0">
              <a:lnSpc>
                <a:spcPct val="100000"/>
              </a:lnSpc>
              <a:spcBef>
                <a:spcPts val="0"/>
              </a:spcBef>
              <a:spcAft>
                <a:spcPts val="0"/>
              </a:spcAft>
              <a:buClr>
                <a:srgbClr val="294667"/>
              </a:buClr>
              <a:buSzPts val="1400"/>
              <a:buFont typeface="Merriweather"/>
              <a:buNone/>
            </a:pPr>
            <a:r>
              <a:rPr lang="pt-BR" sz="1100" b="1" dirty="0">
                <a:solidFill>
                  <a:schemeClr val="lt1"/>
                </a:solidFill>
                <a:latin typeface="Heebo Medium"/>
                <a:ea typeface="Heebo Medium"/>
                <a:cs typeface="Heebo Medium"/>
                <a:sym typeface="Heebo Medium"/>
              </a:rPr>
              <a:t>Fonte: CNI 2024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20"/>
          <p:cNvPicPr preferRelativeResize="0"/>
          <p:nvPr/>
        </p:nvPicPr>
        <p:blipFill>
          <a:blip r:embed="rId3">
            <a:alphaModFix/>
          </a:blip>
          <a:stretch>
            <a:fillRect/>
          </a:stretch>
        </p:blipFill>
        <p:spPr>
          <a:xfrm>
            <a:off x="0" y="0"/>
            <a:ext cx="12191981" cy="6858000"/>
          </a:xfrm>
          <a:prstGeom prst="rect">
            <a:avLst/>
          </a:prstGeom>
          <a:noFill/>
          <a:ln>
            <a:noFill/>
          </a:ln>
        </p:spPr>
      </p:pic>
      <p:pic>
        <p:nvPicPr>
          <p:cNvPr id="5" name="Imagem 4" descr="Mapa&#10;&#10;Descrição gerada automaticamente">
            <a:extLst>
              <a:ext uri="{FF2B5EF4-FFF2-40B4-BE49-F238E27FC236}">
                <a16:creationId xmlns:a16="http://schemas.microsoft.com/office/drawing/2014/main" id="{5C742F47-E6E6-3104-F0AE-70D067E3D4BA}"/>
              </a:ext>
            </a:extLst>
          </p:cNvPr>
          <p:cNvPicPr>
            <a:picLocks noChangeAspect="1"/>
          </p:cNvPicPr>
          <p:nvPr/>
        </p:nvPicPr>
        <p:blipFill rotWithShape="1">
          <a:blip r:embed="rId4"/>
          <a:srcRect l="26323" t="12159" r="11469" b="17961"/>
          <a:stretch/>
        </p:blipFill>
        <p:spPr>
          <a:xfrm>
            <a:off x="1038616" y="0"/>
            <a:ext cx="9770301" cy="6859464"/>
          </a:xfrm>
          <a:prstGeom prst="rect">
            <a:avLst/>
          </a:prstGeom>
        </p:spPr>
      </p:pic>
    </p:spTree>
    <p:extLst>
      <p:ext uri="{BB962C8B-B14F-4D97-AF65-F5344CB8AC3E}">
        <p14:creationId xmlns:p14="http://schemas.microsoft.com/office/powerpoint/2010/main" val="1748424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048263-03C7-2B18-F23C-516558A75CA0}"/>
              </a:ext>
            </a:extLst>
          </p:cNvPr>
          <p:cNvSpPr>
            <a:spLocks noGrp="1"/>
          </p:cNvSpPr>
          <p:nvPr>
            <p:ph type="title"/>
          </p:nvPr>
        </p:nvSpPr>
        <p:spPr/>
        <p:txBody>
          <a:bodyPr/>
          <a:lstStyle/>
          <a:p>
            <a:r>
              <a:rPr lang="pt-BR" sz="3200" b="1" dirty="0">
                <a:solidFill>
                  <a:srgbClr val="13294B"/>
                </a:solidFill>
                <a:latin typeface="Arial" panose="020B0604020202020204"/>
              </a:rPr>
              <a:t>Marco legal do H2V</a:t>
            </a:r>
            <a:br>
              <a:rPr lang="pt-BR" sz="3200" b="1" dirty="0">
                <a:solidFill>
                  <a:srgbClr val="13294B"/>
                </a:solidFill>
                <a:latin typeface="Arial" panose="020B0604020202020204"/>
              </a:rPr>
            </a:br>
            <a:r>
              <a:rPr lang="pt-BR" sz="3200" b="1" dirty="0">
                <a:solidFill>
                  <a:srgbClr val="13294B"/>
                </a:solidFill>
                <a:latin typeface="Arial" panose="020B0604020202020204"/>
              </a:rPr>
              <a:t>Legalidade e Constitucionalidade</a:t>
            </a:r>
          </a:p>
        </p:txBody>
      </p:sp>
      <p:sp>
        <p:nvSpPr>
          <p:cNvPr id="3" name="Espaço Reservado para Texto 2">
            <a:extLst>
              <a:ext uri="{FF2B5EF4-FFF2-40B4-BE49-F238E27FC236}">
                <a16:creationId xmlns:a16="http://schemas.microsoft.com/office/drawing/2014/main" id="{B494C685-D63C-85E7-5C94-42ED59C187F0}"/>
              </a:ext>
            </a:extLst>
          </p:cNvPr>
          <p:cNvSpPr>
            <a:spLocks noGrp="1"/>
          </p:cNvSpPr>
          <p:nvPr>
            <p:ph type="body" idx="1"/>
          </p:nvPr>
        </p:nvSpPr>
        <p:spPr>
          <a:xfrm>
            <a:off x="838200" y="1690688"/>
            <a:ext cx="11120252" cy="4351338"/>
          </a:xfrm>
        </p:spPr>
        <p:txBody>
          <a:bodyPr>
            <a:no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Nível Constitucional:</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Proteção ao meio ambiente: direito fundamental da coletividade e um poder-dever do atores públicos. </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Defesa do meio ambiente como princípio informador do Sistema Tributário Nacional (EC 142/2023: art. 43, §4º)</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Tratamento diferenciado às atividades econômicas da iniciativa privada que causam menos impactos ambientais</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Estado promoverá e incentivará o desenvolvimento científico, a capacitação tecnológica e a inovação (Art. 218 da CF)</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Nível legal:</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Lei 4.320/64 e LC 101/00: concessão de valores monetários (créditos financeiros, tributários, recursos em espécie) </a:t>
            </a:r>
            <a:r>
              <a:rPr kumimoji="0" lang="pt-BR" sz="1200" b="0" i="0" u="none" strike="noStrike" kern="1200" cap="none" spc="0" normalizeH="0" baseline="0" noProof="0" dirty="0" err="1">
                <a:ln>
                  <a:noFill/>
                </a:ln>
                <a:solidFill>
                  <a:prstClr val="black"/>
                </a:solidFill>
                <a:effectLst/>
                <a:uLnTx/>
                <a:uFillTx/>
                <a:latin typeface="Arial" panose="020B0604020202020204"/>
                <a:ea typeface="+mn-ea"/>
                <a:cs typeface="+mn-cs"/>
              </a:rPr>
              <a:t>p</a:t>
            </a: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 fomentar iniciativa privada de interesse público </a:t>
            </a:r>
            <a:r>
              <a:rPr kumimoji="0" lang="pt-BR" sz="1200" b="0" i="0" u="none" strike="noStrike" kern="1200" cap="none" spc="0" normalizeH="0" baseline="0" noProof="0" dirty="0" err="1">
                <a:ln>
                  <a:noFill/>
                </a:ln>
                <a:solidFill>
                  <a:prstClr val="black"/>
                </a:solidFill>
                <a:effectLst/>
                <a:uLnTx/>
                <a:uFillTx/>
                <a:latin typeface="Arial" panose="020B0604020202020204"/>
                <a:ea typeface="+mn-ea"/>
                <a:cs typeface="+mn-cs"/>
              </a:rPr>
              <a:t>relev</a:t>
            </a: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Art. 6º da Lei nº 12.187/2019 (instrumentos da Política Nacional sobre Mudança do Clima):</a:t>
            </a:r>
          </a:p>
          <a:p>
            <a:pPr marL="742950" marR="0" lvl="1"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Medidas fiscais e tributárias destinadas a estimular a redução das emissões GEE (incluindo compensações e incentivos via lei especifica)</a:t>
            </a:r>
          </a:p>
          <a:p>
            <a:pPr marL="742950" marR="0" lvl="1"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Mecanismos financeiros e econômicos, no âmbito nacional, referentes à mitigação e à adaptação à mudança do clima; e </a:t>
            </a:r>
          </a:p>
          <a:p>
            <a:pPr marL="742950" marR="0" lvl="1"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Criação de medidas que estimulem o desenvolvimento de processos e tecnologias e contribuam para a redução de GEE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Conclusão </a:t>
            </a:r>
            <a:r>
              <a:rPr kumimoji="0" lang="pt-BR" sz="1200" b="0" i="0" u="none" strike="noStrike" kern="1200" cap="none" spc="0" normalizeH="0" baseline="0" noProof="0" dirty="0" err="1">
                <a:ln>
                  <a:noFill/>
                </a:ln>
                <a:solidFill>
                  <a:prstClr val="black"/>
                </a:solidFill>
                <a:effectLst/>
                <a:uLnTx/>
                <a:uFillTx/>
                <a:latin typeface="Arial" panose="020B0604020202020204"/>
                <a:ea typeface="+mn-ea"/>
                <a:cs typeface="+mn-cs"/>
              </a:rPr>
              <a:t>s</a:t>
            </a: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 o incentivo na </a:t>
            </a:r>
            <a:r>
              <a:rPr kumimoji="0" lang="pt-BR" sz="1200" b="0" i="0" u="sng" strike="noStrike" kern="1200" cap="none" spc="0" normalizeH="0" baseline="0" noProof="0" dirty="0">
                <a:ln>
                  <a:noFill/>
                </a:ln>
                <a:solidFill>
                  <a:prstClr val="black"/>
                </a:solidFill>
                <a:effectLst/>
                <a:uLnTx/>
                <a:uFillTx/>
                <a:latin typeface="Arial" panose="020B0604020202020204"/>
                <a:ea typeface="+mn-ea"/>
                <a:cs typeface="+mn-cs"/>
              </a:rPr>
              <a:t>forma de crédito fiscal</a:t>
            </a: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Está devidamente amparado pela competência de legislar para fins de desenvolvimento de tecnologias e inovações;</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Constitui mecanismo financeiro da Política Nacional sobre Mudança do Clima.</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Resulta do dever de proteção do meio ambiente (tratamento econômico diferenciado </a:t>
            </a:r>
            <a:r>
              <a:rPr kumimoji="0" lang="pt-BR" sz="1200" b="0" i="0" u="none" strike="noStrike" kern="1200" cap="none" spc="0" normalizeH="0" baseline="0" noProof="0" dirty="0" err="1">
                <a:ln>
                  <a:noFill/>
                </a:ln>
                <a:solidFill>
                  <a:prstClr val="black"/>
                </a:solidFill>
                <a:effectLst/>
                <a:uLnTx/>
                <a:uFillTx/>
                <a:latin typeface="Arial" panose="020B0604020202020204"/>
                <a:ea typeface="+mn-ea"/>
                <a:cs typeface="+mn-cs"/>
              </a:rPr>
              <a:t>p</a:t>
            </a: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 atividades ligadas à sustentabilidade ambiental).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anose="020B0604020202020204"/>
                <a:ea typeface="+mn-ea"/>
                <a:cs typeface="+mn-cs"/>
              </a:rPr>
              <a:t> </a:t>
            </a:r>
          </a:p>
          <a:p>
            <a:endParaRPr lang="pt-BR" sz="1200" dirty="0"/>
          </a:p>
        </p:txBody>
      </p:sp>
      <p:pic>
        <p:nvPicPr>
          <p:cNvPr id="4" name="Picture 4" descr="A green text on a black background&#10;&#10;Description automatically generated">
            <a:extLst>
              <a:ext uri="{FF2B5EF4-FFF2-40B4-BE49-F238E27FC236}">
                <a16:creationId xmlns:a16="http://schemas.microsoft.com/office/drawing/2014/main" id="{6C343E75-8F29-CA4C-DC55-BFCD4EB5A6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9891" y="24670"/>
            <a:ext cx="1742109" cy="680909"/>
          </a:xfrm>
          <a:prstGeom prst="rect">
            <a:avLst/>
          </a:prstGeom>
        </p:spPr>
      </p:pic>
    </p:spTree>
    <p:extLst>
      <p:ext uri="{BB962C8B-B14F-4D97-AF65-F5344CB8AC3E}">
        <p14:creationId xmlns:p14="http://schemas.microsoft.com/office/powerpoint/2010/main" val="2225641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90D8F6-9014-0794-7858-553D4814A67B}"/>
              </a:ext>
            </a:extLst>
          </p:cNvPr>
          <p:cNvSpPr>
            <a:spLocks noGrp="1"/>
          </p:cNvSpPr>
          <p:nvPr>
            <p:ph type="title"/>
          </p:nvPr>
        </p:nvSpPr>
        <p:spPr/>
        <p:txBody>
          <a:bodyPr/>
          <a:lstStyle/>
          <a:p>
            <a:r>
              <a:rPr lang="pt-BR" sz="3200" b="1" dirty="0">
                <a:solidFill>
                  <a:srgbClr val="13294B"/>
                </a:solidFill>
                <a:latin typeface="Arial" panose="020B0604020202020204"/>
              </a:rPr>
              <a:t>Benefícios análogos </a:t>
            </a:r>
          </a:p>
        </p:txBody>
      </p:sp>
      <p:pic>
        <p:nvPicPr>
          <p:cNvPr id="4" name="Imagem 3">
            <a:extLst>
              <a:ext uri="{FF2B5EF4-FFF2-40B4-BE49-F238E27FC236}">
                <a16:creationId xmlns:a16="http://schemas.microsoft.com/office/drawing/2014/main" id="{FA206D32-EB4A-8399-E9B1-8C8A1AEFFDBF}"/>
              </a:ext>
            </a:extLst>
          </p:cNvPr>
          <p:cNvPicPr>
            <a:picLocks noChangeAspect="1"/>
          </p:cNvPicPr>
          <p:nvPr/>
        </p:nvPicPr>
        <p:blipFill>
          <a:blip r:embed="rId2"/>
          <a:stretch>
            <a:fillRect/>
          </a:stretch>
        </p:blipFill>
        <p:spPr>
          <a:xfrm>
            <a:off x="1249959" y="1543574"/>
            <a:ext cx="9473967" cy="5228557"/>
          </a:xfrm>
          <a:prstGeom prst="rect">
            <a:avLst/>
          </a:prstGeom>
        </p:spPr>
      </p:pic>
      <p:pic>
        <p:nvPicPr>
          <p:cNvPr id="5" name="Picture 4" descr="A green text on a black background&#10;&#10;Description automatically generated">
            <a:extLst>
              <a:ext uri="{FF2B5EF4-FFF2-40B4-BE49-F238E27FC236}">
                <a16:creationId xmlns:a16="http://schemas.microsoft.com/office/drawing/2014/main" id="{A477A679-7DD6-0D83-CDE0-FDF9BC90D6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9891" y="24670"/>
            <a:ext cx="1742109" cy="680909"/>
          </a:xfrm>
          <a:prstGeom prst="rect">
            <a:avLst/>
          </a:prstGeom>
        </p:spPr>
      </p:pic>
    </p:spTree>
    <p:extLst>
      <p:ext uri="{BB962C8B-B14F-4D97-AF65-F5344CB8AC3E}">
        <p14:creationId xmlns:p14="http://schemas.microsoft.com/office/powerpoint/2010/main" val="3859941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F523A5-A6D0-F37B-189C-F0C6B6D6629C}"/>
              </a:ext>
            </a:extLst>
          </p:cNvPr>
          <p:cNvSpPr>
            <a:spLocks noGrp="1"/>
          </p:cNvSpPr>
          <p:nvPr>
            <p:ph type="title"/>
          </p:nvPr>
        </p:nvSpPr>
        <p:spPr/>
        <p:txBody>
          <a:bodyPr/>
          <a:lstStyle/>
          <a:p>
            <a:r>
              <a:rPr lang="pt-BR" sz="3200" b="1" dirty="0">
                <a:solidFill>
                  <a:srgbClr val="13294B"/>
                </a:solidFill>
                <a:latin typeface="Arial" panose="020B0604020202020204"/>
              </a:rPr>
              <a:t>Potencial do Incentivo Proposto</a:t>
            </a:r>
          </a:p>
        </p:txBody>
      </p:sp>
      <p:sp>
        <p:nvSpPr>
          <p:cNvPr id="3" name="Espaço Reservado para Texto 2">
            <a:extLst>
              <a:ext uri="{FF2B5EF4-FFF2-40B4-BE49-F238E27FC236}">
                <a16:creationId xmlns:a16="http://schemas.microsoft.com/office/drawing/2014/main" id="{EA8D0097-9BF5-7B62-27E0-0150A1024E93}"/>
              </a:ext>
            </a:extLst>
          </p:cNvPr>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Se considerarmos somente as </a:t>
            </a:r>
            <a:r>
              <a:rPr kumimoji="0" lang="pt-BR" sz="1400" b="0" i="0" u="sng" strike="noStrike" kern="1200" cap="none" spc="0" normalizeH="0" baseline="0" noProof="0" dirty="0">
                <a:ln>
                  <a:noFill/>
                </a:ln>
                <a:solidFill>
                  <a:prstClr val="black"/>
                </a:solidFill>
                <a:effectLst/>
                <a:uLnTx/>
                <a:uFillTx/>
                <a:latin typeface="Arial" panose="020B0604020202020204"/>
                <a:ea typeface="+mn-ea"/>
                <a:cs typeface="+mn-cs"/>
              </a:rPr>
              <a:t>plantas incentivadas (20 GW – </a:t>
            </a:r>
            <a:r>
              <a:rPr kumimoji="0" lang="pt-BR" sz="1400" b="0" i="1" u="sng" strike="noStrike" kern="1200" cap="none" spc="0" normalizeH="0" baseline="0" noProof="0" dirty="0">
                <a:ln>
                  <a:noFill/>
                </a:ln>
                <a:solidFill>
                  <a:prstClr val="black"/>
                </a:solidFill>
                <a:effectLst/>
                <a:uLnTx/>
                <a:uFillTx/>
                <a:latin typeface="Arial" panose="020B0604020202020204"/>
                <a:ea typeface="+mn-ea"/>
                <a:cs typeface="+mn-cs"/>
              </a:rPr>
              <a:t>proposta original</a:t>
            </a:r>
            <a:r>
              <a:rPr kumimoji="0" lang="pt-BR" sz="1400" b="0" i="0" u="sng" strike="noStrike" kern="1200" cap="none" spc="0" normalizeH="0" baseline="0" noProof="0" dirty="0">
                <a:ln>
                  <a:noFill/>
                </a:ln>
                <a:solidFill>
                  <a:prstClr val="black"/>
                </a:solidFill>
                <a:effectLst/>
                <a:uLnTx/>
                <a:uFillTx/>
                <a:latin typeface="Arial" panose="020B0604020202020204"/>
                <a:ea typeface="+mn-ea"/>
                <a:cs typeface="+mn-cs"/>
              </a:rPr>
              <a:t>)</a:t>
            </a: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Cada R$1,00 de incentivo no H2V gera R$1,49 de arrecadação (em todos os níveis de governo)</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Cada </a:t>
            </a:r>
            <a:r>
              <a:rPr kumimoji="0" lang="pt-BR" sz="1400" b="0" i="0" u="none" strike="noStrike" kern="1200" cap="none" spc="0" normalizeH="0" baseline="0" noProof="0" dirty="0" err="1">
                <a:ln>
                  <a:noFill/>
                </a:ln>
                <a:solidFill>
                  <a:prstClr val="black"/>
                </a:solidFill>
                <a:effectLst/>
                <a:uLnTx/>
                <a:uFillTx/>
                <a:latin typeface="Arial" panose="020B0604020202020204"/>
                <a:ea typeface="+mn-ea"/>
                <a:cs typeface="+mn-cs"/>
              </a:rPr>
              <a:t>R</a:t>
            </a: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$ 1,00 de incentivo no H2V gera </a:t>
            </a:r>
            <a:r>
              <a:rPr kumimoji="0" lang="pt-BR" sz="1400" b="0" i="0" u="none" strike="noStrike" kern="1200" cap="none" spc="0" normalizeH="0" baseline="0" noProof="0" dirty="0" err="1">
                <a:ln>
                  <a:noFill/>
                </a:ln>
                <a:solidFill>
                  <a:prstClr val="black"/>
                </a:solidFill>
                <a:effectLst/>
                <a:uLnTx/>
                <a:uFillTx/>
                <a:latin typeface="Arial" panose="020B0604020202020204"/>
                <a:ea typeface="+mn-ea"/>
                <a:cs typeface="+mn-cs"/>
              </a:rPr>
              <a:t>R</a:t>
            </a: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$ 8,84 de incremento no PIB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Cada </a:t>
            </a:r>
            <a:r>
              <a:rPr kumimoji="0" lang="pt-BR" sz="1400" b="0" i="0" u="none" strike="noStrike" kern="1200" cap="none" spc="0" normalizeH="0" baseline="0" noProof="0" dirty="0" err="1">
                <a:ln>
                  <a:noFill/>
                </a:ln>
                <a:solidFill>
                  <a:prstClr val="black"/>
                </a:solidFill>
                <a:effectLst/>
                <a:uLnTx/>
                <a:uFillTx/>
                <a:latin typeface="Arial" panose="020B0604020202020204"/>
                <a:ea typeface="+mn-ea"/>
                <a:cs typeface="+mn-cs"/>
              </a:rPr>
              <a:t>R</a:t>
            </a: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$ 1,00 de incentivo no H2V gera 4,00 de </a:t>
            </a:r>
            <a:r>
              <a:rPr kumimoji="0" lang="pt-BR" sz="1400" b="0" i="0" u="none" strike="noStrike" kern="1200" cap="none" spc="0" normalizeH="0" baseline="0" noProof="0" dirty="0" err="1">
                <a:ln>
                  <a:noFill/>
                </a:ln>
                <a:solidFill>
                  <a:prstClr val="black"/>
                </a:solidFill>
                <a:effectLst/>
                <a:uLnTx/>
                <a:uFillTx/>
                <a:latin typeface="Arial" panose="020B0604020202020204"/>
                <a:ea typeface="+mn-ea"/>
                <a:cs typeface="+mn-cs"/>
              </a:rPr>
              <a:t>Capex</a:t>
            </a:r>
            <a:endPar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Assumindo que plantas incentivadas irão potencializar outros projetos não incentivados, </a:t>
            </a:r>
            <a:r>
              <a:rPr kumimoji="0" lang="pt-BR" sz="1400" b="0" i="0" u="sng" strike="noStrike" kern="1200" cap="none" spc="0" normalizeH="0" baseline="0" noProof="0" dirty="0">
                <a:ln>
                  <a:noFill/>
                </a:ln>
                <a:solidFill>
                  <a:prstClr val="black"/>
                </a:solidFill>
                <a:effectLst/>
                <a:uLnTx/>
                <a:uFillTx/>
                <a:latin typeface="Arial" panose="020B0604020202020204"/>
                <a:ea typeface="+mn-ea"/>
                <a:cs typeface="+mn-cs"/>
              </a:rPr>
              <a:t>o impacto de cada </a:t>
            </a:r>
            <a:r>
              <a:rPr kumimoji="0" lang="pt-BR" sz="1400" b="0" i="0" u="sng" strike="noStrike" kern="1200" cap="none" spc="0" normalizeH="0" baseline="0" noProof="0" dirty="0" err="1">
                <a:ln>
                  <a:noFill/>
                </a:ln>
                <a:solidFill>
                  <a:prstClr val="black"/>
                </a:solidFill>
                <a:effectLst/>
                <a:uLnTx/>
                <a:uFillTx/>
                <a:latin typeface="Arial" panose="020B0604020202020204"/>
                <a:ea typeface="+mn-ea"/>
                <a:cs typeface="+mn-cs"/>
              </a:rPr>
              <a:t>R</a:t>
            </a:r>
            <a:r>
              <a:rPr kumimoji="0" lang="pt-BR" sz="1400" b="0" i="0" u="sng" strike="noStrike" kern="1200" cap="none" spc="0" normalizeH="0" baseline="0" noProof="0" dirty="0">
                <a:ln>
                  <a:noFill/>
                </a:ln>
                <a:solidFill>
                  <a:prstClr val="black"/>
                </a:solidFill>
                <a:effectLst/>
                <a:uLnTx/>
                <a:uFillTx/>
                <a:latin typeface="Arial" panose="020B0604020202020204"/>
                <a:ea typeface="+mn-ea"/>
                <a:cs typeface="+mn-cs"/>
              </a:rPr>
              <a:t>$ investido é ainda maior</a:t>
            </a: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Nessa ótica, </a:t>
            </a:r>
            <a:r>
              <a:rPr kumimoji="0" lang="pt-BR" sz="1400" b="0" i="0" u="sng" strike="noStrike" kern="1200" cap="none" spc="0" normalizeH="0" baseline="0" noProof="0" dirty="0">
                <a:ln>
                  <a:noFill/>
                </a:ln>
                <a:solidFill>
                  <a:prstClr val="black"/>
                </a:solidFill>
                <a:effectLst/>
                <a:uLnTx/>
                <a:uFillTx/>
                <a:latin typeface="Arial" panose="020B0604020202020204"/>
                <a:ea typeface="+mn-ea"/>
                <a:cs typeface="+mn-cs"/>
              </a:rPr>
              <a:t>se o Brasil atender 4% da demanda mundial de H2V em 2050</a:t>
            </a: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 o impacto de cada </a:t>
            </a:r>
            <a:r>
              <a:rPr kumimoji="0" lang="pt-BR" sz="1400" b="0" i="0" u="none" strike="noStrike" kern="1200" cap="none" spc="0" normalizeH="0" baseline="0" noProof="0" dirty="0" err="1">
                <a:ln>
                  <a:noFill/>
                </a:ln>
                <a:solidFill>
                  <a:prstClr val="black"/>
                </a:solidFill>
                <a:effectLst/>
                <a:uLnTx/>
                <a:uFillTx/>
                <a:latin typeface="Arial" panose="020B0604020202020204"/>
                <a:ea typeface="+mn-ea"/>
                <a:cs typeface="+mn-cs"/>
              </a:rPr>
              <a:t>R</a:t>
            </a: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 investido terá alcançado o seguinte potencial: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Cada R$1,00 de incentivo no H2V terá alcançado até R$10,56 de arrecadação (em todos os níveis de governo)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Cada </a:t>
            </a:r>
            <a:r>
              <a:rPr kumimoji="0" lang="pt-BR" sz="1400" b="0" i="0" u="none" strike="noStrike" kern="1200" cap="none" spc="0" normalizeH="0" baseline="0" noProof="0" dirty="0" err="1">
                <a:ln>
                  <a:noFill/>
                </a:ln>
                <a:solidFill>
                  <a:prstClr val="black"/>
                </a:solidFill>
                <a:effectLst/>
                <a:uLnTx/>
                <a:uFillTx/>
                <a:latin typeface="Arial" panose="020B0604020202020204"/>
                <a:ea typeface="+mn-ea"/>
                <a:cs typeface="+mn-cs"/>
              </a:rPr>
              <a:t>R</a:t>
            </a: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$ 1,00 de incentivo no H2V terá alcançado até </a:t>
            </a:r>
            <a:r>
              <a:rPr kumimoji="0" lang="pt-BR" sz="1400" b="0" i="0" u="none" strike="noStrike" kern="1200" cap="none" spc="0" normalizeH="0" baseline="0" noProof="0" dirty="0" err="1">
                <a:ln>
                  <a:noFill/>
                </a:ln>
                <a:solidFill>
                  <a:prstClr val="black"/>
                </a:solidFill>
                <a:effectLst/>
                <a:uLnTx/>
                <a:uFillTx/>
                <a:latin typeface="Arial" panose="020B0604020202020204"/>
                <a:ea typeface="+mn-ea"/>
                <a:cs typeface="+mn-cs"/>
              </a:rPr>
              <a:t>R</a:t>
            </a: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$ 37,72 de incremento no PIB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Cada </a:t>
            </a:r>
            <a:r>
              <a:rPr kumimoji="0" lang="pt-BR" sz="1400" b="0" i="0" u="none" strike="noStrike" kern="1200" cap="none" spc="0" normalizeH="0" baseline="0" noProof="0" dirty="0" err="1">
                <a:ln>
                  <a:noFill/>
                </a:ln>
                <a:solidFill>
                  <a:prstClr val="black"/>
                </a:solidFill>
                <a:effectLst/>
                <a:uLnTx/>
                <a:uFillTx/>
                <a:latin typeface="Arial" panose="020B0604020202020204"/>
                <a:ea typeface="+mn-ea"/>
                <a:cs typeface="+mn-cs"/>
              </a:rPr>
              <a:t>R</a:t>
            </a: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$ 1,00 de incentivo no H2V terá alcançado até </a:t>
            </a:r>
            <a:r>
              <a:rPr kumimoji="0" lang="pt-BR" sz="1400" b="0" i="0" u="none" strike="noStrike" kern="1200" cap="none" spc="0" normalizeH="0" baseline="0" noProof="0" dirty="0" err="1">
                <a:ln>
                  <a:noFill/>
                </a:ln>
                <a:solidFill>
                  <a:prstClr val="black"/>
                </a:solidFill>
                <a:effectLst/>
                <a:uLnTx/>
                <a:uFillTx/>
                <a:latin typeface="Arial" panose="020B0604020202020204"/>
                <a:ea typeface="+mn-ea"/>
                <a:cs typeface="+mn-cs"/>
              </a:rPr>
              <a:t>R</a:t>
            </a:r>
            <a:r>
              <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rPr>
              <a:t>$ 22,00 de </a:t>
            </a:r>
            <a:r>
              <a:rPr kumimoji="0" lang="pt-BR" sz="1400" b="0" i="0" u="none" strike="noStrike" kern="1200" cap="none" spc="0" normalizeH="0" baseline="0" noProof="0" dirty="0" err="1">
                <a:ln>
                  <a:noFill/>
                </a:ln>
                <a:solidFill>
                  <a:prstClr val="black"/>
                </a:solidFill>
                <a:effectLst/>
                <a:uLnTx/>
                <a:uFillTx/>
                <a:latin typeface="Arial" panose="020B0604020202020204"/>
                <a:ea typeface="+mn-ea"/>
                <a:cs typeface="+mn-cs"/>
              </a:rPr>
              <a:t>Capex</a:t>
            </a:r>
            <a:endParaRPr kumimoji="0" lang="pt-BR" sz="1400" b="0" i="0" u="none" strike="noStrike" kern="1200" cap="none" spc="0" normalizeH="0" baseline="0" noProof="0" dirty="0">
              <a:ln>
                <a:noFill/>
              </a:ln>
              <a:solidFill>
                <a:prstClr val="black"/>
              </a:solidFill>
              <a:effectLst/>
              <a:uLnTx/>
              <a:uFillTx/>
              <a:latin typeface="Arial" panose="020B0604020202020204"/>
              <a:ea typeface="+mn-ea"/>
              <a:cs typeface="+mn-cs"/>
            </a:endParaRPr>
          </a:p>
          <a:p>
            <a:endParaRPr lang="pt-BR" dirty="0"/>
          </a:p>
        </p:txBody>
      </p:sp>
      <p:sp>
        <p:nvSpPr>
          <p:cNvPr id="4" name="Elipse 5">
            <a:extLst>
              <a:ext uri="{FF2B5EF4-FFF2-40B4-BE49-F238E27FC236}">
                <a16:creationId xmlns:a16="http://schemas.microsoft.com/office/drawing/2014/main" id="{647A756D-0EEA-A3B8-C7B6-1F2224059342}"/>
              </a:ext>
            </a:extLst>
          </p:cNvPr>
          <p:cNvSpPr/>
          <p:nvPr/>
        </p:nvSpPr>
        <p:spPr>
          <a:xfrm>
            <a:off x="8053078" y="5161684"/>
            <a:ext cx="3922726" cy="1529031"/>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r>
              <a:rPr lang="pt-BR" sz="1200" dirty="0"/>
              <a:t>No cenário projetado o Brasil produziria:</a:t>
            </a:r>
          </a:p>
          <a:p>
            <a:pPr marL="171450" indent="-171450">
              <a:buFont typeface="Arial" panose="020B0604020202020204" pitchFamily="34" charset="0"/>
              <a:buChar char="•"/>
            </a:pPr>
            <a:r>
              <a:rPr lang="pt-BR" sz="1200" dirty="0"/>
              <a:t> 1,28 </a:t>
            </a:r>
            <a:r>
              <a:rPr lang="pt-BR" sz="1200" dirty="0" err="1"/>
              <a:t>mt</a:t>
            </a:r>
            <a:r>
              <a:rPr lang="pt-BR" sz="1200" dirty="0"/>
              <a:t> em 2030 (0,7% da demanda mundial) </a:t>
            </a:r>
          </a:p>
          <a:p>
            <a:pPr marL="171450" indent="-171450">
              <a:buFont typeface="Arial" panose="020B0604020202020204" pitchFamily="34" charset="0"/>
              <a:buChar char="•"/>
            </a:pPr>
            <a:r>
              <a:rPr lang="pt-BR" sz="1200" dirty="0"/>
              <a:t>10,2 </a:t>
            </a:r>
            <a:r>
              <a:rPr lang="pt-BR" sz="1200" dirty="0" err="1"/>
              <a:t>mt</a:t>
            </a:r>
            <a:r>
              <a:rPr lang="pt-BR" sz="1200" dirty="0"/>
              <a:t> em 2040 (2,5%) e</a:t>
            </a:r>
          </a:p>
          <a:p>
            <a:pPr marL="171450" indent="-171450">
              <a:buFont typeface="Arial" panose="020B0604020202020204" pitchFamily="34" charset="0"/>
              <a:buChar char="•"/>
            </a:pPr>
            <a:r>
              <a:rPr lang="pt-BR" sz="1200" dirty="0"/>
              <a:t> 23,9 </a:t>
            </a:r>
            <a:r>
              <a:rPr lang="pt-BR" sz="1200" dirty="0" err="1"/>
              <a:t>mt</a:t>
            </a:r>
            <a:r>
              <a:rPr lang="pt-BR" sz="1200" dirty="0"/>
              <a:t> em 2050 (4,0%).</a:t>
            </a:r>
          </a:p>
        </p:txBody>
      </p:sp>
      <p:pic>
        <p:nvPicPr>
          <p:cNvPr id="5" name="Picture 4" descr="A green text on a black background&#10;&#10;Description automatically generated">
            <a:extLst>
              <a:ext uri="{FF2B5EF4-FFF2-40B4-BE49-F238E27FC236}">
                <a16:creationId xmlns:a16="http://schemas.microsoft.com/office/drawing/2014/main" id="{E843BA98-34B2-2B82-3511-11D3D76D84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9891" y="24670"/>
            <a:ext cx="1742109" cy="680909"/>
          </a:xfrm>
          <a:prstGeom prst="rect">
            <a:avLst/>
          </a:prstGeom>
        </p:spPr>
      </p:pic>
    </p:spTree>
    <p:extLst>
      <p:ext uri="{BB962C8B-B14F-4D97-AF65-F5344CB8AC3E}">
        <p14:creationId xmlns:p14="http://schemas.microsoft.com/office/powerpoint/2010/main" val="2212642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7192A1-B23A-033E-1166-03408EFA3C9E}"/>
              </a:ext>
            </a:extLst>
          </p:cNvPr>
          <p:cNvSpPr>
            <a:spLocks noGrp="1"/>
          </p:cNvSpPr>
          <p:nvPr>
            <p:ph type="title"/>
          </p:nvPr>
        </p:nvSpPr>
        <p:spPr/>
        <p:txBody>
          <a:bodyPr/>
          <a:lstStyle/>
          <a:p>
            <a:r>
              <a:rPr lang="pt-BR" sz="3200" b="1" dirty="0">
                <a:solidFill>
                  <a:srgbClr val="13294B"/>
                </a:solidFill>
                <a:latin typeface="Arial" panose="020B0604020202020204"/>
              </a:rPr>
              <a:t>Arrecadação Direta – 15GW</a:t>
            </a:r>
          </a:p>
        </p:txBody>
      </p:sp>
      <p:sp>
        <p:nvSpPr>
          <p:cNvPr id="4" name="CaixaDeTexto 3">
            <a:extLst>
              <a:ext uri="{FF2B5EF4-FFF2-40B4-BE49-F238E27FC236}">
                <a16:creationId xmlns:a16="http://schemas.microsoft.com/office/drawing/2014/main" id="{EC1FF50D-EFD0-EA2B-EAA3-DDC93A2CAEF1}"/>
              </a:ext>
            </a:extLst>
          </p:cNvPr>
          <p:cNvSpPr txBox="1"/>
          <p:nvPr/>
        </p:nvSpPr>
        <p:spPr>
          <a:xfrm>
            <a:off x="195743" y="4074399"/>
            <a:ext cx="11716624" cy="2477601"/>
          </a:xfrm>
          <a:prstGeom prst="rect">
            <a:avLst/>
          </a:prstGeom>
          <a:noFill/>
        </p:spPr>
        <p:txBody>
          <a:bodyPr wrap="square">
            <a:spAutoFit/>
          </a:bodyPr>
          <a:lstStyle/>
          <a:p>
            <a:pPr marL="228600" indent="-228600">
              <a:buFont typeface="Wingdings" panose="05000000000000000000" pitchFamily="2" charset="2"/>
              <a:buChar char="Ø"/>
            </a:pPr>
            <a:r>
              <a:rPr lang="pt-BR" sz="1100" dirty="0"/>
              <a:t>Arrecadação </a:t>
            </a:r>
            <a:r>
              <a:rPr lang="pt-BR" sz="1100" u="sng" dirty="0"/>
              <a:t>direta</a:t>
            </a:r>
            <a:r>
              <a:rPr lang="pt-BR" sz="1100" dirty="0"/>
              <a:t>: </a:t>
            </a:r>
          </a:p>
          <a:p>
            <a:pPr marL="228600" indent="-228600">
              <a:buFont typeface="Wingdings" panose="05000000000000000000" pitchFamily="2" charset="2"/>
              <a:buChar char="Ø"/>
            </a:pPr>
            <a:endParaRPr lang="pt-BR" sz="1100" dirty="0"/>
          </a:p>
          <a:p>
            <a:pPr marL="685800" lvl="1" indent="-228600">
              <a:buFont typeface="Wingdings" panose="05000000000000000000" pitchFamily="2" charset="2"/>
              <a:buChar char="Ø"/>
            </a:pPr>
            <a:r>
              <a:rPr lang="pt-BR" sz="1100" dirty="0"/>
              <a:t>R$ 8,4 bi (1%) é a </a:t>
            </a:r>
            <a:r>
              <a:rPr lang="pt-BR" sz="1100" b="1" u="sng" dirty="0"/>
              <a:t>arrecadação líquida federal </a:t>
            </a:r>
            <a:r>
              <a:rPr lang="pt-BR" sz="1100" dirty="0"/>
              <a:t>decorrente de investimentos exclusivos em H2V até 2032 (15 GW)</a:t>
            </a:r>
          </a:p>
          <a:p>
            <a:pPr marL="685800" lvl="1" indent="-228600">
              <a:buFont typeface="Wingdings" panose="05000000000000000000" pitchFamily="2" charset="2"/>
              <a:buChar char="Ø"/>
            </a:pPr>
            <a:r>
              <a:rPr lang="pt-BR" sz="1100" dirty="0"/>
              <a:t>R$ 27 bi (3%) é a </a:t>
            </a:r>
            <a:r>
              <a:rPr lang="pt-BR" sz="1100" b="1" u="sng" dirty="0"/>
              <a:t>arrecadação total</a:t>
            </a:r>
            <a:r>
              <a:rPr lang="pt-BR" sz="1100" dirty="0"/>
              <a:t> decorrente de investimentos exclusivos em H2V até 2032 (15GW)</a:t>
            </a:r>
          </a:p>
          <a:p>
            <a:pPr marL="685800" lvl="1" indent="-228600">
              <a:buFont typeface="Wingdings" panose="05000000000000000000" pitchFamily="2" charset="2"/>
              <a:buChar char="Ø"/>
            </a:pPr>
            <a:r>
              <a:rPr lang="pt-BR" sz="1100" dirty="0"/>
              <a:t>R$ 86,3 bi (10%) é a </a:t>
            </a:r>
            <a:r>
              <a:rPr lang="pt-BR" sz="1100" b="1" u="sng" dirty="0"/>
              <a:t>arrecadação líquida federal </a:t>
            </a:r>
            <a:r>
              <a:rPr lang="pt-BR" sz="1100" dirty="0"/>
              <a:t>decorrente de investimentos exclusivos em H2V até 2050 (157 GW);</a:t>
            </a:r>
          </a:p>
          <a:p>
            <a:pPr marL="685800" lvl="1" indent="-228600">
              <a:buFont typeface="Wingdings" panose="05000000000000000000" pitchFamily="2" charset="2"/>
              <a:buChar char="Ø"/>
            </a:pPr>
            <a:r>
              <a:rPr lang="pt-BR" sz="1100" dirty="0"/>
              <a:t>R$ 226 bi (26%) é a </a:t>
            </a:r>
            <a:r>
              <a:rPr lang="pt-BR" sz="1100" b="1" u="sng" dirty="0"/>
              <a:t>arrecadação total </a:t>
            </a:r>
            <a:r>
              <a:rPr lang="pt-BR" sz="1100" dirty="0"/>
              <a:t>decorrente investimentos exclusivos em H2V até 2050 (157GW)</a:t>
            </a:r>
          </a:p>
          <a:p>
            <a:pPr lvl="1"/>
            <a:endParaRPr lang="pt-BR" sz="800" dirty="0"/>
          </a:p>
          <a:p>
            <a:pPr marL="228600" indent="-228600">
              <a:buFont typeface="Wingdings" panose="05000000000000000000" pitchFamily="2" charset="2"/>
              <a:buChar char="Ø"/>
            </a:pPr>
            <a:r>
              <a:rPr lang="pt-BR" sz="1100" dirty="0">
                <a:highlight>
                  <a:srgbClr val="FFFF00"/>
                </a:highlight>
              </a:rPr>
              <a:t>Arrecadação </a:t>
            </a:r>
            <a:r>
              <a:rPr lang="pt-BR" sz="1100" u="sng" dirty="0">
                <a:highlight>
                  <a:srgbClr val="FFFF00"/>
                </a:highlight>
              </a:rPr>
              <a:t>direta, indireta e induzida</a:t>
            </a:r>
            <a:r>
              <a:rPr lang="pt-BR" sz="1100" dirty="0">
                <a:highlight>
                  <a:srgbClr val="FFFF00"/>
                </a:highlight>
              </a:rPr>
              <a:t>:</a:t>
            </a:r>
          </a:p>
          <a:p>
            <a:pPr marL="228600" indent="-228600">
              <a:buFont typeface="Wingdings" panose="05000000000000000000" pitchFamily="2" charset="2"/>
              <a:buChar char="Ø"/>
            </a:pPr>
            <a:endParaRPr lang="pt-BR" sz="800" dirty="0">
              <a:highlight>
                <a:srgbClr val="FFFF00"/>
              </a:highlight>
            </a:endParaRPr>
          </a:p>
          <a:p>
            <a:pPr marL="685800" lvl="1" indent="-228600">
              <a:buFont typeface="Wingdings" panose="05000000000000000000" pitchFamily="2" charset="2"/>
              <a:buChar char="Ø"/>
            </a:pPr>
            <a:r>
              <a:rPr lang="pt-BR" sz="1100" dirty="0">
                <a:highlight>
                  <a:srgbClr val="FFFF00"/>
                </a:highlight>
              </a:rPr>
              <a:t>R$ 63 bi (7,3%) é a </a:t>
            </a:r>
            <a:r>
              <a:rPr lang="pt-BR" sz="1100" b="1" u="sng" dirty="0">
                <a:highlight>
                  <a:srgbClr val="FFFF00"/>
                </a:highlight>
              </a:rPr>
              <a:t>arrecadação líquida federal </a:t>
            </a:r>
            <a:r>
              <a:rPr lang="pt-BR" sz="1100" dirty="0">
                <a:highlight>
                  <a:srgbClr val="FFFF00"/>
                </a:highlight>
              </a:rPr>
              <a:t>decorrente de investimentos diretos, indiretos e induzidos em H2V até 2032 (15 GW)</a:t>
            </a:r>
          </a:p>
          <a:p>
            <a:pPr marL="685800" lvl="1" indent="-228600">
              <a:buFont typeface="Wingdings" panose="05000000000000000000" pitchFamily="2" charset="2"/>
              <a:buChar char="Ø"/>
            </a:pPr>
            <a:r>
              <a:rPr lang="pt-BR" sz="1100" dirty="0">
                <a:highlight>
                  <a:srgbClr val="FFFF00"/>
                </a:highlight>
              </a:rPr>
              <a:t>R$ 128,7 bi (15%) é a </a:t>
            </a:r>
            <a:r>
              <a:rPr lang="pt-BR" sz="1100" b="1" u="sng" dirty="0">
                <a:highlight>
                  <a:srgbClr val="FFFF00"/>
                </a:highlight>
              </a:rPr>
              <a:t>arrecadação total</a:t>
            </a:r>
            <a:r>
              <a:rPr lang="pt-BR" sz="1100" dirty="0">
                <a:highlight>
                  <a:srgbClr val="FFFF00"/>
                </a:highlight>
              </a:rPr>
              <a:t> decorrente de investimentos diretos, indiretos e induzidos em H2V até 2032 (15GW)</a:t>
            </a:r>
          </a:p>
          <a:p>
            <a:pPr marL="685800" lvl="1" indent="-228600">
              <a:buFont typeface="Wingdings" panose="05000000000000000000" pitchFamily="2" charset="2"/>
              <a:buChar char="Ø"/>
            </a:pPr>
            <a:r>
              <a:rPr lang="pt-BR" sz="1100" dirty="0">
                <a:highlight>
                  <a:srgbClr val="FFFF00"/>
                </a:highlight>
              </a:rPr>
              <a:t>R$ 430,7 bi (50%) é a </a:t>
            </a:r>
            <a:r>
              <a:rPr lang="pt-BR" sz="1100" b="1" u="sng" dirty="0">
                <a:highlight>
                  <a:srgbClr val="FFFF00"/>
                </a:highlight>
              </a:rPr>
              <a:t>arrecadação líquida federal </a:t>
            </a:r>
            <a:r>
              <a:rPr lang="pt-BR" sz="1100" dirty="0">
                <a:highlight>
                  <a:srgbClr val="FFFF00"/>
                </a:highlight>
              </a:rPr>
              <a:t>decorrente de investimentos diretos, indiretos e induzidos em H2V até 2050 (157 GW);</a:t>
            </a:r>
          </a:p>
          <a:p>
            <a:pPr marL="685800" lvl="1" indent="-228600">
              <a:buFont typeface="Wingdings" panose="05000000000000000000" pitchFamily="2" charset="2"/>
              <a:buChar char="Ø"/>
            </a:pPr>
            <a:r>
              <a:rPr lang="pt-BR" sz="1100" dirty="0">
                <a:highlight>
                  <a:srgbClr val="FFFF00"/>
                </a:highlight>
              </a:rPr>
              <a:t>R$ 865 bi (100%) é a </a:t>
            </a:r>
            <a:r>
              <a:rPr lang="pt-BR" sz="1100" b="1" u="sng" dirty="0">
                <a:highlight>
                  <a:srgbClr val="FFFF00"/>
                </a:highlight>
              </a:rPr>
              <a:t>arrecadação total </a:t>
            </a:r>
            <a:r>
              <a:rPr lang="pt-BR" sz="1100" dirty="0">
                <a:highlight>
                  <a:srgbClr val="FFFF00"/>
                </a:highlight>
              </a:rPr>
              <a:t>decorrente de investimentos diretos, indiretos e induzidos em H2V até 2050 (157 GW);</a:t>
            </a:r>
          </a:p>
          <a:p>
            <a:endParaRPr lang="pt-BR" dirty="0"/>
          </a:p>
        </p:txBody>
      </p:sp>
      <p:pic>
        <p:nvPicPr>
          <p:cNvPr id="5" name="Imagem 4">
            <a:extLst>
              <a:ext uri="{FF2B5EF4-FFF2-40B4-BE49-F238E27FC236}">
                <a16:creationId xmlns:a16="http://schemas.microsoft.com/office/drawing/2014/main" id="{C28EBC33-E059-ABCE-7FE1-0C48AA36A4ED}"/>
              </a:ext>
            </a:extLst>
          </p:cNvPr>
          <p:cNvPicPr>
            <a:picLocks noChangeAspect="1"/>
          </p:cNvPicPr>
          <p:nvPr/>
        </p:nvPicPr>
        <p:blipFill>
          <a:blip r:embed="rId2"/>
          <a:stretch>
            <a:fillRect/>
          </a:stretch>
        </p:blipFill>
        <p:spPr>
          <a:xfrm>
            <a:off x="497481" y="1234664"/>
            <a:ext cx="10617200" cy="2774950"/>
          </a:xfrm>
          <a:prstGeom prst="rect">
            <a:avLst/>
          </a:prstGeom>
        </p:spPr>
      </p:pic>
      <p:pic>
        <p:nvPicPr>
          <p:cNvPr id="7" name="Picture 4" descr="A green text on a black background&#10;&#10;Description automatically generated">
            <a:extLst>
              <a:ext uri="{FF2B5EF4-FFF2-40B4-BE49-F238E27FC236}">
                <a16:creationId xmlns:a16="http://schemas.microsoft.com/office/drawing/2014/main" id="{35FEEBDE-6700-A78B-7E5A-13DAA22695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9891" y="24670"/>
            <a:ext cx="1742109" cy="680909"/>
          </a:xfrm>
          <a:prstGeom prst="rect">
            <a:avLst/>
          </a:prstGeom>
        </p:spPr>
      </p:pic>
    </p:spTree>
    <p:extLst>
      <p:ext uri="{BB962C8B-B14F-4D97-AF65-F5344CB8AC3E}">
        <p14:creationId xmlns:p14="http://schemas.microsoft.com/office/powerpoint/2010/main" val="3586922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5F1C7-69C0-74CD-2810-C3707BA046A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02569D-DCEA-20A4-17EB-C92E761CFB6C}"/>
              </a:ext>
            </a:extLst>
          </p:cNvPr>
          <p:cNvSpPr txBox="1"/>
          <p:nvPr/>
        </p:nvSpPr>
        <p:spPr>
          <a:xfrm>
            <a:off x="421070" y="496431"/>
            <a:ext cx="10371907" cy="1077218"/>
          </a:xfrm>
          <a:prstGeom prst="rect">
            <a:avLst/>
          </a:prstGeom>
        </p:spPr>
        <p:txBody>
          <a:bodyPr vert="horz" lIns="0" tIns="72000" rIns="0" bIns="0" rtlCol="0" anchor="t">
            <a:noAutofit/>
          </a:bodyPr>
          <a:lstStyle>
            <a:lvl1pPr marL="228594" indent="-228594">
              <a:lnSpc>
                <a:spcPct val="80000"/>
              </a:lnSpc>
              <a:spcBef>
                <a:spcPct val="0"/>
              </a:spcBef>
              <a:buFont typeface="Arial" panose="020B0604020202020204" pitchFamily="34" charset="0"/>
              <a:buNone/>
              <a:defRPr sz="4000" b="1">
                <a:solidFill>
                  <a:schemeClr val="tx2"/>
                </a:solidFill>
                <a:latin typeface="+mj-lt"/>
                <a:ea typeface="+mj-ea"/>
                <a:cs typeface="+mj-cs"/>
              </a:defRPr>
            </a:lvl1pPr>
            <a:lvl2pPr marL="685783" indent="-228594" defTabSz="914377">
              <a:lnSpc>
                <a:spcPct val="90000"/>
              </a:lnSpc>
              <a:spcBef>
                <a:spcPts val="500"/>
              </a:spcBef>
              <a:buFont typeface="Arial" panose="020B0604020202020204" pitchFamily="34" charset="0"/>
              <a:buChar char="•"/>
              <a:defRPr sz="2400"/>
            </a:lvl2pPr>
            <a:lvl3pPr marL="1142971" indent="-228594" defTabSz="914377">
              <a:lnSpc>
                <a:spcPct val="90000"/>
              </a:lnSpc>
              <a:spcBef>
                <a:spcPts val="500"/>
              </a:spcBef>
              <a:buFont typeface="Arial" panose="020B0604020202020204" pitchFamily="34" charset="0"/>
              <a:buChar char="•"/>
              <a:defRPr sz="2000"/>
            </a:lvl3pPr>
            <a:lvl4pPr marL="1600160" indent="-228594" defTabSz="914377">
              <a:lnSpc>
                <a:spcPct val="90000"/>
              </a:lnSpc>
              <a:spcBef>
                <a:spcPts val="500"/>
              </a:spcBef>
              <a:buFont typeface="Arial" panose="020B0604020202020204" pitchFamily="34" charset="0"/>
              <a:buChar char="•"/>
            </a:lvl4pPr>
            <a:lvl5pPr marL="2057349" indent="-228594" defTabSz="914377">
              <a:lnSpc>
                <a:spcPct val="90000"/>
              </a:lnSpc>
              <a:spcBef>
                <a:spcPts val="500"/>
              </a:spcBef>
              <a:buFont typeface="Arial" panose="020B0604020202020204" pitchFamily="34" charset="0"/>
              <a:buChar cha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228594" marR="0" lvl="0" indent="-228594" algn="l" defTabSz="914400" rtl="0" eaLnBrk="1" fontAlgn="auto" latinLnBrk="0" hangingPunct="1">
              <a:lnSpc>
                <a:spcPct val="80000"/>
              </a:lnSpc>
              <a:spcBef>
                <a:spcPct val="0"/>
              </a:spcBef>
              <a:spcAft>
                <a:spcPts val="0"/>
              </a:spcAft>
              <a:buClrTx/>
              <a:buSzTx/>
              <a:buFont typeface="Arial" panose="020B0604020202020204" pitchFamily="34" charset="0"/>
              <a:buNone/>
              <a:tabLst/>
              <a:defRPr/>
            </a:pPr>
            <a:r>
              <a:rPr kumimoji="0" lang="pt-BR" sz="3200" b="1" i="0" u="none" strike="noStrike" kern="1200" cap="none" spc="0" normalizeH="0" baseline="0" noProof="0" dirty="0">
                <a:ln>
                  <a:noFill/>
                </a:ln>
                <a:solidFill>
                  <a:srgbClr val="13294B"/>
                </a:solidFill>
                <a:effectLst/>
                <a:uLnTx/>
                <a:uFillTx/>
                <a:latin typeface="Arial" panose="020B0604020202020204"/>
                <a:ea typeface="+mj-ea"/>
                <a:cs typeface="+mj-cs"/>
              </a:rPr>
              <a:t>Desafio da indústria: competitividade com o H2 cinza</a:t>
            </a:r>
          </a:p>
        </p:txBody>
      </p:sp>
      <p:grpSp>
        <p:nvGrpSpPr>
          <p:cNvPr id="9" name="Agrupar 8">
            <a:extLst>
              <a:ext uri="{FF2B5EF4-FFF2-40B4-BE49-F238E27FC236}">
                <a16:creationId xmlns:a16="http://schemas.microsoft.com/office/drawing/2014/main" id="{A22C2342-94CA-9711-0D33-94593A4FF554}"/>
              </a:ext>
            </a:extLst>
          </p:cNvPr>
          <p:cNvGrpSpPr/>
          <p:nvPr/>
        </p:nvGrpSpPr>
        <p:grpSpPr>
          <a:xfrm>
            <a:off x="5290776" y="1100206"/>
            <a:ext cx="6333383" cy="4802235"/>
            <a:chOff x="456074" y="1237206"/>
            <a:chExt cx="6333383" cy="4802235"/>
          </a:xfrm>
        </p:grpSpPr>
        <p:pic>
          <p:nvPicPr>
            <p:cNvPr id="4" name="Imagem 3">
              <a:extLst>
                <a:ext uri="{FF2B5EF4-FFF2-40B4-BE49-F238E27FC236}">
                  <a16:creationId xmlns:a16="http://schemas.microsoft.com/office/drawing/2014/main" id="{E5707F5E-ED7E-E9E5-A00D-F9DB5442FF88}"/>
                </a:ext>
              </a:extLst>
            </p:cNvPr>
            <p:cNvPicPr>
              <a:picLocks noChangeAspect="1"/>
            </p:cNvPicPr>
            <p:nvPr/>
          </p:nvPicPr>
          <p:blipFill>
            <a:blip r:embed="rId2"/>
            <a:stretch>
              <a:fillRect/>
            </a:stretch>
          </p:blipFill>
          <p:spPr>
            <a:xfrm>
              <a:off x="456074" y="1237206"/>
              <a:ext cx="6333383" cy="4802235"/>
            </a:xfrm>
            <a:prstGeom prst="rect">
              <a:avLst/>
            </a:prstGeom>
          </p:spPr>
        </p:pic>
        <p:sp>
          <p:nvSpPr>
            <p:cNvPr id="7" name="Seta: de Cima para Baixo 6">
              <a:extLst>
                <a:ext uri="{FF2B5EF4-FFF2-40B4-BE49-F238E27FC236}">
                  <a16:creationId xmlns:a16="http://schemas.microsoft.com/office/drawing/2014/main" id="{E9EB43A4-4C51-E9DF-C0BD-32B73C62C612}"/>
                </a:ext>
              </a:extLst>
            </p:cNvPr>
            <p:cNvSpPr/>
            <p:nvPr/>
          </p:nvSpPr>
          <p:spPr>
            <a:xfrm>
              <a:off x="702653" y="3638323"/>
              <a:ext cx="139338" cy="444137"/>
            </a:xfrm>
            <a:prstGeom prst="up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10" name="CaixaDeTexto 9">
            <a:extLst>
              <a:ext uri="{FF2B5EF4-FFF2-40B4-BE49-F238E27FC236}">
                <a16:creationId xmlns:a16="http://schemas.microsoft.com/office/drawing/2014/main" id="{DB020F40-00C1-C394-CE8C-280234C93EA5}"/>
              </a:ext>
            </a:extLst>
          </p:cNvPr>
          <p:cNvSpPr txBox="1"/>
          <p:nvPr/>
        </p:nvSpPr>
        <p:spPr>
          <a:xfrm>
            <a:off x="107929" y="1731608"/>
            <a:ext cx="4288436" cy="3785652"/>
          </a:xfrm>
          <a:prstGeom prst="rect">
            <a:avLst/>
          </a:prstGeom>
          <a:noFill/>
        </p:spPr>
        <p:txBody>
          <a:bodyPr wrap="square" rtlCol="0">
            <a:spAutoFit/>
          </a:bodyPr>
          <a:lstStyle/>
          <a:p>
            <a:r>
              <a:rPr lang="pt-BR" sz="1600" b="1" dirty="0">
                <a:solidFill>
                  <a:schemeClr val="tx1">
                    <a:lumMod val="85000"/>
                    <a:lumOff val="15000"/>
                  </a:schemeClr>
                </a:solidFill>
              </a:rPr>
              <a:t>Desafio da indústria: </a:t>
            </a:r>
          </a:p>
          <a:p>
            <a:endParaRPr lang="pt-BR" sz="1600" b="1" dirty="0">
              <a:solidFill>
                <a:schemeClr val="tx1">
                  <a:lumMod val="85000"/>
                  <a:lumOff val="15000"/>
                </a:schemeClr>
              </a:solidFill>
            </a:endParaRPr>
          </a:p>
          <a:p>
            <a:pPr marL="285750" indent="-285750">
              <a:buFont typeface="Arial" panose="020B0604020202020204" pitchFamily="34" charset="0"/>
              <a:buChar char="•"/>
            </a:pPr>
            <a:r>
              <a:rPr lang="pt-BR" sz="1600" b="1" dirty="0">
                <a:solidFill>
                  <a:schemeClr val="tx1">
                    <a:lumMod val="85000"/>
                    <a:lumOff val="15000"/>
                  </a:schemeClr>
                </a:solidFill>
              </a:rPr>
              <a:t>Gap de preço entre o H2 cinza e H2 verde</a:t>
            </a:r>
          </a:p>
          <a:p>
            <a:pPr marL="285750" indent="-285750">
              <a:buFont typeface="Arial" panose="020B0604020202020204" pitchFamily="34" charset="0"/>
              <a:buChar char="•"/>
            </a:pPr>
            <a:endParaRPr lang="pt-BR" sz="1600" b="1" dirty="0">
              <a:solidFill>
                <a:schemeClr val="tx1">
                  <a:lumMod val="85000"/>
                  <a:lumOff val="15000"/>
                </a:schemeClr>
              </a:solidFill>
            </a:endParaRPr>
          </a:p>
          <a:p>
            <a:pPr marL="285750" indent="-285750">
              <a:buFont typeface="Arial" panose="020B0604020202020204" pitchFamily="34" charset="0"/>
              <a:buChar char="•"/>
            </a:pPr>
            <a:r>
              <a:rPr lang="pt-BR" sz="1600" b="1" dirty="0">
                <a:solidFill>
                  <a:schemeClr val="tx1">
                    <a:lumMod val="85000"/>
                    <a:lumOff val="15000"/>
                  </a:schemeClr>
                </a:solidFill>
              </a:rPr>
              <a:t>Financiamento (devido à falta de contratos de longo prazo)</a:t>
            </a:r>
          </a:p>
          <a:p>
            <a:endParaRPr lang="pt-BR" sz="1600" b="1" dirty="0">
              <a:solidFill>
                <a:schemeClr val="tx1">
                  <a:lumMod val="85000"/>
                  <a:lumOff val="15000"/>
                </a:schemeClr>
              </a:solidFill>
            </a:endParaRPr>
          </a:p>
          <a:p>
            <a:pPr marL="285750" indent="-285750">
              <a:buFont typeface="Arial" panose="020B0604020202020204" pitchFamily="34" charset="0"/>
              <a:buChar char="•"/>
            </a:pPr>
            <a:r>
              <a:rPr lang="pt-BR" sz="1600" b="1" dirty="0">
                <a:solidFill>
                  <a:schemeClr val="tx1">
                    <a:lumMod val="85000"/>
                    <a:lumOff val="15000"/>
                  </a:schemeClr>
                </a:solidFill>
              </a:rPr>
              <a:t>Dificuldades típicas de qualquer indústria nova (eólica, solar, etanol)</a:t>
            </a:r>
          </a:p>
          <a:p>
            <a:pPr marL="285750" indent="-285750">
              <a:buFont typeface="Arial" panose="020B0604020202020204" pitchFamily="34" charset="0"/>
              <a:buChar char="•"/>
            </a:pPr>
            <a:endParaRPr lang="pt-BR" sz="1600" b="1" dirty="0">
              <a:solidFill>
                <a:schemeClr val="tx1">
                  <a:lumMod val="85000"/>
                  <a:lumOff val="15000"/>
                </a:schemeClr>
              </a:solidFill>
            </a:endParaRPr>
          </a:p>
          <a:p>
            <a:pPr marL="285750" indent="-285750">
              <a:buFont typeface="Arial" panose="020B0604020202020204" pitchFamily="34" charset="0"/>
              <a:buChar char="•"/>
            </a:pPr>
            <a:r>
              <a:rPr lang="pt-BR" sz="1600" b="1" dirty="0">
                <a:solidFill>
                  <a:schemeClr val="tx1">
                    <a:lumMod val="85000"/>
                    <a:lumOff val="15000"/>
                  </a:schemeClr>
                </a:solidFill>
              </a:rPr>
              <a:t>Risco “</a:t>
            </a:r>
            <a:r>
              <a:rPr lang="pt-BR" sz="1600" b="1" i="1" dirty="0">
                <a:solidFill>
                  <a:schemeClr val="tx1">
                    <a:lumMod val="85000"/>
                    <a:lumOff val="15000"/>
                  </a:schemeClr>
                </a:solidFill>
              </a:rPr>
              <a:t>Project </a:t>
            </a:r>
            <a:r>
              <a:rPr lang="pt-BR" sz="1600" b="1" i="1" dirty="0" err="1">
                <a:solidFill>
                  <a:schemeClr val="tx1">
                    <a:lumMod val="85000"/>
                    <a:lumOff val="15000"/>
                  </a:schemeClr>
                </a:solidFill>
              </a:rPr>
              <a:t>on</a:t>
            </a:r>
            <a:r>
              <a:rPr lang="pt-BR" sz="1600" b="1" i="1" dirty="0">
                <a:solidFill>
                  <a:schemeClr val="tx1">
                    <a:lumMod val="85000"/>
                    <a:lumOff val="15000"/>
                  </a:schemeClr>
                </a:solidFill>
              </a:rPr>
              <a:t> Project </a:t>
            </a:r>
            <a:r>
              <a:rPr lang="pt-BR" sz="1600" b="1" dirty="0">
                <a:solidFill>
                  <a:schemeClr val="tx1">
                    <a:lumMod val="85000"/>
                    <a:lumOff val="15000"/>
                  </a:schemeClr>
                </a:solidFill>
              </a:rPr>
              <a:t>“</a:t>
            </a:r>
          </a:p>
          <a:p>
            <a:pPr marL="285750" indent="-285750">
              <a:buFont typeface="Arial" panose="020B0604020202020204" pitchFamily="34" charset="0"/>
              <a:buChar char="•"/>
            </a:pPr>
            <a:endParaRPr lang="pt-BR" sz="1600" b="1" dirty="0">
              <a:solidFill>
                <a:schemeClr val="tx1">
                  <a:lumMod val="85000"/>
                  <a:lumOff val="15000"/>
                </a:schemeClr>
              </a:solidFill>
            </a:endParaRPr>
          </a:p>
          <a:p>
            <a:pPr marL="285750" indent="-285750">
              <a:buFont typeface="Arial" panose="020B0604020202020204" pitchFamily="34" charset="0"/>
              <a:buChar char="•"/>
            </a:pPr>
            <a:r>
              <a:rPr lang="pt-BR" sz="1600" b="1" dirty="0">
                <a:solidFill>
                  <a:schemeClr val="tx1">
                    <a:lumMod val="85000"/>
                    <a:lumOff val="15000"/>
                  </a:schemeClr>
                </a:solidFill>
              </a:rPr>
              <a:t>Imprevisibilidade (variabilidade) do custo dos encargos da energia </a:t>
            </a:r>
          </a:p>
        </p:txBody>
      </p:sp>
      <p:sp>
        <p:nvSpPr>
          <p:cNvPr id="11" name="Chave Direita 10">
            <a:extLst>
              <a:ext uri="{FF2B5EF4-FFF2-40B4-BE49-F238E27FC236}">
                <a16:creationId xmlns:a16="http://schemas.microsoft.com/office/drawing/2014/main" id="{CDFCCF0C-425A-5237-5D64-A6029F1A7783}"/>
              </a:ext>
            </a:extLst>
          </p:cNvPr>
          <p:cNvSpPr/>
          <p:nvPr/>
        </p:nvSpPr>
        <p:spPr>
          <a:xfrm>
            <a:off x="4096406" y="1275127"/>
            <a:ext cx="299960" cy="4431169"/>
          </a:xfrm>
          <a:prstGeom prst="rightBrace">
            <a:avLst>
              <a:gd name="adj1" fmla="val 8333"/>
              <a:gd name="adj2" fmla="val 58033"/>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dirty="0"/>
          </a:p>
        </p:txBody>
      </p:sp>
      <p:sp>
        <p:nvSpPr>
          <p:cNvPr id="12" name="CaixaDeTexto 11">
            <a:extLst>
              <a:ext uri="{FF2B5EF4-FFF2-40B4-BE49-F238E27FC236}">
                <a16:creationId xmlns:a16="http://schemas.microsoft.com/office/drawing/2014/main" id="{675E41A6-1120-7439-4B50-7662E8E57E1A}"/>
              </a:ext>
            </a:extLst>
          </p:cNvPr>
          <p:cNvSpPr txBox="1"/>
          <p:nvPr/>
        </p:nvSpPr>
        <p:spPr>
          <a:xfrm>
            <a:off x="4235743" y="3432114"/>
            <a:ext cx="1301612" cy="584775"/>
          </a:xfrm>
          <a:prstGeom prst="rect">
            <a:avLst/>
          </a:prstGeom>
          <a:noFill/>
        </p:spPr>
        <p:txBody>
          <a:bodyPr wrap="square" rtlCol="0">
            <a:spAutoFit/>
          </a:bodyPr>
          <a:lstStyle/>
          <a:p>
            <a:pPr algn="ctr"/>
            <a:r>
              <a:rPr lang="pt-BR" sz="1600" b="1" dirty="0">
                <a:solidFill>
                  <a:srgbClr val="FF0000"/>
                </a:solidFill>
              </a:rPr>
              <a:t>Gap de preço</a:t>
            </a:r>
          </a:p>
        </p:txBody>
      </p:sp>
      <p:sp>
        <p:nvSpPr>
          <p:cNvPr id="13" name="CaixaDeTexto 12">
            <a:extLst>
              <a:ext uri="{FF2B5EF4-FFF2-40B4-BE49-F238E27FC236}">
                <a16:creationId xmlns:a16="http://schemas.microsoft.com/office/drawing/2014/main" id="{A001B247-EB57-F991-8777-B448884B1867}"/>
              </a:ext>
            </a:extLst>
          </p:cNvPr>
          <p:cNvSpPr txBox="1"/>
          <p:nvPr/>
        </p:nvSpPr>
        <p:spPr>
          <a:xfrm>
            <a:off x="2252147" y="6228726"/>
            <a:ext cx="8586652"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pt-BR" dirty="0"/>
              <a:t>Gap de preço a ser coberto por incentivos temporários para viabilizar a indústria</a:t>
            </a:r>
          </a:p>
        </p:txBody>
      </p:sp>
      <p:sp>
        <p:nvSpPr>
          <p:cNvPr id="3" name="Retângulo 2">
            <a:extLst>
              <a:ext uri="{FF2B5EF4-FFF2-40B4-BE49-F238E27FC236}">
                <a16:creationId xmlns:a16="http://schemas.microsoft.com/office/drawing/2014/main" id="{30367E79-DEF1-090D-2A46-4BBB6B1609C8}"/>
              </a:ext>
            </a:extLst>
          </p:cNvPr>
          <p:cNvSpPr/>
          <p:nvPr/>
        </p:nvSpPr>
        <p:spPr>
          <a:xfrm>
            <a:off x="11079679" y="308034"/>
            <a:ext cx="1112322" cy="7921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B24E5E1D-B66D-3A54-0E1A-464FC03110ED}"/>
              </a:ext>
            </a:extLst>
          </p:cNvPr>
          <p:cNvSpPr/>
          <p:nvPr/>
        </p:nvSpPr>
        <p:spPr>
          <a:xfrm>
            <a:off x="240879" y="6153880"/>
            <a:ext cx="1849178" cy="5675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Picture 4" descr="A green text on a black background&#10;&#10;Description automatically generated">
            <a:extLst>
              <a:ext uri="{FF2B5EF4-FFF2-40B4-BE49-F238E27FC236}">
                <a16:creationId xmlns:a16="http://schemas.microsoft.com/office/drawing/2014/main" id="{16EC2047-08B4-4522-6A8E-8F1C3657D9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9891" y="24670"/>
            <a:ext cx="1742109" cy="680909"/>
          </a:xfrm>
          <a:prstGeom prst="rect">
            <a:avLst/>
          </a:prstGeom>
        </p:spPr>
      </p:pic>
    </p:spTree>
    <p:extLst>
      <p:ext uri="{BB962C8B-B14F-4D97-AF65-F5344CB8AC3E}">
        <p14:creationId xmlns:p14="http://schemas.microsoft.com/office/powerpoint/2010/main" val="1243306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34"/>
          <p:cNvPicPr preferRelativeResize="0"/>
          <p:nvPr/>
        </p:nvPicPr>
        <p:blipFill>
          <a:blip r:embed="rId3">
            <a:alphaModFix/>
          </a:blip>
          <a:stretch>
            <a:fillRect/>
          </a:stretch>
        </p:blipFill>
        <p:spPr>
          <a:xfrm flipH="1">
            <a:off x="0" y="0"/>
            <a:ext cx="12192000" cy="6857995"/>
          </a:xfrm>
          <a:prstGeom prst="rect">
            <a:avLst/>
          </a:prstGeom>
          <a:noFill/>
          <a:ln>
            <a:noFill/>
          </a:ln>
        </p:spPr>
      </p:pic>
      <p:sp>
        <p:nvSpPr>
          <p:cNvPr id="340" name="Google Shape;340;p34"/>
          <p:cNvSpPr txBox="1"/>
          <p:nvPr/>
        </p:nvSpPr>
        <p:spPr>
          <a:xfrm>
            <a:off x="636504" y="1567842"/>
            <a:ext cx="3474356" cy="792000"/>
          </a:xfrm>
          <a:prstGeom prst="rect">
            <a:avLst/>
          </a:prstGeom>
          <a:noFill/>
          <a:ln>
            <a:noFill/>
          </a:ln>
        </p:spPr>
        <p:txBody>
          <a:bodyPr spcFirstLastPara="1" wrap="square" lIns="91375" tIns="91375" rIns="91375" bIns="91375" anchor="t" anchorCtr="0">
            <a:noAutofit/>
          </a:bodyPr>
          <a:lstStyle/>
          <a:p>
            <a:pPr marL="0" marR="0" lvl="0" indent="0" algn="l" rtl="0">
              <a:lnSpc>
                <a:spcPct val="100000"/>
              </a:lnSpc>
              <a:spcBef>
                <a:spcPts val="0"/>
              </a:spcBef>
              <a:spcAft>
                <a:spcPts val="0"/>
              </a:spcAft>
              <a:buClr>
                <a:srgbClr val="294667"/>
              </a:buClr>
              <a:buSzPts val="1400"/>
              <a:buFont typeface="Merriweather"/>
              <a:buNone/>
            </a:pPr>
            <a:r>
              <a:rPr lang="pt-BR" sz="2800" dirty="0">
                <a:solidFill>
                  <a:schemeClr val="lt1"/>
                </a:solidFill>
                <a:latin typeface="Heebo Black"/>
                <a:ea typeface="Heebo Black"/>
                <a:cs typeface="Heebo Black"/>
                <a:sym typeface="Heebo Black"/>
              </a:rPr>
              <a:t>Até 2050 os investimentos em H2V podem impactar o PIB em ~ </a:t>
            </a:r>
            <a:r>
              <a:rPr lang="pt-BR" sz="2800" dirty="0" err="1">
                <a:solidFill>
                  <a:schemeClr val="lt1"/>
                </a:solidFill>
                <a:latin typeface="Heebo Black"/>
                <a:ea typeface="Heebo Black"/>
                <a:cs typeface="Heebo Black"/>
                <a:sym typeface="Heebo Black"/>
              </a:rPr>
              <a:t>R</a:t>
            </a:r>
            <a:r>
              <a:rPr lang="pt-BR" sz="2800" dirty="0">
                <a:solidFill>
                  <a:schemeClr val="lt1"/>
                </a:solidFill>
                <a:latin typeface="Heebo Black"/>
                <a:ea typeface="Heebo Black"/>
                <a:cs typeface="Heebo Black"/>
                <a:sym typeface="Heebo Black"/>
              </a:rPr>
              <a:t>$ 7 Trilhões de Reais</a:t>
            </a:r>
            <a:endParaRPr sz="2800" dirty="0">
              <a:solidFill>
                <a:schemeClr val="lt1"/>
              </a:solidFill>
              <a:latin typeface="Heebo Black"/>
              <a:ea typeface="Heebo Black"/>
              <a:cs typeface="Heebo Black"/>
              <a:sym typeface="Heebo Black"/>
            </a:endParaRPr>
          </a:p>
          <a:p>
            <a:pPr marL="0" marR="0" lvl="0" indent="0" algn="l" rtl="0">
              <a:lnSpc>
                <a:spcPct val="100000"/>
              </a:lnSpc>
              <a:spcBef>
                <a:spcPts val="0"/>
              </a:spcBef>
              <a:spcAft>
                <a:spcPts val="0"/>
              </a:spcAft>
              <a:buNone/>
            </a:pPr>
            <a:endParaRPr sz="2800" dirty="0">
              <a:solidFill>
                <a:schemeClr val="lt1"/>
              </a:solidFill>
              <a:latin typeface="Heebo Black"/>
              <a:ea typeface="Heebo Black"/>
              <a:cs typeface="Heebo Black"/>
              <a:sym typeface="Heebo Black"/>
            </a:endParaRPr>
          </a:p>
        </p:txBody>
      </p:sp>
      <p:pic>
        <p:nvPicPr>
          <p:cNvPr id="4" name="Imagem 3">
            <a:extLst>
              <a:ext uri="{FF2B5EF4-FFF2-40B4-BE49-F238E27FC236}">
                <a16:creationId xmlns:a16="http://schemas.microsoft.com/office/drawing/2014/main" id="{FB535F6A-9BAC-1922-17C4-39ED9A6978C1}"/>
              </a:ext>
            </a:extLst>
          </p:cNvPr>
          <p:cNvPicPr>
            <a:picLocks noChangeAspect="1"/>
          </p:cNvPicPr>
          <p:nvPr/>
        </p:nvPicPr>
        <p:blipFill rotWithShape="1">
          <a:blip r:embed="rId4"/>
          <a:srcRect l="42278" t="17535" r="14692" b="16454"/>
          <a:stretch/>
        </p:blipFill>
        <p:spPr>
          <a:xfrm>
            <a:off x="4960306" y="168292"/>
            <a:ext cx="6801634" cy="652141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34"/>
          <p:cNvPicPr preferRelativeResize="0"/>
          <p:nvPr/>
        </p:nvPicPr>
        <p:blipFill>
          <a:blip r:embed="rId3">
            <a:alphaModFix/>
          </a:blip>
          <a:stretch>
            <a:fillRect/>
          </a:stretch>
        </p:blipFill>
        <p:spPr>
          <a:xfrm flipH="1">
            <a:off x="0" y="0"/>
            <a:ext cx="12192000" cy="6857995"/>
          </a:xfrm>
          <a:prstGeom prst="rect">
            <a:avLst/>
          </a:prstGeom>
          <a:noFill/>
          <a:ln>
            <a:noFill/>
          </a:ln>
        </p:spPr>
      </p:pic>
      <p:sp>
        <p:nvSpPr>
          <p:cNvPr id="340" name="Google Shape;340;p34"/>
          <p:cNvSpPr txBox="1"/>
          <p:nvPr/>
        </p:nvSpPr>
        <p:spPr>
          <a:xfrm>
            <a:off x="1028060" y="645387"/>
            <a:ext cx="9709995" cy="792000"/>
          </a:xfrm>
          <a:prstGeom prst="rect">
            <a:avLst/>
          </a:prstGeom>
          <a:noFill/>
          <a:ln>
            <a:noFill/>
          </a:ln>
        </p:spPr>
        <p:txBody>
          <a:bodyPr spcFirstLastPara="1" wrap="square" lIns="91375" tIns="91375" rIns="91375" bIns="91375" anchor="t" anchorCtr="0">
            <a:noAutofit/>
          </a:bodyPr>
          <a:lstStyle/>
          <a:p>
            <a:pPr marL="0" marR="0" lvl="0" indent="0" algn="l" rtl="0">
              <a:lnSpc>
                <a:spcPct val="100000"/>
              </a:lnSpc>
              <a:spcBef>
                <a:spcPts val="0"/>
              </a:spcBef>
              <a:spcAft>
                <a:spcPts val="0"/>
              </a:spcAft>
              <a:buClr>
                <a:srgbClr val="294667"/>
              </a:buClr>
              <a:buSzPts val="1400"/>
              <a:buFont typeface="Merriweather"/>
              <a:buNone/>
            </a:pPr>
            <a:r>
              <a:rPr lang="pt-BR" sz="2800" b="1" dirty="0">
                <a:solidFill>
                  <a:srgbClr val="92D050"/>
                </a:solidFill>
                <a:effectLst/>
                <a:latin typeface="Heebo" pitchFamily="2" charset="-79"/>
                <a:cs typeface="Heebo" pitchFamily="2" charset="-79"/>
              </a:rPr>
              <a:t>4 vantagens da política pública de H2V para o Brasil</a:t>
            </a:r>
          </a:p>
          <a:p>
            <a:pPr marL="0" marR="0" lvl="0" indent="0" algn="l" rtl="0">
              <a:lnSpc>
                <a:spcPct val="100000"/>
              </a:lnSpc>
              <a:spcBef>
                <a:spcPts val="0"/>
              </a:spcBef>
              <a:spcAft>
                <a:spcPts val="0"/>
              </a:spcAft>
              <a:buClr>
                <a:srgbClr val="294667"/>
              </a:buClr>
              <a:buSzPts val="1400"/>
              <a:buFont typeface="Merriweather"/>
              <a:buNone/>
            </a:pPr>
            <a:r>
              <a:rPr lang="pt-BR" sz="2800" b="1" dirty="0">
                <a:solidFill>
                  <a:srgbClr val="92D050"/>
                </a:solidFill>
                <a:latin typeface="Heebo" pitchFamily="2" charset="-79"/>
                <a:ea typeface="Heebo Black"/>
                <a:cs typeface="Heebo" pitchFamily="2" charset="-79"/>
                <a:sym typeface="Heebo Black"/>
              </a:rPr>
              <a:t>Importância do PL 2308</a:t>
            </a:r>
            <a:endParaRPr sz="2800" dirty="0">
              <a:solidFill>
                <a:srgbClr val="92D050"/>
              </a:solidFill>
              <a:latin typeface="Heebo Black"/>
              <a:ea typeface="Heebo Black"/>
              <a:cs typeface="Heebo Black"/>
              <a:sym typeface="Heebo Black"/>
            </a:endParaRPr>
          </a:p>
        </p:txBody>
      </p:sp>
      <p:sp>
        <p:nvSpPr>
          <p:cNvPr id="2" name="CaixaDeTexto 1">
            <a:extLst>
              <a:ext uri="{FF2B5EF4-FFF2-40B4-BE49-F238E27FC236}">
                <a16:creationId xmlns:a16="http://schemas.microsoft.com/office/drawing/2014/main" id="{24316B84-B8E3-947F-6B50-73F62A69F239}"/>
              </a:ext>
            </a:extLst>
          </p:cNvPr>
          <p:cNvSpPr txBox="1"/>
          <p:nvPr/>
        </p:nvSpPr>
        <p:spPr>
          <a:xfrm>
            <a:off x="1203425" y="2092569"/>
            <a:ext cx="10070000" cy="3364960"/>
          </a:xfrm>
          <a:prstGeom prst="rect">
            <a:avLst/>
          </a:prstGeom>
          <a:noFill/>
        </p:spPr>
        <p:txBody>
          <a:bodyPr wrap="square" rtlCol="0">
            <a:spAutoFit/>
          </a:bodyPr>
          <a:lstStyle/>
          <a:p>
            <a:pPr>
              <a:lnSpc>
                <a:spcPct val="150000"/>
              </a:lnSpc>
            </a:pPr>
            <a:r>
              <a:rPr lang="pt-BR" sz="1800" b="1" dirty="0">
                <a:solidFill>
                  <a:schemeClr val="bg1"/>
                </a:solidFill>
                <a:effectLst/>
                <a:latin typeface="Heebo" pitchFamily="2" charset="-79"/>
                <a:cs typeface="Heebo" pitchFamily="2" charset="-79"/>
              </a:rPr>
              <a:t>1. </a:t>
            </a:r>
            <a:r>
              <a:rPr lang="pt-BR" sz="1800" dirty="0">
                <a:solidFill>
                  <a:schemeClr val="bg1"/>
                </a:solidFill>
                <a:effectLst/>
                <a:latin typeface="Heebo" pitchFamily="2" charset="-79"/>
                <a:cs typeface="Heebo" pitchFamily="2" charset="-79"/>
              </a:rPr>
              <a:t>Sem renúncia fiscal no curtíssimo prazo até 2026; </a:t>
            </a:r>
            <a:br>
              <a:rPr lang="pt-BR" sz="1800" dirty="0">
                <a:solidFill>
                  <a:schemeClr val="bg1"/>
                </a:solidFill>
                <a:effectLst/>
              </a:rPr>
            </a:br>
            <a:r>
              <a:rPr lang="pt-BR" sz="1800" b="1" dirty="0">
                <a:solidFill>
                  <a:schemeClr val="bg1"/>
                </a:solidFill>
                <a:effectLst/>
                <a:latin typeface="Heebo" pitchFamily="2" charset="-79"/>
                <a:cs typeface="Heebo" pitchFamily="2" charset="-79"/>
              </a:rPr>
              <a:t>2. </a:t>
            </a:r>
            <a:r>
              <a:rPr lang="pt-BR" sz="1800" dirty="0">
                <a:solidFill>
                  <a:schemeClr val="bg1"/>
                </a:solidFill>
                <a:effectLst/>
                <a:latin typeface="Heebo" pitchFamily="2" charset="-79"/>
                <a:cs typeface="Heebo" pitchFamily="2" charset="-79"/>
              </a:rPr>
              <a:t>Gasto total do governo integralmente coberto e com folga pela arrecadação decorrente da própria indústria de hidrogênio; </a:t>
            </a:r>
            <a:br>
              <a:rPr lang="pt-BR" sz="1800" dirty="0">
                <a:solidFill>
                  <a:schemeClr val="bg1"/>
                </a:solidFill>
                <a:effectLst/>
              </a:rPr>
            </a:br>
            <a:r>
              <a:rPr lang="pt-BR" sz="1800" b="1" dirty="0">
                <a:solidFill>
                  <a:schemeClr val="bg1"/>
                </a:solidFill>
                <a:effectLst/>
                <a:latin typeface="Heebo" pitchFamily="2" charset="-79"/>
                <a:cs typeface="Heebo" pitchFamily="2" charset="-79"/>
              </a:rPr>
              <a:t>3. </a:t>
            </a:r>
            <a:r>
              <a:rPr lang="pt-BR" sz="1800" dirty="0">
                <a:solidFill>
                  <a:schemeClr val="bg1"/>
                </a:solidFill>
                <a:effectLst/>
                <a:latin typeface="Heebo" pitchFamily="2" charset="-79"/>
                <a:cs typeface="Heebo" pitchFamily="2" charset="-79"/>
              </a:rPr>
              <a:t>Neoindustrializaçao verde de diversos setores produtivos brasileiros como fertilizantes, aço, cimento etc.; </a:t>
            </a:r>
            <a:br>
              <a:rPr lang="pt-BR" sz="1800" dirty="0">
                <a:solidFill>
                  <a:schemeClr val="bg1"/>
                </a:solidFill>
                <a:effectLst/>
              </a:rPr>
            </a:br>
            <a:r>
              <a:rPr lang="pt-BR" sz="1800" b="1" dirty="0">
                <a:solidFill>
                  <a:schemeClr val="bg1"/>
                </a:solidFill>
                <a:effectLst/>
                <a:latin typeface="Heebo" pitchFamily="2" charset="-79"/>
                <a:cs typeface="Heebo" pitchFamily="2" charset="-79"/>
              </a:rPr>
              <a:t>4. </a:t>
            </a:r>
            <a:r>
              <a:rPr lang="pt-BR" sz="1800" dirty="0">
                <a:solidFill>
                  <a:schemeClr val="bg1"/>
                </a:solidFill>
                <a:effectLst/>
                <a:latin typeface="Heebo" pitchFamily="2" charset="-79"/>
                <a:cs typeface="Heebo" pitchFamily="2" charset="-79"/>
              </a:rPr>
              <a:t>Descarbonização da economia brasileira, desenvolvimento tecnológico e geração de empregos de alta qualidade. </a:t>
            </a:r>
            <a:br>
              <a:rPr lang="pt-BR" sz="1800" dirty="0">
                <a:solidFill>
                  <a:schemeClr val="bg1"/>
                </a:solidFill>
                <a:effectLst/>
              </a:rPr>
            </a:br>
            <a:endParaRPr lang="pt-BR" sz="1800" dirty="0">
              <a:solidFill>
                <a:schemeClr val="bg1"/>
              </a:solidFill>
            </a:endParaRPr>
          </a:p>
        </p:txBody>
      </p:sp>
    </p:spTree>
    <p:extLst>
      <p:ext uri="{BB962C8B-B14F-4D97-AF65-F5344CB8AC3E}">
        <p14:creationId xmlns:p14="http://schemas.microsoft.com/office/powerpoint/2010/main" val="3191513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35"/>
          <p:cNvPicPr preferRelativeResize="0"/>
          <p:nvPr/>
        </p:nvPicPr>
        <p:blipFill>
          <a:blip r:embed="rId3">
            <a:alphaModFix/>
          </a:blip>
          <a:stretch>
            <a:fillRect/>
          </a:stretch>
        </p:blipFill>
        <p:spPr>
          <a:xfrm>
            <a:off x="0" y="0"/>
            <a:ext cx="12192000" cy="6857995"/>
          </a:xfrm>
          <a:prstGeom prst="rect">
            <a:avLst/>
          </a:prstGeom>
          <a:noFill/>
          <a:ln>
            <a:noFill/>
          </a:ln>
        </p:spPr>
      </p:pic>
      <p:sp>
        <p:nvSpPr>
          <p:cNvPr id="346" name="Google Shape;346;p35"/>
          <p:cNvSpPr/>
          <p:nvPr/>
        </p:nvSpPr>
        <p:spPr>
          <a:xfrm>
            <a:off x="7449525" y="1321700"/>
            <a:ext cx="4210200" cy="4311600"/>
          </a:xfrm>
          <a:prstGeom prst="roundRect">
            <a:avLst>
              <a:gd name="adj" fmla="val 9247"/>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347" name="Google Shape;347;p35" descr="Ícone&#10;&#10;Descrição gerada automaticamente"/>
          <p:cNvPicPr preferRelativeResize="0"/>
          <p:nvPr/>
        </p:nvPicPr>
        <p:blipFill rotWithShape="1">
          <a:blip r:embed="rId4">
            <a:alphaModFix/>
          </a:blip>
          <a:srcRect/>
          <a:stretch/>
        </p:blipFill>
        <p:spPr>
          <a:xfrm>
            <a:off x="7988693" y="3912521"/>
            <a:ext cx="263789" cy="263790"/>
          </a:xfrm>
          <a:prstGeom prst="rect">
            <a:avLst/>
          </a:prstGeom>
          <a:noFill/>
          <a:ln>
            <a:noFill/>
          </a:ln>
        </p:spPr>
      </p:pic>
      <p:pic>
        <p:nvPicPr>
          <p:cNvPr id="348" name="Google Shape;348;p35" descr="Ícone&#10;&#10;Descrição gerada automaticamente"/>
          <p:cNvPicPr preferRelativeResize="0"/>
          <p:nvPr/>
        </p:nvPicPr>
        <p:blipFill rotWithShape="1">
          <a:blip r:embed="rId5">
            <a:alphaModFix/>
          </a:blip>
          <a:srcRect/>
          <a:stretch/>
        </p:blipFill>
        <p:spPr>
          <a:xfrm>
            <a:off x="7988693" y="3399297"/>
            <a:ext cx="263789" cy="263789"/>
          </a:xfrm>
          <a:prstGeom prst="rect">
            <a:avLst/>
          </a:prstGeom>
          <a:noFill/>
          <a:ln>
            <a:noFill/>
          </a:ln>
        </p:spPr>
      </p:pic>
      <p:pic>
        <p:nvPicPr>
          <p:cNvPr id="349" name="Google Shape;349;p35"/>
          <p:cNvPicPr preferRelativeResize="0"/>
          <p:nvPr/>
        </p:nvPicPr>
        <p:blipFill rotWithShape="1">
          <a:blip r:embed="rId6">
            <a:alphaModFix/>
          </a:blip>
          <a:srcRect/>
          <a:stretch/>
        </p:blipFill>
        <p:spPr>
          <a:xfrm>
            <a:off x="7988693" y="4425746"/>
            <a:ext cx="263789" cy="263790"/>
          </a:xfrm>
          <a:prstGeom prst="rect">
            <a:avLst/>
          </a:prstGeom>
          <a:noFill/>
          <a:ln>
            <a:noFill/>
          </a:ln>
        </p:spPr>
      </p:pic>
      <p:sp>
        <p:nvSpPr>
          <p:cNvPr id="350" name="Google Shape;350;p35"/>
          <p:cNvSpPr txBox="1"/>
          <p:nvPr/>
        </p:nvSpPr>
        <p:spPr>
          <a:xfrm>
            <a:off x="8285567" y="3299225"/>
            <a:ext cx="1337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lt1"/>
                </a:solidFill>
                <a:latin typeface="Heebo Medium"/>
                <a:ea typeface="Heebo Medium"/>
                <a:cs typeface="Heebo Medium"/>
                <a:sym typeface="Heebo Medium"/>
              </a:rPr>
              <a:t>abihv_br </a:t>
            </a:r>
            <a:endParaRPr sz="1800" b="0" i="0" u="none" strike="noStrike" cap="none">
              <a:solidFill>
                <a:schemeClr val="dk1"/>
              </a:solidFill>
              <a:latin typeface="Calibri"/>
              <a:ea typeface="Calibri"/>
              <a:cs typeface="Calibri"/>
              <a:sym typeface="Calibri"/>
            </a:endParaRPr>
          </a:p>
        </p:txBody>
      </p:sp>
      <p:sp>
        <p:nvSpPr>
          <p:cNvPr id="351" name="Google Shape;351;p35"/>
          <p:cNvSpPr txBox="1"/>
          <p:nvPr/>
        </p:nvSpPr>
        <p:spPr>
          <a:xfrm>
            <a:off x="8285567" y="3829308"/>
            <a:ext cx="1526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lt1"/>
                </a:solidFill>
                <a:latin typeface="Heebo Medium"/>
                <a:ea typeface="Heebo Medium"/>
                <a:cs typeface="Heebo Medium"/>
                <a:sym typeface="Heebo Medium"/>
              </a:rPr>
              <a:t>abihv_br </a:t>
            </a:r>
            <a:endParaRPr sz="1800" b="0" i="0" u="none" strike="noStrike" cap="none">
              <a:solidFill>
                <a:schemeClr val="dk1"/>
              </a:solidFill>
              <a:latin typeface="Calibri"/>
              <a:ea typeface="Calibri"/>
              <a:cs typeface="Calibri"/>
              <a:sym typeface="Calibri"/>
            </a:endParaRPr>
          </a:p>
        </p:txBody>
      </p:sp>
      <p:sp>
        <p:nvSpPr>
          <p:cNvPr id="352" name="Google Shape;352;p35"/>
          <p:cNvSpPr txBox="1"/>
          <p:nvPr/>
        </p:nvSpPr>
        <p:spPr>
          <a:xfrm>
            <a:off x="8285567" y="4359392"/>
            <a:ext cx="2828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lt1"/>
                </a:solidFill>
                <a:latin typeface="Heebo Medium"/>
                <a:ea typeface="Heebo Medium"/>
                <a:cs typeface="Heebo Medium"/>
                <a:sym typeface="Heebo Medium"/>
              </a:rPr>
              <a:t>contato@abihv.org.br</a:t>
            </a:r>
            <a:endParaRPr sz="1800" b="0" i="0" u="none" strike="noStrike" cap="none">
              <a:solidFill>
                <a:schemeClr val="dk1"/>
              </a:solidFill>
              <a:latin typeface="Calibri"/>
              <a:ea typeface="Calibri"/>
              <a:cs typeface="Calibri"/>
              <a:sym typeface="Calibri"/>
            </a:endParaRPr>
          </a:p>
        </p:txBody>
      </p:sp>
      <p:sp>
        <p:nvSpPr>
          <p:cNvPr id="353" name="Google Shape;353;p35"/>
          <p:cNvSpPr txBox="1"/>
          <p:nvPr/>
        </p:nvSpPr>
        <p:spPr>
          <a:xfrm>
            <a:off x="8285567" y="4889475"/>
            <a:ext cx="24945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lt1"/>
                </a:solidFill>
                <a:latin typeface="Heebo Medium"/>
                <a:ea typeface="Heebo Medium"/>
                <a:cs typeface="Heebo Medium"/>
                <a:sym typeface="Heebo Medium"/>
              </a:rPr>
              <a:t>https://abihv.org.br</a:t>
            </a:r>
            <a:endParaRPr sz="1800" b="0" i="0" u="none" strike="noStrike" cap="none">
              <a:solidFill>
                <a:schemeClr val="dk1"/>
              </a:solidFill>
              <a:latin typeface="Calibri"/>
              <a:ea typeface="Calibri"/>
              <a:cs typeface="Calibri"/>
              <a:sym typeface="Calibri"/>
            </a:endParaRPr>
          </a:p>
        </p:txBody>
      </p:sp>
      <p:sp>
        <p:nvSpPr>
          <p:cNvPr id="354" name="Google Shape;354;p35"/>
          <p:cNvSpPr txBox="1"/>
          <p:nvPr/>
        </p:nvSpPr>
        <p:spPr>
          <a:xfrm>
            <a:off x="1001925" y="2659350"/>
            <a:ext cx="5677800" cy="153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0"/>
              <a:buFont typeface="Arial"/>
              <a:buNone/>
            </a:pPr>
            <a:r>
              <a:rPr lang="pt-BR" sz="9400" i="0" u="none" strike="noStrike" cap="none" dirty="0">
                <a:solidFill>
                  <a:schemeClr val="lt1"/>
                </a:solidFill>
                <a:latin typeface="Heebo Black"/>
                <a:ea typeface="Heebo Black"/>
                <a:cs typeface="Heebo Black"/>
                <a:sym typeface="Heebo Black"/>
              </a:rPr>
              <a:t>Obrigada!</a:t>
            </a:r>
            <a:endParaRPr sz="2800" i="0" u="none" strike="noStrike" cap="none" dirty="0">
              <a:solidFill>
                <a:srgbClr val="000000"/>
              </a:solidFill>
              <a:latin typeface="Heebo Black"/>
              <a:ea typeface="Heebo Black"/>
              <a:cs typeface="Heebo Black"/>
              <a:sym typeface="Heebo Black"/>
            </a:endParaRPr>
          </a:p>
        </p:txBody>
      </p:sp>
      <p:pic>
        <p:nvPicPr>
          <p:cNvPr id="355" name="Google Shape;355;p35" descr="Desenho com traços pretos em fundo branco&#10;&#10;Descrição gerada automaticamente com confiança média"/>
          <p:cNvPicPr preferRelativeResize="0"/>
          <p:nvPr/>
        </p:nvPicPr>
        <p:blipFill rotWithShape="1">
          <a:blip r:embed="rId7">
            <a:alphaModFix/>
          </a:blip>
          <a:srcRect l="8515" t="8144" r="6666" b="7188"/>
          <a:stretch/>
        </p:blipFill>
        <p:spPr>
          <a:xfrm>
            <a:off x="7988457" y="4938970"/>
            <a:ext cx="264261" cy="263790"/>
          </a:xfrm>
          <a:prstGeom prst="rect">
            <a:avLst/>
          </a:prstGeom>
          <a:noFill/>
          <a:ln>
            <a:noFill/>
          </a:ln>
        </p:spPr>
      </p:pic>
      <p:pic>
        <p:nvPicPr>
          <p:cNvPr id="356" name="Google Shape;356;p35"/>
          <p:cNvPicPr preferRelativeResize="0"/>
          <p:nvPr/>
        </p:nvPicPr>
        <p:blipFill rotWithShape="1">
          <a:blip r:embed="rId8">
            <a:alphaModFix/>
          </a:blip>
          <a:srcRect/>
          <a:stretch/>
        </p:blipFill>
        <p:spPr>
          <a:xfrm>
            <a:off x="7944963" y="1799578"/>
            <a:ext cx="3175726" cy="1089250"/>
          </a:xfrm>
          <a:prstGeom prst="rect">
            <a:avLst/>
          </a:prstGeom>
          <a:noFill/>
          <a:ln>
            <a:noFill/>
          </a:ln>
        </p:spPr>
      </p:pic>
    </p:spTree>
  </p:cSld>
  <p:clrMapOvr>
    <a:masterClrMapping/>
  </p:clrMapOvr>
</p:sld>
</file>

<file path=ppt/theme/theme1.xml><?xml version="1.0" encoding="utf-8"?>
<a:theme xmlns:a="http://schemas.openxmlformats.org/drawingml/2006/main" name="Covers and Dividers">
  <a:themeElements>
    <a:clrScheme name="FFI">
      <a:dk1>
        <a:sysClr val="windowText" lastClr="000000"/>
      </a:dk1>
      <a:lt1>
        <a:sysClr val="window" lastClr="FFFFFF"/>
      </a:lt1>
      <a:dk2>
        <a:srgbClr val="13294B"/>
      </a:dk2>
      <a:lt2>
        <a:srgbClr val="E7E6E6"/>
      </a:lt2>
      <a:accent1>
        <a:srgbClr val="00FF33"/>
      </a:accent1>
      <a:accent2>
        <a:srgbClr val="13294B"/>
      </a:accent2>
      <a:accent3>
        <a:srgbClr val="A2AAA4"/>
      </a:accent3>
      <a:accent4>
        <a:srgbClr val="333F48"/>
      </a:accent4>
      <a:accent5>
        <a:srgbClr val="418FDE"/>
      </a:accent5>
      <a:accent6>
        <a:srgbClr val="F2CD00"/>
      </a:accent6>
      <a:hlink>
        <a:srgbClr val="00AEC7"/>
      </a:hlink>
      <a:folHlink>
        <a:srgbClr val="13294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FI_PowerPoint Template_FFI-0010-TE-DC-0006_0 (1)  -  Somente Leitura" id="{83AB37F1-7F2C-4D0E-8690-E443D773AF2D}" vid="{51E8D432-67C8-4927-ADE1-DA686D1AF9A3}"/>
    </a:ext>
  </a:extLst>
</a:theme>
</file>

<file path=ppt/theme/theme2.xml><?xml version="1.0" encoding="utf-8"?>
<a:theme xmlns:a="http://schemas.openxmlformats.org/drawingml/2006/main" name="General">
  <a:themeElements>
    <a:clrScheme name="FFI">
      <a:dk1>
        <a:sysClr val="windowText" lastClr="000000"/>
      </a:dk1>
      <a:lt1>
        <a:sysClr val="window" lastClr="FFFFFF"/>
      </a:lt1>
      <a:dk2>
        <a:srgbClr val="13294B"/>
      </a:dk2>
      <a:lt2>
        <a:srgbClr val="E7E6E6"/>
      </a:lt2>
      <a:accent1>
        <a:srgbClr val="00FF33"/>
      </a:accent1>
      <a:accent2>
        <a:srgbClr val="13294B"/>
      </a:accent2>
      <a:accent3>
        <a:srgbClr val="A2AAA4"/>
      </a:accent3>
      <a:accent4>
        <a:srgbClr val="333F48"/>
      </a:accent4>
      <a:accent5>
        <a:srgbClr val="418FDE"/>
      </a:accent5>
      <a:accent6>
        <a:srgbClr val="F2CD00"/>
      </a:accent6>
      <a:hlink>
        <a:srgbClr val="00AEC7"/>
      </a:hlink>
      <a:folHlink>
        <a:srgbClr val="13294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FI_PowerPoint Template_FFI-0010-TE-DC-0006_0 (1)  -  Somente Leitura" id="{83AB37F1-7F2C-4D0E-8690-E443D773AF2D}" vid="{9012B5EB-EAF2-4B5A-9937-562D9B8762E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4F9E8D6170D094EA3158FD012A7078B" ma:contentTypeVersion="30" ma:contentTypeDescription="Create a new document." ma:contentTypeScope="" ma:versionID="7bb3452bbb8abe6027c9bce98eb35248">
  <xsd:schema xmlns:xsd="http://www.w3.org/2001/XMLSchema" xmlns:xs="http://www.w3.org/2001/XMLSchema" xmlns:p="http://schemas.microsoft.com/office/2006/metadata/properties" xmlns:ns2="f45a6532-2ac8-47f9-bd7e-0a244309ed70" xmlns:ns3="f3d86a9a-a087-451d-a315-0f7648f1b1bb" xmlns:ns4="73bb6e4b-bc52-4b16-bdc4-3b6fa17e57b1" targetNamespace="http://schemas.microsoft.com/office/2006/metadata/properties" ma:root="true" ma:fieldsID="c75483da178b2b08e9ab42cc5a5f9cc5" ns2:_="" ns3:_="" ns4:_="">
    <xsd:import namespace="f45a6532-2ac8-47f9-bd7e-0a244309ed70"/>
    <xsd:import namespace="f3d86a9a-a087-451d-a315-0f7648f1b1bb"/>
    <xsd:import namespace="73bb6e4b-bc52-4b16-bdc4-3b6fa17e57b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m4f84c5bae184662ba3ba464f40b392d" minOccurs="0"/>
                <xsd:element ref="ns4:TaxCatchAll" minOccurs="0"/>
                <xsd:element ref="ns3:Document_x0020_Status" minOccurs="0"/>
                <xsd:element ref="ns3:FFI_x0020_Document_x0020_Type" minOccurs="0"/>
                <xsd:element ref="ns3:o7f73c7dd29e4a66ba36f67892bebf36" minOccurs="0"/>
                <xsd:element ref="ns3:Functions"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Power_x0020_Source" minOccurs="0"/>
                <xsd:element ref="ns2:RevisionDate" minOccurs="0"/>
                <xsd:element ref="ns2:NameofProject" minOccurs="0"/>
                <xsd:element ref="ns2:_Flow_SignoffStatus" minOccurs="0"/>
                <xsd:element ref="ns2:lcf76f155ced4ddcb4097134ff3c332f" minOccurs="0"/>
                <xsd:element ref="ns2:MediaServiceObjectDetectorVersions" minOccurs="0"/>
                <xsd:element ref="ns2:Stat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5a6532-2ac8-47f9-bd7e-0a244309ed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element name="MediaServiceLocation" ma:index="25" nillable="true" ma:displayName="Location" ma:internalName="MediaServiceLocation" ma:readOnly="true">
      <xsd:simpleType>
        <xsd:restriction base="dms:Text"/>
      </xsd:simpleType>
    </xsd:element>
    <xsd:element name="MediaLengthInSeconds" ma:index="28" nillable="true" ma:displayName="Length (seconds)" ma:internalName="MediaLengthInSeconds" ma:readOnly="true">
      <xsd:simpleType>
        <xsd:restriction base="dms:Unknown"/>
      </xsd:simpleType>
    </xsd:element>
    <xsd:element name="Power_x0020_Source" ma:index="29" nillable="true" ma:displayName="Power Source" ma:internalName="Power_x0020_Source">
      <xsd:simpleType>
        <xsd:restriction base="dms:Text">
          <xsd:maxLength value="255"/>
        </xsd:restriction>
      </xsd:simpleType>
    </xsd:element>
    <xsd:element name="RevisionDate" ma:index="30" nillable="true" ma:displayName="Revision Date" ma:format="DateOnly" ma:internalName="RevisionDate">
      <xsd:simpleType>
        <xsd:restriction base="dms:DateTime"/>
      </xsd:simpleType>
    </xsd:element>
    <xsd:element name="NameofProject" ma:index="31" nillable="true" ma:displayName="Name of Project" ma:format="Dropdown" ma:internalName="NameofProject">
      <xsd:simpleType>
        <xsd:restriction base="dms:Text">
          <xsd:maxLength value="255"/>
        </xsd:restriction>
      </xsd:simpleType>
    </xsd:element>
    <xsd:element name="_Flow_SignoffStatus" ma:index="32" nillable="true" ma:displayName="Sign-off status" ma:internalName="Sign_x002d_off_x0020_status">
      <xsd:simpleType>
        <xsd:restriction base="dms:Text"/>
      </xsd:simpleType>
    </xsd:element>
    <xsd:element name="lcf76f155ced4ddcb4097134ff3c332f" ma:index="34" nillable="true" ma:taxonomy="true" ma:internalName="lcf76f155ced4ddcb4097134ff3c332f" ma:taxonomyFieldName="MediaServiceImageTags" ma:displayName="Image Tags" ma:readOnly="false" ma:fieldId="{5cf76f15-5ced-4ddc-b409-7134ff3c332f}" ma:taxonomyMulti="true" ma:sspId="b60e4bea-e818-4595-a733-0a06d4f156d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5" nillable="true" ma:displayName="MediaServiceObjectDetectorVersions" ma:description="" ma:hidden="true" ma:indexed="true" ma:internalName="MediaServiceObjectDetectorVersions" ma:readOnly="true">
      <xsd:simpleType>
        <xsd:restriction base="dms:Text"/>
      </xsd:simpleType>
    </xsd:element>
    <xsd:element name="State" ma:index="36" nillable="true" ma:displayName="State" ma:description="Specific to States within a Country" ma:format="Dropdown" ma:internalName="State">
      <xsd:simpleType>
        <xsd:restriction base="dms:Text">
          <xsd:maxLength value="255"/>
        </xsd:restriction>
      </xsd:simpleType>
    </xsd:element>
    <xsd:element name="MediaServiceSearchProperties" ma:index="3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3d86a9a-a087-451d-a315-0f7648f1b1bb" elementFormDefault="qualified">
    <xsd:import namespace="http://schemas.microsoft.com/office/2006/documentManagement/types"/>
    <xsd:import namespace="http://schemas.microsoft.com/office/infopath/2007/PartnerControls"/>
    <xsd:element name="m4f84c5bae184662ba3ba464f40b392d" ma:index="16" nillable="true" ma:taxonomy="true" ma:internalName="m4f84c5bae184662ba3ba464f40b392d" ma:taxonomyFieldName="Country" ma:displayName="Country" ma:default="" ma:fieldId="{64f84c5b-ae18-4662-ba3b-a464f40b392d}" ma:sspId="b60e4bea-e818-4595-a733-0a06d4f156df" ma:termSetId="f24a36ad-708c-4ce2-9a7b-9919cb75263e" ma:anchorId="00000000-0000-0000-0000-000000000000" ma:open="false" ma:isKeyword="false">
      <xsd:complexType>
        <xsd:sequence>
          <xsd:element ref="pc:Terms" minOccurs="0" maxOccurs="1"/>
        </xsd:sequence>
      </xsd:complexType>
    </xsd:element>
    <xsd:element name="Document_x0020_Status" ma:index="18" nillable="true" ma:displayName="Document Status" ma:format="Dropdown" ma:internalName="Document_x0020_Status">
      <xsd:simpleType>
        <xsd:restriction base="dms:Choice">
          <xsd:enumeration value="Draft"/>
          <xsd:enumeration value="Final"/>
          <xsd:enumeration value="Information Only"/>
          <xsd:enumeration value="Superseded"/>
          <xsd:enumeration value="Under Review by Finance"/>
        </xsd:restriction>
      </xsd:simpleType>
    </xsd:element>
    <xsd:element name="FFI_x0020_Document_x0020_Type" ma:index="19" nillable="true" ma:displayName="FFI Document Type" ma:format="Dropdown" ma:internalName="FFI_x0020_Document_x0020_Type">
      <xsd:simpleType>
        <xsd:restriction base="dms:Choice">
          <xsd:enumeration value="Country Brief"/>
          <xsd:enumeration value="Country Study"/>
          <xsd:enumeration value="Data"/>
          <xsd:enumeration value="Google Earth File"/>
          <xsd:enumeration value="Letter"/>
          <xsd:enumeration value="Map"/>
          <xsd:enumeration value="Minutes"/>
          <xsd:enumeration value="Monthly Country Report"/>
          <xsd:enumeration value="Presentation"/>
          <xsd:enumeration value="Reference Document"/>
          <xsd:enumeration value="Risk Assessment"/>
          <xsd:enumeration value="Scope Memo"/>
          <xsd:enumeration value="Scoping Study"/>
          <xsd:enumeration value="Templates"/>
          <xsd:enumeration value="Technical Memo"/>
          <xsd:enumeration value="Weekly Country Report"/>
          <xsd:enumeration value="RFI"/>
        </xsd:restriction>
      </xsd:simpleType>
    </xsd:element>
    <xsd:element name="o7f73c7dd29e4a66ba36f67892bebf36" ma:index="21" nillable="true" ma:taxonomy="true" ma:internalName="o7f73c7dd29e4a66ba36f67892bebf36" ma:taxonomyFieldName="Region" ma:displayName="Region" ma:default="" ma:fieldId="{87f73c7d-d29e-4a66-ba36-f67892bebf36}" ma:sspId="b60e4bea-e818-4595-a733-0a06d4f156df" ma:termSetId="baccaea5-da0f-4f51-a105-ec1807fe7a6f" ma:anchorId="00000000-0000-0000-0000-000000000000" ma:open="false" ma:isKeyword="false">
      <xsd:complexType>
        <xsd:sequence>
          <xsd:element ref="pc:Terms" minOccurs="0" maxOccurs="1"/>
        </xsd:sequence>
      </xsd:complexType>
    </xsd:element>
    <xsd:element name="Functions" ma:index="22" nillable="true" ma:displayName="Functions" ma:format="Dropdown" ma:internalName="Functions">
      <xsd:simpleType>
        <xsd:restriction base="dms:Choice">
          <xsd:enumeration value="Environment"/>
          <xsd:enumeration value="Geothermal"/>
          <xsd:enumeration value="GIS"/>
          <xsd:enumeration value="Hydrology"/>
          <xsd:enumeration value="Port and Transmission"/>
          <xsd:enumeration value="Project Traveler 1"/>
          <xsd:enumeration value="Project Traveler 2"/>
          <xsd:enumeration value="Reporting"/>
        </xsd:restriction>
      </xsd:simpleType>
    </xsd:element>
    <xsd:element name="SharedWithUsers" ma:index="2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bb6e4b-bc52-4b16-bdc4-3b6fa17e57b1"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33dee1c-ca72-4c79-bfeb-fcbf2bc2c170}" ma:internalName="TaxCatchAll" ma:showField="CatchAllData" ma:web="f3d86a9a-a087-451d-a315-0f7648f1b1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cument_x0020_Status xmlns="f3d86a9a-a087-451d-a315-0f7648f1b1bb" xsi:nil="true"/>
    <State xmlns="f45a6532-2ac8-47f9-bd7e-0a244309ed70" xsi:nil="true"/>
    <RevisionDate xmlns="f45a6532-2ac8-47f9-bd7e-0a244309ed70" xsi:nil="true"/>
    <m4f84c5bae184662ba3ba464f40b392d xmlns="f3d86a9a-a087-451d-a315-0f7648f1b1bb">
      <Terms xmlns="http://schemas.microsoft.com/office/infopath/2007/PartnerControls">
        <TermInfo xmlns="http://schemas.microsoft.com/office/infopath/2007/PartnerControls">
          <TermName xmlns="http://schemas.microsoft.com/office/infopath/2007/PartnerControls">Brazil</TermName>
          <TermId xmlns="http://schemas.microsoft.com/office/infopath/2007/PartnerControls">439715f8-f375-4b2d-93f7-700d0f04ad15</TermId>
        </TermInfo>
      </Terms>
    </m4f84c5bae184662ba3ba464f40b392d>
    <TaxCatchAll xmlns="73bb6e4b-bc52-4b16-bdc4-3b6fa17e57b1">
      <Value>29</Value>
      <Value>18</Value>
    </TaxCatchAll>
    <o7f73c7dd29e4a66ba36f67892bebf36 xmlns="f3d86a9a-a087-451d-a315-0f7648f1b1bb">
      <Terms xmlns="http://schemas.microsoft.com/office/infopath/2007/PartnerControls">
        <TermInfo xmlns="http://schemas.microsoft.com/office/infopath/2007/PartnerControls">
          <TermName xmlns="http://schemas.microsoft.com/office/infopath/2007/PartnerControls">Latin America</TermName>
          <TermId xmlns="http://schemas.microsoft.com/office/infopath/2007/PartnerControls">a124f030-90b0-444e-af5f-96312d2de8e1</TermId>
        </TermInfo>
      </Terms>
    </o7f73c7dd29e4a66ba36f67892bebf36>
    <Functions xmlns="f3d86a9a-a087-451d-a315-0f7648f1b1bb" xsi:nil="true"/>
    <FFI_x0020_Document_x0020_Type xmlns="f3d86a9a-a087-451d-a315-0f7648f1b1bb" xsi:nil="true"/>
    <Power_x0020_Source xmlns="f45a6532-2ac8-47f9-bd7e-0a244309ed70" xsi:nil="true"/>
    <lcf76f155ced4ddcb4097134ff3c332f xmlns="f45a6532-2ac8-47f9-bd7e-0a244309ed70">
      <Terms xmlns="http://schemas.microsoft.com/office/infopath/2007/PartnerControls"/>
    </lcf76f155ced4ddcb4097134ff3c332f>
    <NameofProject xmlns="f45a6532-2ac8-47f9-bd7e-0a244309ed70" xsi:nil="true"/>
    <_Flow_SignoffStatus xmlns="f45a6532-2ac8-47f9-bd7e-0a244309ed70" xsi:nil="true"/>
  </documentManagement>
</p:properties>
</file>

<file path=customXml/itemProps1.xml><?xml version="1.0" encoding="utf-8"?>
<ds:datastoreItem xmlns:ds="http://schemas.openxmlformats.org/officeDocument/2006/customXml" ds:itemID="{F4C9DBFE-510F-43D9-9F11-4B7BE570D562}">
  <ds:schemaRefs>
    <ds:schemaRef ds:uri="http://schemas.microsoft.com/sharepoint/v3/contenttype/forms"/>
  </ds:schemaRefs>
</ds:datastoreItem>
</file>

<file path=customXml/itemProps2.xml><?xml version="1.0" encoding="utf-8"?>
<ds:datastoreItem xmlns:ds="http://schemas.openxmlformats.org/officeDocument/2006/customXml" ds:itemID="{BD9B15EB-52AF-42B1-811E-97CBCA9C18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5a6532-2ac8-47f9-bd7e-0a244309ed70"/>
    <ds:schemaRef ds:uri="f3d86a9a-a087-451d-a315-0f7648f1b1bb"/>
    <ds:schemaRef ds:uri="73bb6e4b-bc52-4b16-bdc4-3b6fa17e57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2549DE6-EA98-4320-8D37-CFAE506D2FA8}">
  <ds:schemaRefs>
    <ds:schemaRef ds:uri="http://schemas.microsoft.com/office/2006/documentManagement/types"/>
    <ds:schemaRef ds:uri="f3d86a9a-a087-451d-a315-0f7648f1b1bb"/>
    <ds:schemaRef ds:uri="http://www.w3.org/XML/1998/namespace"/>
    <ds:schemaRef ds:uri="73bb6e4b-bc52-4b16-bdc4-3b6fa17e57b1"/>
    <ds:schemaRef ds:uri="http://schemas.microsoft.com/office/infopath/2007/PartnerControls"/>
    <ds:schemaRef ds:uri="http://schemas.microsoft.com/office/2006/metadata/properties"/>
    <ds:schemaRef ds:uri="http://purl.org/dc/dcmitype/"/>
    <ds:schemaRef ds:uri="http://purl.org/dc/elements/1.1/"/>
    <ds:schemaRef ds:uri="http://schemas.openxmlformats.org/package/2006/metadata/core-properties"/>
    <ds:schemaRef ds:uri="f45a6532-2ac8-47f9-bd7e-0a244309ed70"/>
    <ds:schemaRef ds:uri="http://purl.org/dc/terms/"/>
  </ds:schemaRefs>
</ds:datastoreItem>
</file>

<file path=docProps/app.xml><?xml version="1.0" encoding="utf-8"?>
<Properties xmlns="http://schemas.openxmlformats.org/officeDocument/2006/extended-properties" xmlns:vt="http://schemas.openxmlformats.org/officeDocument/2006/docPropsVTypes">
  <Template>FFI_PowerPoint Template_FFI-0010-TE-DC-0006_0 (1)</Template>
  <TotalTime>22801</TotalTime>
  <Words>1277</Words>
  <Application>Microsoft Macintosh PowerPoint</Application>
  <PresentationFormat>Widescreen</PresentationFormat>
  <Paragraphs>136</Paragraphs>
  <Slides>15</Slides>
  <Notes>10</Notes>
  <HiddenSlides>0</HiddenSlides>
  <MMClips>0</MMClips>
  <ScaleCrop>false</ScaleCrop>
  <HeadingPairs>
    <vt:vector size="6" baseType="variant">
      <vt:variant>
        <vt:lpstr>Fontes usadas</vt:lpstr>
      </vt:variant>
      <vt:variant>
        <vt:i4>8</vt:i4>
      </vt:variant>
      <vt:variant>
        <vt:lpstr>Tema</vt:lpstr>
      </vt:variant>
      <vt:variant>
        <vt:i4>2</vt:i4>
      </vt:variant>
      <vt:variant>
        <vt:lpstr>Títulos de slides</vt:lpstr>
      </vt:variant>
      <vt:variant>
        <vt:i4>15</vt:i4>
      </vt:variant>
    </vt:vector>
  </HeadingPairs>
  <TitlesOfParts>
    <vt:vector size="25" baseType="lpstr">
      <vt:lpstr>Arial</vt:lpstr>
      <vt:lpstr>Calibri</vt:lpstr>
      <vt:lpstr>Heebo</vt:lpstr>
      <vt:lpstr>Heebo Black</vt:lpstr>
      <vt:lpstr>Heebo Light</vt:lpstr>
      <vt:lpstr>Heebo Medium</vt:lpstr>
      <vt:lpstr>Merriweather</vt:lpstr>
      <vt:lpstr>Wingdings</vt:lpstr>
      <vt:lpstr>Covers and Dividers</vt:lpstr>
      <vt:lpstr>General</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Marco legal do H2V Legalidade e Constitucionalidade</vt:lpstr>
      <vt:lpstr>Benefícios análogos </vt:lpstr>
      <vt:lpstr>Potencial do Incentivo Proposto</vt:lpstr>
      <vt:lpstr>Arrecadação Direta – 15GW</vt:lpstr>
      <vt:lpstr>Apresentação do PowerPoint</vt:lpstr>
      <vt:lpstr>Apresentação do PowerPoint</vt:lpstr>
      <vt:lpstr>Apresentação do PowerPoint</vt:lpstr>
      <vt:lpstr>Apresentação do PowerPoint</vt:lpstr>
    </vt:vector>
  </TitlesOfParts>
  <Company>Fortescue Metals Group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Daniela Pizzo</dc:creator>
  <cp:lastModifiedBy>Fernanda Delgado</cp:lastModifiedBy>
  <cp:revision>21</cp:revision>
  <dcterms:created xsi:type="dcterms:W3CDTF">2022-05-27T14:33:11Z</dcterms:created>
  <dcterms:modified xsi:type="dcterms:W3CDTF">2024-06-05T23:23:26Z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0x010100F4F9E8D6170D094EA3158FD012A7078B</vt:lpwstr>
  </property>
  <property fmtid="{D5CDD505-2E9C-101B-9397-08002B2CF9AE}" pid="3" name="MSIP_Label_4eec1c99-31d3-4e87-859e-7c7f74847519_Enabled">
    <vt:lpwstr>true</vt:lpwstr>
  </property>
  <property fmtid="{D5CDD505-2E9C-101B-9397-08002B2CF9AE}" pid="4" name="MSIP_Label_4eec1c99-31d3-4e87-859e-7c7f74847519_SetDate">
    <vt:lpwstr>2023-12-05T20:36:38Z</vt:lpwstr>
  </property>
  <property fmtid="{D5CDD505-2E9C-101B-9397-08002B2CF9AE}" pid="5" name="MSIP_Label_4eec1c99-31d3-4e87-859e-7c7f74847519_Method">
    <vt:lpwstr>Privileged</vt:lpwstr>
  </property>
  <property fmtid="{D5CDD505-2E9C-101B-9397-08002B2CF9AE}" pid="6" name="MSIP_Label_4eec1c99-31d3-4e87-859e-7c7f74847519_Name">
    <vt:lpwstr>4eec1c99-31d3-4e87-859e-7c7f74847519</vt:lpwstr>
  </property>
  <property fmtid="{D5CDD505-2E9C-101B-9397-08002B2CF9AE}" pid="7" name="MSIP_Label_4eec1c99-31d3-4e87-859e-7c7f74847519_SiteId">
    <vt:lpwstr>143a7396-a856-47d7-8e31-62990b5bacd0</vt:lpwstr>
  </property>
  <property fmtid="{D5CDD505-2E9C-101B-9397-08002B2CF9AE}" pid="8" name="MSIP_Label_4eec1c99-31d3-4e87-859e-7c7f74847519_ActionId">
    <vt:lpwstr>332a5aeb-b264-48d3-b4ca-5cdef73955e9</vt:lpwstr>
  </property>
  <property fmtid="{D5CDD505-2E9C-101B-9397-08002B2CF9AE}" pid="9" name="MSIP_Label_4eec1c99-31d3-4e87-859e-7c7f74847519_ContentBits">
    <vt:lpwstr>0</vt:lpwstr>
  </property>
  <property fmtid="{D5CDD505-2E9C-101B-9397-08002B2CF9AE}" pid="10" name="Region">
    <vt:lpwstr>18;#Latin America|a124f030-90b0-444e-af5f-96312d2de8e1</vt:lpwstr>
  </property>
  <property fmtid="{D5CDD505-2E9C-101B-9397-08002B2CF9AE}" pid="11" name="MediaServiceImageTags">
    <vt:lpwstr/>
  </property>
  <property fmtid="{D5CDD505-2E9C-101B-9397-08002B2CF9AE}" pid="12" name="Country">
    <vt:lpwstr>29;#Brazil|439715f8-f375-4b2d-93f7-700d0f04ad15</vt:lpwstr>
  </property>
</Properties>
</file>