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5.xml" ContentType="application/vnd.openxmlformats-officedocument.them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99.xml" ContentType="application/vnd.openxmlformats-officedocument.presentationml.tags+xml"/>
  <Override PartName="/ppt/notesSlides/notesSlide8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tags/tag103.xml" ContentType="application/vnd.openxmlformats-officedocument.presentationml.tags+xml"/>
  <Override PartName="/ppt/notesSlides/notesSlide9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tags/tag106.xml" ContentType="application/vnd.openxmlformats-officedocument.presentationml.tags+xml"/>
  <Override PartName="/ppt/notesSlides/notesSlide11.xml" ContentType="application/vnd.openxmlformats-officedocument.presentationml.notesSlide+xml"/>
  <Override PartName="/ppt/tags/tag107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12" r:id="rId5"/>
    <p:sldMasterId id="2147483855" r:id="rId6"/>
    <p:sldMasterId id="2147483886" r:id="rId7"/>
    <p:sldMasterId id="2147483938" r:id="rId8"/>
  </p:sldMasterIdLst>
  <p:notesMasterIdLst>
    <p:notesMasterId r:id="rId26"/>
  </p:notesMasterIdLst>
  <p:sldIdLst>
    <p:sldId id="256" r:id="rId9"/>
    <p:sldId id="2147480051" r:id="rId10"/>
    <p:sldId id="258" r:id="rId11"/>
    <p:sldId id="259" r:id="rId12"/>
    <p:sldId id="260" r:id="rId13"/>
    <p:sldId id="261" r:id="rId14"/>
    <p:sldId id="2147479593" r:id="rId15"/>
    <p:sldId id="257" r:id="rId16"/>
    <p:sldId id="2147479960" r:id="rId17"/>
    <p:sldId id="2147480046" r:id="rId18"/>
    <p:sldId id="279" r:id="rId19"/>
    <p:sldId id="2147479932" r:id="rId20"/>
    <p:sldId id="2147480048" r:id="rId21"/>
    <p:sldId id="278" r:id="rId22"/>
    <p:sldId id="2147479961" r:id="rId23"/>
    <p:sldId id="2147479962" r:id="rId24"/>
    <p:sldId id="2147480052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8E18C46-221A-00E5-DDEE-6D8D57F07E5F}" name="Gabriel Idelfonso de Araújo - CELA" initials="GIdAC" userId="S::gabriel@celacleanenergylatinamerica.onmicrosoft.com::55b3486c-2448-4fb1-9f0d-b24175a2558f" providerId="AD"/>
  <p188:author id="{034080D3-EB64-D434-6F3B-E5F2E3E3D183}" name="Marília Rabassa - CELA" initials="MRC" userId="S::marilia@celacleanenergylatinamerica.onmicrosoft.com::7f45ad56-b3ea-4cff-aba9-005fde1075be" providerId="AD"/>
  <p188:author id="{DDE7F3D7-4B5D-92A1-3894-FD41D1D3578E}" name="Rodrigo Santana" initials="RS" userId="S::Rodrigo.Santana@AtlasAgro.ag::0d2857fb-c904-4e2a-9b65-f906263a7bd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ED7D31"/>
    <a:srgbClr val="BF9000"/>
    <a:srgbClr val="00B050"/>
    <a:srgbClr val="000000"/>
    <a:srgbClr val="A5CF4C"/>
    <a:srgbClr val="7686B2"/>
    <a:srgbClr val="ECDB31"/>
    <a:srgbClr val="EF5AA0"/>
    <a:srgbClr val="F9A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3964"/>
  </p:normalViewPr>
  <p:slideViewPr>
    <p:cSldViewPr snapToGrid="0">
      <p:cViewPr>
        <p:scale>
          <a:sx n="79" d="100"/>
          <a:sy n="79" d="100"/>
        </p:scale>
        <p:origin x="1856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78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Planilha_do_Microsoft_Excel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https://celacleanenergylatinamerica-my.sharepoint.com/personal/camila_celacleanenergylatinamerica_onmicrosoft_com/Documents/CELA/Projetos%202022/05.%20M&amp;A/2023_Atlas%20Agro_Fundraising/2.%20Apresenta&#231;&#245;es%20&amp;%20Resultados/Info%20Memo/Info%20Memo%20-%20Gr&#225;ficos%20e%20Tabela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028192532788614"/>
          <c:y val="0"/>
          <c:w val="0.57169182216602088"/>
          <c:h val="0.95527522935779818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A49-4438-83B0-4A85B7162C02}"/>
              </c:ext>
            </c:extLst>
          </c:dPt>
          <c:dPt>
            <c:idx val="1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A49-4438-83B0-4A85B7162C02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A49-4438-83B0-4A85B7162C02}"/>
              </c:ext>
            </c:extLst>
          </c:dPt>
          <c:dPt>
            <c:idx val="3"/>
            <c:bubble3D val="0"/>
            <c:spPr>
              <a:solidFill>
                <a:srgbClr val="75AFB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A49-4438-83B0-4A85B7162C02}"/>
              </c:ext>
            </c:extLst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A49-4438-83B0-4A85B7162C02}"/>
              </c:ext>
            </c:extLst>
          </c:dPt>
          <c:dPt>
            <c:idx val="5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A49-4438-83B0-4A85B7162C02}"/>
              </c:ext>
            </c:extLst>
          </c:dPt>
          <c:dPt>
            <c:idx val="6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A49-4438-83B0-4A85B7162C02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A49-4438-83B0-4A85B7162C0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DA49-4438-83B0-4A85B7162C0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DA49-4438-83B0-4A85B7162C0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DA49-4438-83B0-4A85B7162C0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DA49-4438-83B0-4A85B7162C02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DA49-4438-83B0-4A85B7162C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Sheet1!$B$20:$B$27</c:f>
              <c:strCache>
                <c:ptCount val="8"/>
                <c:pt idx="0">
                  <c:v>China</c:v>
                </c:pt>
                <c:pt idx="1">
                  <c:v>India</c:v>
                </c:pt>
                <c:pt idx="2">
                  <c:v>US</c:v>
                </c:pt>
                <c:pt idx="3">
                  <c:v>Brazil</c:v>
                </c:pt>
                <c:pt idx="4">
                  <c:v>Pakistan</c:v>
                </c:pt>
                <c:pt idx="5">
                  <c:v>Indonesia</c:v>
                </c:pt>
                <c:pt idx="6">
                  <c:v>Russia</c:v>
                </c:pt>
                <c:pt idx="7">
                  <c:v>Others</c:v>
                </c:pt>
              </c:strCache>
            </c:strRef>
          </c:cat>
          <c:val>
            <c:numRef>
              <c:f>Sheet1!$C$20:$C$27</c:f>
              <c:numCache>
                <c:formatCode>General</c:formatCode>
                <c:ptCount val="8"/>
                <c:pt idx="0">
                  <c:v>23704.1</c:v>
                </c:pt>
                <c:pt idx="1">
                  <c:v>20404.099999999999</c:v>
                </c:pt>
                <c:pt idx="2">
                  <c:v>12083.1</c:v>
                </c:pt>
                <c:pt idx="3">
                  <c:v>5255</c:v>
                </c:pt>
                <c:pt idx="4">
                  <c:v>3708.3</c:v>
                </c:pt>
                <c:pt idx="5">
                  <c:v>3544.1</c:v>
                </c:pt>
                <c:pt idx="6">
                  <c:v>3094.6</c:v>
                </c:pt>
                <c:pt idx="7">
                  <c:v>20479.699999999997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A49-4438-83B0-4A85B7162C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015923710296555"/>
          <c:y val="0.20325796431409379"/>
          <c:w val="0.17238857455772977"/>
          <c:h val="0.616419851188326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6941807825637E-3"/>
          <c:y val="3.3965547418593031E-3"/>
          <c:w val="0.99816613039398383"/>
          <c:h val="0.95230226900253456"/>
        </c:manualLayout>
      </c:layout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Consumo</c:v>
                </c:pt>
              </c:strCache>
            </c:strRef>
          </c:tx>
          <c:dPt>
            <c:idx val="0"/>
            <c:bubble3D val="0"/>
            <c:explosion val="1"/>
            <c:spPr>
              <a:gradFill rotWithShape="1">
                <a:gsLst>
                  <a:gs pos="0">
                    <a:schemeClr val="accent5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C27-4527-BD98-9BF6A15BD48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C27-4527-BD98-9BF6A15BD485}"/>
              </c:ext>
            </c:extLst>
          </c:dPt>
          <c:dLbls>
            <c:dLbl>
              <c:idx val="0"/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316597507137747"/>
                      <c:h val="0.194898974482677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C27-4527-BD98-9BF6A15BD485}"/>
                </c:ext>
              </c:extLst>
            </c:dLbl>
            <c:dLbl>
              <c:idx val="1"/>
              <c:layout>
                <c:manualLayout>
                  <c:x val="0.19875936654188672"/>
                  <c:y val="6.067037607382840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576695538608579"/>
                      <c:h val="0.176646511484338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C27-4527-BD98-9BF6A15BD48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Planilha1!$A$2:$A$3</c:f>
              <c:strCache>
                <c:ptCount val="2"/>
                <c:pt idx="0">
                  <c:v>Imported</c:v>
                </c:pt>
                <c:pt idx="1">
                  <c:v>National Production</c:v>
                </c:pt>
              </c:strCache>
            </c:strRef>
          </c:cat>
          <c:val>
            <c:numRef>
              <c:f>Planilha1!$B$2:$B$3</c:f>
              <c:numCache>
                <c:formatCode>0.0%</c:formatCode>
                <c:ptCount val="2"/>
                <c:pt idx="0">
                  <c:v>0.95699999999999996</c:v>
                </c:pt>
                <c:pt idx="1">
                  <c:v>4.2999999999999997E-2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27-4527-BD98-9BF6A15BD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bg1"/>
          </a:solidFill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A85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0FB-6A4F-A2C1-9CBE518CFF72}"/>
              </c:ext>
            </c:extLst>
          </c:dPt>
          <c:dPt>
            <c:idx val="1"/>
            <c:invertIfNegative val="0"/>
            <c:bubble3D val="0"/>
            <c:spPr>
              <a:solidFill>
                <a:srgbClr val="3E409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B6-49B1-9F40-03CA13AAC6CB}"/>
              </c:ext>
            </c:extLst>
          </c:dPt>
          <c:dPt>
            <c:idx val="2"/>
            <c:invertIfNegative val="0"/>
            <c:bubble3D val="0"/>
            <c:spPr>
              <a:solidFill>
                <a:srgbClr val="3E409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B6-49B1-9F40-03CA13AAC6CB}"/>
              </c:ext>
            </c:extLst>
          </c:dPt>
          <c:dPt>
            <c:idx val="3"/>
            <c:invertIfNegative val="0"/>
            <c:bubble3D val="0"/>
            <c:spPr>
              <a:solidFill>
                <a:srgbClr val="3E409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AB6-49B1-9F40-03CA13AAC6C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Fertilizantes Nitrogenados</c:v>
                </c:pt>
                <c:pt idx="1">
                  <c:v>Aviação</c:v>
                </c:pt>
                <c:pt idx="2">
                  <c:v>Aterros Sanitários</c:v>
                </c:pt>
                <c:pt idx="3">
                  <c:v>Transporte marítimo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899.7</c:v>
                </c:pt>
                <c:pt idx="1">
                  <c:v>915</c:v>
                </c:pt>
                <c:pt idx="2">
                  <c:v>882</c:v>
                </c:pt>
                <c:pt idx="3">
                  <c:v>646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AB6-49B1-9F40-03CA13AAC6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44058240"/>
        <c:axId val="1144075712"/>
      </c:barChart>
      <c:catAx>
        <c:axId val="114405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3E4095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44075712"/>
        <c:crosses val="autoZero"/>
        <c:auto val="1"/>
        <c:lblAlgn val="ctr"/>
        <c:lblOffset val="100"/>
        <c:noMultiLvlLbl val="0"/>
      </c:catAx>
      <c:valAx>
        <c:axId val="11440757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44058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pt-B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886534698171033E-2"/>
          <c:y val="2.690205773421081E-2"/>
          <c:w val="0.90595306233003026"/>
          <c:h val="0.81592900600442519"/>
        </c:manualLayout>
      </c:layout>
      <c:lineChart>
        <c:grouping val="standard"/>
        <c:varyColors val="0"/>
        <c:ser>
          <c:idx val="1"/>
          <c:order val="0"/>
          <c:tx>
            <c:strRef>
              <c:f>'[Info Memo - Gráficos e Tabelas.xlsx]Brazil N demand projection'!$G$1</c:f>
              <c:strCache>
                <c:ptCount val="1"/>
                <c:pt idx="0">
                  <c:v>Consumption, equivalent tons AN33.5 (inf. limit)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3E4095"/>
              </a:solidFill>
              <a:ln w="9525">
                <a:noFill/>
              </a:ln>
              <a:effectLst/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28575" cap="rnd">
                <a:solidFill>
                  <a:srgbClr val="3E4095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'[Info Memo - Gráficos e Tabelas.xlsx]Brazil N demand projection'!$B$2:$B$32</c:f>
              <c:numCache>
                <c:formatCode>General</c:formatCode>
                <c:ptCount val="3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</c:numCache>
            </c:numRef>
          </c:cat>
          <c:val>
            <c:numRef>
              <c:f>'[Info Memo - Gráficos e Tabelas.xlsx]Brazil N demand projection'!$G$2:$G$32</c:f>
              <c:numCache>
                <c:formatCode>General</c:formatCode>
                <c:ptCount val="31"/>
                <c:pt idx="0" formatCode="0.00">
                  <c:v>15.820895522388058</c:v>
                </c:pt>
                <c:pt idx="10" formatCode="0.00">
                  <c:v>17.313432835820894</c:v>
                </c:pt>
                <c:pt idx="20" formatCode="0.00">
                  <c:v>19.850746268656717</c:v>
                </c:pt>
                <c:pt idx="30" formatCode="0.00">
                  <c:v>22.567164179104473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96-47D6-B6AE-7A0DFA5D0E4D}"/>
            </c:ext>
          </c:extLst>
        </c:ser>
        <c:ser>
          <c:idx val="2"/>
          <c:order val="1"/>
          <c:tx>
            <c:strRef>
              <c:f>'[Info Memo - Gráficos e Tabelas.xlsx]Brazil N demand projection'!$H$1</c:f>
              <c:strCache>
                <c:ptCount val="1"/>
                <c:pt idx="0">
                  <c:v>Consumption, equivalent tons AN33.5 (projection)</c:v>
                </c:pt>
              </c:strCache>
            </c:strRef>
          </c:tx>
          <c:spPr>
            <a:ln w="28575" cap="rnd">
              <a:solidFill>
                <a:srgbClr val="00A859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A859"/>
              </a:solidFill>
              <a:ln w="9525">
                <a:noFill/>
              </a:ln>
              <a:effectLst/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28575" cap="rnd">
                <a:solidFill>
                  <a:srgbClr val="00A859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numRef>
              <c:f>'[Info Memo - Gráficos e Tabelas.xlsx]Brazil N demand projection'!$B$2:$B$32</c:f>
              <c:numCache>
                <c:formatCode>General</c:formatCode>
                <c:ptCount val="3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</c:numCache>
            </c:numRef>
          </c:cat>
          <c:val>
            <c:numRef>
              <c:f>'[Info Memo - Gráficos e Tabelas.xlsx]Brazil N demand projection'!$H$2:$H$32</c:f>
              <c:numCache>
                <c:formatCode>General</c:formatCode>
                <c:ptCount val="31"/>
                <c:pt idx="0" formatCode="0.00">
                  <c:v>15.820895522388058</c:v>
                </c:pt>
                <c:pt idx="10" formatCode="0.00">
                  <c:v>19.014925373134329</c:v>
                </c:pt>
                <c:pt idx="20" formatCode="0.00">
                  <c:v>22.268656716417908</c:v>
                </c:pt>
                <c:pt idx="30" formatCode="0.00">
                  <c:v>25.522388059701495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96-47D6-B6AE-7A0DFA5D0E4D}"/>
            </c:ext>
          </c:extLst>
        </c:ser>
        <c:ser>
          <c:idx val="3"/>
          <c:order val="2"/>
          <c:tx>
            <c:strRef>
              <c:f>'[Info Memo - Gráficos e Tabelas.xlsx]Brazil N demand projection'!$I$1</c:f>
              <c:strCache>
                <c:ptCount val="1"/>
                <c:pt idx="0">
                  <c:v>Consumption, equivalent tons AN33.5 (sup. limit)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C29"/>
              </a:solidFill>
              <a:ln w="9525">
                <a:noFill/>
              </a:ln>
              <a:effectLst/>
            </c:spPr>
          </c:marke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28575" cap="rnd">
                <a:solidFill>
                  <a:srgbClr val="FFCC29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'[Info Memo - Gráficos e Tabelas.xlsx]Brazil N demand projection'!$B$2:$B$32</c:f>
              <c:numCache>
                <c:formatCode>General</c:formatCode>
                <c:ptCount val="3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</c:numCache>
            </c:numRef>
          </c:cat>
          <c:val>
            <c:numRef>
              <c:f>'[Info Memo - Gráficos e Tabelas.xlsx]Brazil N demand projection'!$I$2:$I$32</c:f>
              <c:numCache>
                <c:formatCode>General</c:formatCode>
                <c:ptCount val="31"/>
                <c:pt idx="0" formatCode="0.00">
                  <c:v>15.820895522388058</c:v>
                </c:pt>
                <c:pt idx="10" formatCode="0.00">
                  <c:v>20.71641791044776</c:v>
                </c:pt>
                <c:pt idx="20" formatCode="0.00">
                  <c:v>24.686567164179102</c:v>
                </c:pt>
                <c:pt idx="30" formatCode="0.00">
                  <c:v>28.477611940298502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E96-47D6-B6AE-7A0DFA5D0E4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75913599"/>
        <c:axId val="675912159"/>
      </c:lineChart>
      <c:catAx>
        <c:axId val="6759135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675912159"/>
        <c:crosses val="autoZero"/>
        <c:auto val="1"/>
        <c:lblAlgn val="ctr"/>
        <c:lblOffset val="100"/>
        <c:noMultiLvlLbl val="0"/>
      </c:catAx>
      <c:valAx>
        <c:axId val="675912159"/>
        <c:scaling>
          <c:orientation val="minMax"/>
          <c:min val="1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t-BR"/>
          </a:p>
        </c:txPr>
        <c:crossAx val="6759135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</a:defRPr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EB70343-FE64-494F-BB5F-9A09E68894C0}" type="datetimeFigureOut">
              <a:rPr lang="pt-BR" smtClean="0"/>
              <a:pPr/>
              <a:t>24/05/2024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390E2795-8B05-4304-9D06-3BF77AE22D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878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0E2795-8B05-4304-9D06-3BF77AE22DB9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830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0E2795-8B05-4304-9D06-3BF77AE22DB9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9444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0E2795-8B05-4304-9D06-3BF77AE22DB9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2628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0E2795-8B05-4304-9D06-3BF77AE22DB9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83466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0E2795-8B05-4304-9D06-3BF77AE22DB9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8723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0E2795-8B05-4304-9D06-3BF77AE22DB9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9562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3" name="Google Shape;34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2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2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2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2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image" Target="../media/image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7" Type="http://schemas.openxmlformats.org/officeDocument/2006/relationships/image" Target="../media/image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6" Type="http://schemas.openxmlformats.org/officeDocument/2006/relationships/image" Target="../media/image5.png"/><Relationship Id="rId5" Type="http://schemas.openxmlformats.org/officeDocument/2006/relationships/image" Target="../media/image8.jpeg"/><Relationship Id="rId4" Type="http://schemas.openxmlformats.org/officeDocument/2006/relationships/image" Target="../media/image2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openxmlformats.org/officeDocument/2006/relationships/image" Target="../media/image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2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Relationship Id="rId4" Type="http://schemas.openxmlformats.org/officeDocument/2006/relationships/image" Target="../media/image2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2.xml"/><Relationship Id="rId4" Type="http://schemas.openxmlformats.org/officeDocument/2006/relationships/image" Target="../media/image2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3.xml"/><Relationship Id="rId4" Type="http://schemas.openxmlformats.org/officeDocument/2006/relationships/image" Target="../media/image2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4.xml"/><Relationship Id="rId4" Type="http://schemas.openxmlformats.org/officeDocument/2006/relationships/image" Target="../media/image2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5.xml"/><Relationship Id="rId4" Type="http://schemas.openxmlformats.org/officeDocument/2006/relationships/image" Target="../media/image2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6.xml"/><Relationship Id="rId4" Type="http://schemas.openxmlformats.org/officeDocument/2006/relationships/image" Target="../media/image2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9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2.xml"/><Relationship Id="rId4" Type="http://schemas.openxmlformats.org/officeDocument/2006/relationships/image" Target="../media/image2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3.xml"/><Relationship Id="rId4" Type="http://schemas.openxmlformats.org/officeDocument/2006/relationships/image" Target="../media/image2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4.xml"/><Relationship Id="rId4" Type="http://schemas.openxmlformats.org/officeDocument/2006/relationships/image" Target="../media/image2.emf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7" Type="http://schemas.openxmlformats.org/officeDocument/2006/relationships/image" Target="../media/image7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7" Type="http://schemas.openxmlformats.org/officeDocument/2006/relationships/image" Target="../media/image6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6.xml"/><Relationship Id="rId6" Type="http://schemas.openxmlformats.org/officeDocument/2006/relationships/image" Target="../media/image5.png"/><Relationship Id="rId5" Type="http://schemas.openxmlformats.org/officeDocument/2006/relationships/image" Target="../media/image8.jpeg"/><Relationship Id="rId4" Type="http://schemas.openxmlformats.org/officeDocument/2006/relationships/image" Target="../media/image2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7" Type="http://schemas.openxmlformats.org/officeDocument/2006/relationships/image" Target="../media/image6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7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2.emf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8.xml"/><Relationship Id="rId4" Type="http://schemas.openxmlformats.org/officeDocument/2006/relationships/image" Target="../media/image2.emf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9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0.xml"/><Relationship Id="rId4" Type="http://schemas.openxmlformats.org/officeDocument/2006/relationships/image" Target="../media/image2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7.xml"/><Relationship Id="rId4" Type="http://schemas.openxmlformats.org/officeDocument/2006/relationships/image" Target="../media/image2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8.xml"/><Relationship Id="rId4" Type="http://schemas.openxmlformats.org/officeDocument/2006/relationships/image" Target="../media/image2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9.xml"/><Relationship Id="rId4" Type="http://schemas.openxmlformats.org/officeDocument/2006/relationships/image" Target="../media/image2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0.xml"/><Relationship Id="rId4" Type="http://schemas.openxmlformats.org/officeDocument/2006/relationships/image" Target="../media/image2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1.xml"/><Relationship Id="rId4" Type="http://schemas.openxmlformats.org/officeDocument/2006/relationships/image" Target="../media/image2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2.xml"/><Relationship Id="rId4" Type="http://schemas.openxmlformats.org/officeDocument/2006/relationships/image" Target="../media/image2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8.xml"/><Relationship Id="rId4" Type="http://schemas.openxmlformats.org/officeDocument/2006/relationships/image" Target="../media/image2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9.xml"/><Relationship Id="rId4" Type="http://schemas.openxmlformats.org/officeDocument/2006/relationships/image" Target="../media/image2.emf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90.xml"/><Relationship Id="rId4" Type="http://schemas.openxmlformats.org/officeDocument/2006/relationships/image" Target="../media/image2.emf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7" Type="http://schemas.openxmlformats.org/officeDocument/2006/relationships/image" Target="../media/image7.jpe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9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7" Type="http://schemas.openxmlformats.org/officeDocument/2006/relationships/image" Target="../media/image6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92.xml"/><Relationship Id="rId6" Type="http://schemas.openxmlformats.org/officeDocument/2006/relationships/image" Target="../media/image5.png"/><Relationship Id="rId5" Type="http://schemas.openxmlformats.org/officeDocument/2006/relationships/image" Target="../media/image8.jpeg"/><Relationship Id="rId4" Type="http://schemas.openxmlformats.org/officeDocument/2006/relationships/image" Target="../media/image2.emf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7" Type="http://schemas.openxmlformats.org/officeDocument/2006/relationships/image" Target="../media/image6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93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2.emf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sv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sv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e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8.sv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8.sv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8.sv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9.sv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38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F19C8BA-8A9A-D819-912B-90BB710E8CD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28863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F19C8BA-8A9A-D819-912B-90BB710E8C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rgbClr val="14B5EC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56260485-8712-9D9E-D74E-6DE14BCE3A1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237532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28A92A3-0E3D-A51B-DD02-86CE2C7E07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86120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28A92A3-0E3D-A51B-DD02-86CE2C7E07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chemeClr val="accent6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A09D5703-ACE8-2CDE-A4DF-199488D77E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551578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8026FBA7-4024-E29B-A7B6-0EA2ED1D884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1132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026FBA7-4024-E29B-A7B6-0EA2ED1D88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rgbClr val="A5CF4C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F25496E5-5BEC-702A-A921-848809BF41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5245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2F9B7A6B-55BC-C5DE-6030-86B7E49741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073909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F9B7A6B-55BC-C5DE-6030-86B7E49741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rgbClr val="ECDB31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84139D19-359D-34B5-1117-01093AA876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63555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B311452A-59A5-AC26-73DA-13843D8B28F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124013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311452A-59A5-AC26-73DA-13843D8B28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rgbClr val="F9A62E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821DE692-95C8-C4A9-472A-3237252374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82404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A33216B2-31E2-0974-1DEA-A0159A0578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96231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33216B2-31E2-0974-1DEA-A0159A0578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53D1D084-7D7A-6829-C082-DB51F13AD1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225" y="1348033"/>
            <a:ext cx="10369550" cy="4417767"/>
          </a:xfr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338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B11893AE-E7E5-E2D5-614D-D0D265855C0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691627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11893AE-E7E5-E2D5-614D-D0D265855C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8E1A9E-5A4A-735B-5A61-4E9ED6CDAB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 rtl="0">
              <a:defRPr lang="en-US" sz="1400" dirty="0"/>
            </a:lvl1pPr>
          </a:lstStyle>
          <a:p>
            <a:pPr marL="0" lvl="0" indent="0">
              <a:buNone/>
            </a:pPr>
            <a:r>
              <a:rPr lang="pt-BR" err="1"/>
              <a:t>Subtitle</a:t>
            </a:r>
            <a:endParaRPr lang="pt-BR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0F2C77A-2DF9-C5DD-AC75-4A80451B3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4" y="1592261"/>
            <a:ext cx="10369551" cy="417353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164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D422C51C-6AFF-DB3F-5418-BA57CF910D6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78137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422C51C-6AFF-DB3F-5418-BA57CF910D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53D1D084-7D7A-6829-C082-DB51F13AD1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225" y="3050618"/>
            <a:ext cx="5184775" cy="1260000"/>
          </a:xfr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1E8A1AC-A7A6-9838-4BFF-D2C06DF8AC3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75389" y="1595437"/>
            <a:ext cx="5005389" cy="4170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EF019C21-1865-2BB2-C06B-46D10146BA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1225" y="4505801"/>
            <a:ext cx="5184775" cy="1260000"/>
          </a:xfr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22EACCA2-36C0-72B4-6B93-AD3D7EE266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1225" y="1595436"/>
            <a:ext cx="5184775" cy="1260000"/>
          </a:xfr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76C4B8C7-CA33-B9C3-5C15-3ED00046C0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1225" y="1082674"/>
            <a:ext cx="10369549" cy="365125"/>
          </a:xfrm>
        </p:spPr>
        <p:txBody>
          <a:bodyPr lIns="0" tIns="0" rIns="0">
            <a:normAutofit/>
          </a:bodyPr>
          <a:lstStyle>
            <a:lvl1pPr marL="0" indent="0" rtl="0">
              <a:buNone/>
              <a:defRPr sz="1400"/>
            </a:lvl1pPr>
          </a:lstStyle>
          <a:p>
            <a:pPr lvl="0"/>
            <a:r>
              <a:rPr lang="pt-BR" err="1"/>
              <a:t>Subtitle</a:t>
            </a:r>
            <a:endParaRPr lang="pt-BR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3BD2FFD-D5CC-9471-C79B-3FE5E6038723}"/>
              </a:ext>
            </a:extLst>
          </p:cNvPr>
          <p:cNvCxnSpPr/>
          <p:nvPr userDrawn="1"/>
        </p:nvCxnSpPr>
        <p:spPr>
          <a:xfrm>
            <a:off x="911225" y="2953027"/>
            <a:ext cx="518477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F824607-EA9A-ACE0-59D6-6842CAC344AE}"/>
              </a:ext>
            </a:extLst>
          </p:cNvPr>
          <p:cNvCxnSpPr/>
          <p:nvPr userDrawn="1"/>
        </p:nvCxnSpPr>
        <p:spPr>
          <a:xfrm>
            <a:off x="911225" y="4408209"/>
            <a:ext cx="518477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622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E069B35E-3838-8171-169C-0E24DEE947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847582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69B35E-3838-8171-169C-0E24DEE947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81BCC-7288-EF89-E30C-504696B2E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4" y="1595437"/>
            <a:ext cx="5005389" cy="4170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AFEB02-DCFC-DF58-6797-CDE095CDC93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389" y="1595437"/>
            <a:ext cx="5005389" cy="4170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E348D204-3D59-EEBB-FBC4-F144A05A89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 rtl="0">
              <a:defRPr lang="en-US" sz="1400" dirty="0"/>
            </a:lvl1pPr>
          </a:lstStyle>
          <a:p>
            <a:pPr marL="0" lvl="0" indent="0">
              <a:buNone/>
            </a:pPr>
            <a:r>
              <a:rPr lang="pt-BR" err="1"/>
              <a:t>Subtitle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0280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27" userDrawn="1">
          <p15:clr>
            <a:srgbClr val="FBAE40"/>
          </p15:clr>
        </p15:guide>
        <p15:guide id="3" pos="3953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BB78D197-9B20-88BC-8367-8165E46776F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041700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78D197-9B20-88BC-8367-8165E46776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81BCC-7288-EF89-E30C-504696B2E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4" y="2451099"/>
            <a:ext cx="5005389" cy="331470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AFEB02-DCFC-DF58-6797-CDE095CDC93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389" y="2451099"/>
            <a:ext cx="5005389" cy="331470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E348D204-3D59-EEBB-FBC4-F144A05A89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 rtl="0">
              <a:defRPr lang="en-US" sz="1400" dirty="0"/>
            </a:lvl1pPr>
          </a:lstStyle>
          <a:p>
            <a:pPr marL="0" lvl="0" indent="0">
              <a:buNone/>
            </a:pPr>
            <a:r>
              <a:rPr lang="pt-BR" err="1"/>
              <a:t>Subtitle</a:t>
            </a:r>
            <a:endParaRPr lang="pt-BR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734D7D-8837-CFEC-5E4A-AB5AD9A29B08}"/>
              </a:ext>
            </a:extLst>
          </p:cNvPr>
          <p:cNvCxnSpPr/>
          <p:nvPr userDrawn="1"/>
        </p:nvCxnSpPr>
        <p:spPr>
          <a:xfrm>
            <a:off x="911225" y="2289562"/>
            <a:ext cx="5005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7147C5-8BB4-A4C9-1A86-28FA84A9A74B}"/>
              </a:ext>
            </a:extLst>
          </p:cNvPr>
          <p:cNvCxnSpPr/>
          <p:nvPr userDrawn="1"/>
        </p:nvCxnSpPr>
        <p:spPr>
          <a:xfrm>
            <a:off x="6275389" y="2295525"/>
            <a:ext cx="5005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495B5EA-1063-EAC9-6945-715195DD7C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223" y="1870075"/>
            <a:ext cx="5005389" cy="256224"/>
          </a:xfrm>
          <a:noFill/>
        </p:spPr>
        <p:txBody>
          <a:bodyPr wrap="square" lIns="0" tIns="0" rIns="0" bIns="0" rtlCol="0">
            <a:spAutoFit/>
          </a:bodyPr>
          <a:lstStyle>
            <a:lvl1pPr marL="0" indent="0" rtl="0"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t-BR" err="1">
                <a:solidFill>
                  <a:schemeClr val="tx2"/>
                </a:solidFill>
              </a:rPr>
              <a:t>Add</a:t>
            </a:r>
            <a:r>
              <a:rPr lang="pt-BR">
                <a:solidFill>
                  <a:schemeClr val="tx2"/>
                </a:solidFill>
              </a:rPr>
              <a:t> </a:t>
            </a:r>
            <a:r>
              <a:rPr lang="pt-BR" err="1">
                <a:solidFill>
                  <a:schemeClr val="tx2"/>
                </a:solidFill>
              </a:rPr>
              <a:t>Title</a:t>
            </a:r>
            <a:r>
              <a:rPr lang="pt-BR">
                <a:solidFill>
                  <a:schemeClr val="tx2"/>
                </a:solidFill>
              </a:rPr>
              <a:t> </a:t>
            </a:r>
            <a:r>
              <a:rPr lang="pt-BR" err="1">
                <a:solidFill>
                  <a:schemeClr val="tx2"/>
                </a:solidFill>
              </a:rPr>
              <a:t>here</a:t>
            </a:r>
            <a:endParaRPr lang="pt-BR">
              <a:solidFill>
                <a:schemeClr val="tx2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9A59D9B4-A84C-816F-B535-53685CE9DB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385" y="1870075"/>
            <a:ext cx="5005389" cy="256224"/>
          </a:xfrm>
          <a:noFill/>
        </p:spPr>
        <p:txBody>
          <a:bodyPr wrap="square" lIns="0" tIns="0" rIns="0" bIns="0" rtlCol="0">
            <a:spAutoFit/>
          </a:bodyPr>
          <a:lstStyle>
            <a:lvl1pPr marL="0" indent="0" rtl="0"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t-BR" err="1">
                <a:solidFill>
                  <a:schemeClr val="tx2"/>
                </a:solidFill>
              </a:rPr>
              <a:t>Add</a:t>
            </a:r>
            <a:r>
              <a:rPr lang="pt-BR">
                <a:solidFill>
                  <a:schemeClr val="tx2"/>
                </a:solidFill>
              </a:rPr>
              <a:t> </a:t>
            </a:r>
            <a:r>
              <a:rPr lang="pt-BR" err="1">
                <a:solidFill>
                  <a:schemeClr val="tx2"/>
                </a:solidFill>
              </a:rPr>
              <a:t>Title</a:t>
            </a:r>
            <a:r>
              <a:rPr lang="pt-BR">
                <a:solidFill>
                  <a:schemeClr val="tx2"/>
                </a:solidFill>
              </a:rPr>
              <a:t> </a:t>
            </a:r>
            <a:r>
              <a:rPr lang="pt-BR" err="1">
                <a:solidFill>
                  <a:schemeClr val="tx2"/>
                </a:solidFill>
              </a:rPr>
              <a:t>here</a:t>
            </a:r>
            <a:endParaRPr lang="pt-BR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617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27" userDrawn="1">
          <p15:clr>
            <a:srgbClr val="FBAE40"/>
          </p15:clr>
        </p15:guide>
        <p15:guide id="3" pos="3953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4CCEA079-48C1-2B8D-FEA1-F8ECA1EF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715660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CEA079-48C1-2B8D-FEA1-F8ECA1EF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5386" y="502919"/>
            <a:ext cx="5005389" cy="109728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4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AFEB02-DCFC-DF58-6797-CDE095CDC93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389" y="1747837"/>
            <a:ext cx="5005389" cy="4017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E230CC1-6F89-0A03-336F-738E05A811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1225" y="502921"/>
            <a:ext cx="5005387" cy="5262880"/>
          </a:xfrm>
        </p:spPr>
        <p:txBody>
          <a:bodyPr anchor="ctr"/>
          <a:lstStyle>
            <a:lvl1pPr marL="0" indent="0" algn="ctr" rtl="0">
              <a:buNone/>
              <a:defRPr/>
            </a:lvl1pPr>
          </a:lstStyle>
          <a:p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insert</a:t>
            </a:r>
            <a:r>
              <a:rPr lang="pt-BR"/>
              <a:t> </a:t>
            </a:r>
            <a:r>
              <a:rPr lang="pt-BR" err="1"/>
              <a:t>picture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784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27" userDrawn="1">
          <p15:clr>
            <a:srgbClr val="FBAE40"/>
          </p15:clr>
        </p15:guide>
        <p15:guide id="3" pos="3953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rgbClr val="0038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F79735C-9375-E9D3-AF4D-BD81CA04D42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96407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F79735C-9375-E9D3-AF4D-BD81CA04D4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rgbClr val="14B5EC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4208114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8AE6FF3B-4C06-4246-4D87-CCC1479BC0D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666029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AE6FF3B-4C06-4246-4D87-CCC1479BC0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chemeClr val="accent6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329935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827715C9-90F2-DDB7-175A-902D820E53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04773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27715C9-90F2-DDB7-175A-902D820E53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rgbClr val="A5CF4C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998398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52CE2C4-6058-FED9-6C96-1EDA0C0DF5F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12435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52CE2C4-6058-FED9-6C96-1EDA0C0DF5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rgbClr val="ECDB31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837453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273D23C7-6753-623E-4317-D5E0105F012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631058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73D23C7-6753-623E-4317-D5E0105F01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rgbClr val="F9A62E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0829127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D9DF9024-6AB8-96BF-5817-F91DE2C1FCB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5705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DF9024-6AB8-96BF-5817-F91DE2C1FC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4C85B2C-E011-CAA6-2A69-E9A52E27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78632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6EFD73D-D072-204D-D72D-BD5F3237D86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890624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6EFD73D-D072-204D-D72D-BD5F3237D8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4C85B2C-E011-CAA6-2A69-E9A52E27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2B00F4B6-6A07-7DCA-6BAB-F479F511EE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 rtl="0">
              <a:defRPr lang="en-US" sz="1400" dirty="0"/>
            </a:lvl1pPr>
          </a:lstStyle>
          <a:p>
            <a:pPr marL="0" lvl="0" indent="0">
              <a:buNone/>
            </a:pPr>
            <a:r>
              <a:rPr lang="pt-BR" err="1"/>
              <a:t>Subtitle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9212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C4F69E88-B666-C269-1BC2-CEBB1D4F76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706977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4F69E88-B666-C269-1BC2-CEBB1D4F76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387BC10-A02D-C941-7F00-1A895C383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83144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82F883DF-B91C-1755-A10B-FF2FA1ED80C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267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2F883DF-B91C-1755-A10B-FF2FA1ED80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pic>
        <p:nvPicPr>
          <p:cNvPr id="2" name="Picture 1" descr="A field of wheat with the sun shining through&#10;&#10;Description automatically generated">
            <a:extLst>
              <a:ext uri="{FF2B5EF4-FFF2-40B4-BE49-F238E27FC236}">
                <a16:creationId xmlns:a16="http://schemas.microsoft.com/office/drawing/2014/main" id="{7D73903F-B8F8-CBFB-F56C-402BBC46C2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A69CF7-8C77-026E-56AB-0788099040E9}"/>
              </a:ext>
            </a:extLst>
          </p:cNvPr>
          <p:cNvSpPr/>
          <p:nvPr userDrawn="1"/>
        </p:nvSpPr>
        <p:spPr>
          <a:xfrm>
            <a:off x="0" y="0"/>
            <a:ext cx="12192000" cy="5156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FAC50-C621-2247-8175-17FF2D73ADD2}"/>
              </a:ext>
            </a:extLst>
          </p:cNvPr>
          <p:cNvSpPr txBox="1"/>
          <p:nvPr userDrawn="1"/>
        </p:nvSpPr>
        <p:spPr>
          <a:xfrm>
            <a:off x="792619" y="2828836"/>
            <a:ext cx="49991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pt-BR" sz="7200" spc="300">
                <a:solidFill>
                  <a:srgbClr val="A5CF4C"/>
                </a:solidFill>
              </a:rPr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15C4F6C-B3C5-9C56-8082-BF520B31D78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723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51E3C5A-2F71-59FA-3708-B0AEB7E20D7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77866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51E3C5A-2F71-59FA-3708-B0AEB7E20D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A body of water with mountains in the background&#10;&#10;Description automatically generated">
            <a:extLst>
              <a:ext uri="{FF2B5EF4-FFF2-40B4-BE49-F238E27FC236}">
                <a16:creationId xmlns:a16="http://schemas.microsoft.com/office/drawing/2014/main" id="{B8D0DA0D-3093-29CF-636D-4623C3D487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275278"/>
            <a:ext cx="12192000" cy="358272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A69CF7-8C77-026E-56AB-0788099040E9}"/>
              </a:ext>
            </a:extLst>
          </p:cNvPr>
          <p:cNvSpPr/>
          <p:nvPr userDrawn="1"/>
        </p:nvSpPr>
        <p:spPr>
          <a:xfrm>
            <a:off x="0" y="0"/>
            <a:ext cx="12192000" cy="515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FAC50-C621-2247-8175-17FF2D73ADD2}"/>
              </a:ext>
            </a:extLst>
          </p:cNvPr>
          <p:cNvSpPr txBox="1"/>
          <p:nvPr userDrawn="1"/>
        </p:nvSpPr>
        <p:spPr>
          <a:xfrm>
            <a:off x="792619" y="2828836"/>
            <a:ext cx="49991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pt-BR" sz="7200" spc="300">
                <a:solidFill>
                  <a:schemeClr val="accent5"/>
                </a:solidFill>
              </a:rPr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15C4F6C-B3C5-9C56-8082-BF520B31D78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0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B184D18-419B-DB25-481B-039C4B5AC9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571245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B184D18-419B-DB25-481B-039C4B5AC9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Rows of lavender fields with mountains in the background&#10;&#10;Description automatically generated">
            <a:extLst>
              <a:ext uri="{FF2B5EF4-FFF2-40B4-BE49-F238E27FC236}">
                <a16:creationId xmlns:a16="http://schemas.microsoft.com/office/drawing/2014/main" id="{C991884C-B389-3752-380C-FB5CE336A5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3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A69CF7-8C77-026E-56AB-0788099040E9}"/>
              </a:ext>
            </a:extLst>
          </p:cNvPr>
          <p:cNvSpPr/>
          <p:nvPr userDrawn="1"/>
        </p:nvSpPr>
        <p:spPr>
          <a:xfrm>
            <a:off x="0" y="0"/>
            <a:ext cx="12192000" cy="515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FAC50-C621-2247-8175-17FF2D73ADD2}"/>
              </a:ext>
            </a:extLst>
          </p:cNvPr>
          <p:cNvSpPr txBox="1"/>
          <p:nvPr userDrawn="1"/>
        </p:nvSpPr>
        <p:spPr>
          <a:xfrm>
            <a:off x="792619" y="2828836"/>
            <a:ext cx="49991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pt-BR" sz="7200" spc="300">
                <a:solidFill>
                  <a:schemeClr val="accent6"/>
                </a:solidFill>
              </a:rPr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15C4F6C-B3C5-9C56-8082-BF520B31D78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5779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windmills in the water&#10;&#10;Description automatically generated">
            <a:extLst>
              <a:ext uri="{FF2B5EF4-FFF2-40B4-BE49-F238E27FC236}">
                <a16:creationId xmlns:a16="http://schemas.microsoft.com/office/drawing/2014/main" id="{32472931-FAD1-9AA5-C2E2-77C9273A9B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625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pic>
        <p:nvPicPr>
          <p:cNvPr id="3" name="Picture 2" descr="Rows of green plants in a field&#10;&#10;Description automatically generated">
            <a:extLst>
              <a:ext uri="{FF2B5EF4-FFF2-40B4-BE49-F238E27FC236}">
                <a16:creationId xmlns:a16="http://schemas.microsoft.com/office/drawing/2014/main" id="{7B1217C5-598B-FCB3-61BD-C57F07A0D4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262882A-1F0C-DBBD-9D7B-719D2FB3C6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2435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wind turbines in the ocean&#10;&#10;Description automatically generated">
            <a:extLst>
              <a:ext uri="{FF2B5EF4-FFF2-40B4-BE49-F238E27FC236}">
                <a16:creationId xmlns:a16="http://schemas.microsoft.com/office/drawing/2014/main" id="{E0B3CF71-E4A4-5B7A-F2AD-BCFC21D44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BDEB8AE-3AC8-B4FC-C50A-4FFA25009C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796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FE77E20-25B0-4194-B885-59C8EA939A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33081"/>
            <a:ext cx="10515599" cy="341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accent1"/>
                </a:solidFill>
                <a:latin typeface="Brandon Grotesque Bold" panose="020B0803020203060202" pitchFamily="34" charset="0"/>
              </a:defRPr>
            </a:lvl1pPr>
          </a:lstStyle>
          <a:p>
            <a:r>
              <a:rPr lang="en-US"/>
              <a:t>Your Title Here</a:t>
            </a:r>
            <a:endParaRPr lang="en-ID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FED34C53-06C5-44F2-9C5E-7542DC395F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34803"/>
            <a:ext cx="10037063" cy="199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Your category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524079-2688-47F7-BB5A-3E21A5FC35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4079" y="136525"/>
            <a:ext cx="805521" cy="59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861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43666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63787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38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BAB241F6-7318-11E6-E94A-C3F8ACB000B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963139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B241F6-7318-11E6-E94A-C3F8ACB000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rgbClr val="14B5EC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56260485-8712-9D9E-D74E-6DE14BCE3A1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6919331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10952A5-A671-2CB2-FF61-4905FE8C277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632544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10952A5-A671-2CB2-FF61-4905FE8C27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chemeClr val="accent6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A09D5703-ACE8-2CDE-A4DF-199488D77E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767540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8177E9C7-0DD8-8834-08CE-A85C6391521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91618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77E9C7-0DD8-8834-08CE-A85C639152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rgbClr val="A5CF4C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F25496E5-5BEC-702A-A921-848809BF41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253033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562E060-08D8-280B-BAFD-E5987AF946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80948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562E060-08D8-280B-BAFD-E5987AF946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rgbClr val="ECDB31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84139D19-359D-34B5-1117-01093AA876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06474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DED83AD8-F7B8-8339-DE07-9C11BD8EBB6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272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ED83AD8-F7B8-8339-DE07-9C11BD8EBB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rgbClr val="F9A62E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821DE692-95C8-C4A9-472A-3237252374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737253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3A7E498D-A37B-CE0D-9073-FD89BF0C6AB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161933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A7E498D-A37B-CE0D-9073-FD89BF0C6A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53D1D084-7D7A-6829-C082-DB51F13AD1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225" y="1348033"/>
            <a:ext cx="10369550" cy="4417767"/>
          </a:xfr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85593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C8B1BF1A-6828-0E4C-6021-2A79CD69383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754496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8B1BF1A-6828-0E4C-6021-2A79CD6938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8E1A9E-5A4A-735B-5A61-4E9ED6CDAB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 rtl="0">
              <a:defRPr lang="en-US" sz="1400" dirty="0"/>
            </a:lvl1pPr>
          </a:lstStyle>
          <a:p>
            <a:pPr marL="0" lvl="0" indent="0">
              <a:buNone/>
            </a:pPr>
            <a:r>
              <a:rPr lang="pt-BR" err="1"/>
              <a:t>Subtitle</a:t>
            </a:r>
            <a:endParaRPr lang="pt-BR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0F2C77A-2DF9-C5DD-AC75-4A80451B3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4" y="1592261"/>
            <a:ext cx="10369551" cy="417353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67326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A463745A-4C82-2C83-AF89-2F597CC2AE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50294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463745A-4C82-2C83-AF89-2F597CC2AE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53D1D084-7D7A-6829-C082-DB51F13AD1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225" y="3050618"/>
            <a:ext cx="5184775" cy="1260000"/>
          </a:xfr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1E8A1AC-A7A6-9838-4BFF-D2C06DF8AC3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75389" y="1595437"/>
            <a:ext cx="5005389" cy="4170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EF019C21-1865-2BB2-C06B-46D10146BA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1225" y="4505801"/>
            <a:ext cx="5184775" cy="1260000"/>
          </a:xfr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22EACCA2-36C0-72B4-6B93-AD3D7EE266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1225" y="1595436"/>
            <a:ext cx="5184775" cy="1260000"/>
          </a:xfr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76C4B8C7-CA33-B9C3-5C15-3ED00046C0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1225" y="1082674"/>
            <a:ext cx="10369549" cy="365125"/>
          </a:xfrm>
        </p:spPr>
        <p:txBody>
          <a:bodyPr lIns="0" tIns="0" rIns="0">
            <a:normAutofit/>
          </a:bodyPr>
          <a:lstStyle>
            <a:lvl1pPr marL="0" indent="0" rtl="0">
              <a:buNone/>
              <a:defRPr sz="1400"/>
            </a:lvl1pPr>
          </a:lstStyle>
          <a:p>
            <a:pPr lvl="0"/>
            <a:r>
              <a:rPr lang="pt-BR" err="1"/>
              <a:t>Subtitle</a:t>
            </a:r>
            <a:endParaRPr lang="pt-BR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3BD2FFD-D5CC-9471-C79B-3FE5E6038723}"/>
              </a:ext>
            </a:extLst>
          </p:cNvPr>
          <p:cNvCxnSpPr/>
          <p:nvPr userDrawn="1"/>
        </p:nvCxnSpPr>
        <p:spPr>
          <a:xfrm>
            <a:off x="911225" y="2953027"/>
            <a:ext cx="518477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F824607-EA9A-ACE0-59D6-6842CAC344AE}"/>
              </a:ext>
            </a:extLst>
          </p:cNvPr>
          <p:cNvCxnSpPr/>
          <p:nvPr userDrawn="1"/>
        </p:nvCxnSpPr>
        <p:spPr>
          <a:xfrm>
            <a:off x="911225" y="4408209"/>
            <a:ext cx="518477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1639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33E159AC-C5A9-79EC-C921-891BB6C4E7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949744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3E159AC-C5A9-79EC-C921-891BB6C4E7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81BCC-7288-EF89-E30C-504696B2E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4" y="1595437"/>
            <a:ext cx="5005389" cy="4170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AFEB02-DCFC-DF58-6797-CDE095CDC93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389" y="1595437"/>
            <a:ext cx="5005389" cy="4170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E348D204-3D59-EEBB-FBC4-F144A05A89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 rtl="0">
              <a:defRPr lang="en-US" sz="1400" dirty="0"/>
            </a:lvl1pPr>
          </a:lstStyle>
          <a:p>
            <a:pPr marL="0" lvl="0" indent="0">
              <a:buNone/>
            </a:pPr>
            <a:r>
              <a:rPr lang="pt-BR" err="1"/>
              <a:t>Subtitle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6517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727">
          <p15:clr>
            <a:srgbClr val="FBAE40"/>
          </p15:clr>
        </p15:guide>
        <p15:guide id="3" pos="3953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44D53BC4-6D84-C029-8BBA-F9EDCDF529E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967866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4D53BC4-6D84-C029-8BBA-F9EDCDF529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81BCC-7288-EF89-E30C-504696B2E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4" y="2451099"/>
            <a:ext cx="5005389" cy="331470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AFEB02-DCFC-DF58-6797-CDE095CDC93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389" y="2451099"/>
            <a:ext cx="5005389" cy="331470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E348D204-3D59-EEBB-FBC4-F144A05A89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 rtl="0">
              <a:defRPr lang="en-US" sz="1400" dirty="0"/>
            </a:lvl1pPr>
          </a:lstStyle>
          <a:p>
            <a:pPr marL="0" lvl="0" indent="0">
              <a:buNone/>
            </a:pPr>
            <a:r>
              <a:rPr lang="pt-BR" err="1"/>
              <a:t>Subtitle</a:t>
            </a:r>
            <a:endParaRPr lang="pt-BR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734D7D-8837-CFEC-5E4A-AB5AD9A29B08}"/>
              </a:ext>
            </a:extLst>
          </p:cNvPr>
          <p:cNvCxnSpPr/>
          <p:nvPr userDrawn="1"/>
        </p:nvCxnSpPr>
        <p:spPr>
          <a:xfrm>
            <a:off x="911225" y="2289562"/>
            <a:ext cx="5005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7147C5-8BB4-A4C9-1A86-28FA84A9A74B}"/>
              </a:ext>
            </a:extLst>
          </p:cNvPr>
          <p:cNvCxnSpPr/>
          <p:nvPr userDrawn="1"/>
        </p:nvCxnSpPr>
        <p:spPr>
          <a:xfrm>
            <a:off x="6275389" y="2295525"/>
            <a:ext cx="5005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495B5EA-1063-EAC9-6945-715195DD7C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223" y="1870075"/>
            <a:ext cx="5005389" cy="256224"/>
          </a:xfrm>
          <a:noFill/>
        </p:spPr>
        <p:txBody>
          <a:bodyPr wrap="square" lIns="0" tIns="0" rIns="0" bIns="0" rtlCol="0">
            <a:spAutoFit/>
          </a:bodyPr>
          <a:lstStyle>
            <a:lvl1pPr marL="0" indent="0" rtl="0"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t-BR" err="1">
                <a:solidFill>
                  <a:schemeClr val="tx2"/>
                </a:solidFill>
              </a:rPr>
              <a:t>Add</a:t>
            </a:r>
            <a:r>
              <a:rPr lang="pt-BR">
                <a:solidFill>
                  <a:schemeClr val="tx2"/>
                </a:solidFill>
              </a:rPr>
              <a:t> </a:t>
            </a:r>
            <a:r>
              <a:rPr lang="pt-BR" err="1">
                <a:solidFill>
                  <a:schemeClr val="tx2"/>
                </a:solidFill>
              </a:rPr>
              <a:t>Title</a:t>
            </a:r>
            <a:r>
              <a:rPr lang="pt-BR">
                <a:solidFill>
                  <a:schemeClr val="tx2"/>
                </a:solidFill>
              </a:rPr>
              <a:t> </a:t>
            </a:r>
            <a:r>
              <a:rPr lang="pt-BR" err="1">
                <a:solidFill>
                  <a:schemeClr val="tx2"/>
                </a:solidFill>
              </a:rPr>
              <a:t>here</a:t>
            </a:r>
            <a:endParaRPr lang="pt-BR">
              <a:solidFill>
                <a:schemeClr val="tx2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9A59D9B4-A84C-816F-B535-53685CE9DB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385" y="1870075"/>
            <a:ext cx="5005389" cy="256224"/>
          </a:xfrm>
          <a:noFill/>
        </p:spPr>
        <p:txBody>
          <a:bodyPr wrap="square" lIns="0" tIns="0" rIns="0" bIns="0" rtlCol="0">
            <a:spAutoFit/>
          </a:bodyPr>
          <a:lstStyle>
            <a:lvl1pPr marL="0" indent="0" rtl="0"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t-BR" err="1">
                <a:solidFill>
                  <a:schemeClr val="tx2"/>
                </a:solidFill>
              </a:rPr>
              <a:t>Add</a:t>
            </a:r>
            <a:r>
              <a:rPr lang="pt-BR">
                <a:solidFill>
                  <a:schemeClr val="tx2"/>
                </a:solidFill>
              </a:rPr>
              <a:t> </a:t>
            </a:r>
            <a:r>
              <a:rPr lang="pt-BR" err="1">
                <a:solidFill>
                  <a:schemeClr val="tx2"/>
                </a:solidFill>
              </a:rPr>
              <a:t>Title</a:t>
            </a:r>
            <a:r>
              <a:rPr lang="pt-BR">
                <a:solidFill>
                  <a:schemeClr val="tx2"/>
                </a:solidFill>
              </a:rPr>
              <a:t> </a:t>
            </a:r>
            <a:r>
              <a:rPr lang="pt-BR" err="1">
                <a:solidFill>
                  <a:schemeClr val="tx2"/>
                </a:solidFill>
              </a:rPr>
              <a:t>here</a:t>
            </a:r>
            <a:endParaRPr lang="pt-BR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018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727">
          <p15:clr>
            <a:srgbClr val="FBAE40"/>
          </p15:clr>
        </p15:guide>
        <p15:guide id="3" pos="3953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007B146B-3C56-762F-1168-5F963C14F60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219175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07B146B-3C56-762F-1168-5F963C14F6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5386" y="502919"/>
            <a:ext cx="5005389" cy="109728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4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AFEB02-DCFC-DF58-6797-CDE095CDC93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389" y="1747837"/>
            <a:ext cx="5005389" cy="4017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E230CC1-6F89-0A03-336F-738E05A811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1225" y="502921"/>
            <a:ext cx="5005387" cy="5262880"/>
          </a:xfrm>
        </p:spPr>
        <p:txBody>
          <a:bodyPr anchor="ctr"/>
          <a:lstStyle>
            <a:lvl1pPr marL="0" indent="0" algn="ctr" rtl="0">
              <a:buNone/>
              <a:defRPr/>
            </a:lvl1pPr>
          </a:lstStyle>
          <a:p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insert</a:t>
            </a:r>
            <a:r>
              <a:rPr lang="pt-BR"/>
              <a:t> </a:t>
            </a:r>
            <a:r>
              <a:rPr lang="pt-BR" err="1"/>
              <a:t>picture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8360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727">
          <p15:clr>
            <a:srgbClr val="FBAE40"/>
          </p15:clr>
        </p15:guide>
        <p15:guide id="3" pos="3953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rgbClr val="0038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8D1C4EE3-0BF0-C255-3AC7-A2B7BF399C2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45505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D1C4EE3-0BF0-C255-3AC7-A2B7BF399C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rgbClr val="14B5EC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41448618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AD288386-6B41-892B-A0ED-37C65A81EC8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106158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D288386-6B41-892B-A0ED-37C65A81EC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chemeClr val="accent6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20856391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A88823C-0A0D-FF4E-47E0-78DE6B6CB23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953366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A88823C-0A0D-FF4E-47E0-78DE6B6CB2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rgbClr val="A5CF4C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1090877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1017CDB-D5FA-AC41-8962-5152B2A066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15890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1017CDB-D5FA-AC41-8962-5152B2A066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rgbClr val="ECDB31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2469658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AF266EEF-A53E-C310-F2FF-1FE63BF9654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637455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F266EEF-A53E-C310-F2FF-1FE63BF965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rgbClr val="F9A62E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11359039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0209A370-FAAA-32EC-2089-91991167C53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4409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209A370-FAAA-32EC-2089-91991167C5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4C85B2C-E011-CAA6-2A69-E9A52E27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5857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0FA554C3-9BC1-D637-8BD5-D84E15EA7B8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023429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FA554C3-9BC1-D637-8BD5-D84E15EA7B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4C85B2C-E011-CAA6-2A69-E9A52E27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2B00F4B6-6A07-7DCA-6BAB-F479F511EE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 rtl="0">
              <a:defRPr lang="en-US" sz="1400" dirty="0"/>
            </a:lvl1pPr>
          </a:lstStyle>
          <a:p>
            <a:pPr marL="0" lvl="0" indent="0">
              <a:buNone/>
            </a:pPr>
            <a:r>
              <a:rPr lang="pt-BR" err="1"/>
              <a:t>Subtitle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816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96A19C5B-5766-7711-744D-6112BD1B4D2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286367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6A19C5B-5766-7711-744D-6112BD1B4D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387BC10-A02D-C941-7F00-1A895C383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33028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DC25C4F8-E655-5ADB-AE64-AE9B768E6C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48048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C25C4F8-E655-5ADB-AE64-AE9B768E6C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pic>
        <p:nvPicPr>
          <p:cNvPr id="2" name="Picture 1" descr="A field of wheat with the sun shining through&#10;&#10;Description automatically generated">
            <a:extLst>
              <a:ext uri="{FF2B5EF4-FFF2-40B4-BE49-F238E27FC236}">
                <a16:creationId xmlns:a16="http://schemas.microsoft.com/office/drawing/2014/main" id="{7D73903F-B8F8-CBFB-F56C-402BBC46C2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A69CF7-8C77-026E-56AB-0788099040E9}"/>
              </a:ext>
            </a:extLst>
          </p:cNvPr>
          <p:cNvSpPr/>
          <p:nvPr userDrawn="1"/>
        </p:nvSpPr>
        <p:spPr>
          <a:xfrm>
            <a:off x="0" y="0"/>
            <a:ext cx="12192000" cy="5156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FAC50-C621-2247-8175-17FF2D73ADD2}"/>
              </a:ext>
            </a:extLst>
          </p:cNvPr>
          <p:cNvSpPr txBox="1"/>
          <p:nvPr userDrawn="1"/>
        </p:nvSpPr>
        <p:spPr>
          <a:xfrm>
            <a:off x="792619" y="2828836"/>
            <a:ext cx="49991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pt-BR" sz="7200" spc="300">
                <a:solidFill>
                  <a:srgbClr val="A5CF4C"/>
                </a:solidFill>
              </a:rPr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15C4F6C-B3C5-9C56-8082-BF520B31D78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724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3C1380A4-7E3A-3851-70EC-2C55B7A5D7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031259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1380A4-7E3A-3851-70EC-2C55B7A5D7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A body of water with mountains in the background&#10;&#10;Description automatically generated">
            <a:extLst>
              <a:ext uri="{FF2B5EF4-FFF2-40B4-BE49-F238E27FC236}">
                <a16:creationId xmlns:a16="http://schemas.microsoft.com/office/drawing/2014/main" id="{B8D0DA0D-3093-29CF-636D-4623C3D487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275278"/>
            <a:ext cx="12192000" cy="358272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A69CF7-8C77-026E-56AB-0788099040E9}"/>
              </a:ext>
            </a:extLst>
          </p:cNvPr>
          <p:cNvSpPr/>
          <p:nvPr userDrawn="1"/>
        </p:nvSpPr>
        <p:spPr>
          <a:xfrm>
            <a:off x="0" y="0"/>
            <a:ext cx="12192000" cy="515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FAC50-C621-2247-8175-17FF2D73ADD2}"/>
              </a:ext>
            </a:extLst>
          </p:cNvPr>
          <p:cNvSpPr txBox="1"/>
          <p:nvPr userDrawn="1"/>
        </p:nvSpPr>
        <p:spPr>
          <a:xfrm>
            <a:off x="792619" y="2828836"/>
            <a:ext cx="49991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pt-BR" sz="7200" spc="300">
                <a:solidFill>
                  <a:schemeClr val="accent5"/>
                </a:solidFill>
              </a:rPr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15C4F6C-B3C5-9C56-8082-BF520B31D78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739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0A2AF6E-FEF0-973A-C4D5-C2C3E4CFE68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31334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A2AF6E-FEF0-973A-C4D5-C2C3E4CFE6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Rows of lavender fields with mountains in the background&#10;&#10;Description automatically generated">
            <a:extLst>
              <a:ext uri="{FF2B5EF4-FFF2-40B4-BE49-F238E27FC236}">
                <a16:creationId xmlns:a16="http://schemas.microsoft.com/office/drawing/2014/main" id="{C991884C-B389-3752-380C-FB5CE336A5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3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A69CF7-8C77-026E-56AB-0788099040E9}"/>
              </a:ext>
            </a:extLst>
          </p:cNvPr>
          <p:cNvSpPr/>
          <p:nvPr userDrawn="1"/>
        </p:nvSpPr>
        <p:spPr>
          <a:xfrm>
            <a:off x="0" y="0"/>
            <a:ext cx="12192000" cy="515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FAC50-C621-2247-8175-17FF2D73ADD2}"/>
              </a:ext>
            </a:extLst>
          </p:cNvPr>
          <p:cNvSpPr txBox="1"/>
          <p:nvPr userDrawn="1"/>
        </p:nvSpPr>
        <p:spPr>
          <a:xfrm>
            <a:off x="792619" y="2828836"/>
            <a:ext cx="49991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pt-BR" sz="7200" spc="300">
                <a:solidFill>
                  <a:schemeClr val="accent6"/>
                </a:solidFill>
              </a:rPr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15C4F6C-B3C5-9C56-8082-BF520B31D78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384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windmills in the water&#10;&#10;Description automatically generated">
            <a:extLst>
              <a:ext uri="{FF2B5EF4-FFF2-40B4-BE49-F238E27FC236}">
                <a16:creationId xmlns:a16="http://schemas.microsoft.com/office/drawing/2014/main" id="{32472931-FAD1-9AA5-C2E2-77C9273A9B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363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pic>
        <p:nvPicPr>
          <p:cNvPr id="3" name="Picture 2" descr="Rows of green plants in a field&#10;&#10;Description automatically generated">
            <a:extLst>
              <a:ext uri="{FF2B5EF4-FFF2-40B4-BE49-F238E27FC236}">
                <a16:creationId xmlns:a16="http://schemas.microsoft.com/office/drawing/2014/main" id="{7B1217C5-598B-FCB3-61BD-C57F07A0D4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262882A-1F0C-DBBD-9D7B-719D2FB3C6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912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wind turbines in the ocean&#10;&#10;Description automatically generated">
            <a:extLst>
              <a:ext uri="{FF2B5EF4-FFF2-40B4-BE49-F238E27FC236}">
                <a16:creationId xmlns:a16="http://schemas.microsoft.com/office/drawing/2014/main" id="{E0B3CF71-E4A4-5B7A-F2AD-BCFC21D44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BDEB8AE-3AC8-B4FC-C50A-4FFA25009C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2126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B20F6C30-4140-7919-B064-E8F1F2A161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55793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20F6C30-4140-7919-B064-E8F1F2A161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257698C-4052-AE12-715E-EE8A96401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172212"/>
            <a:ext cx="11084400" cy="369332"/>
          </a:xfrm>
        </p:spPr>
        <p:txBody>
          <a:bodyPr vert="horz"/>
          <a:lstStyle>
            <a:lvl1pPr rtl="0">
              <a:defRPr sz="2400"/>
            </a:lvl1pPr>
          </a:lstStyle>
          <a:p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title</a:t>
            </a:r>
            <a:r>
              <a:rPr lang="pt-BR"/>
              <a:t> </a:t>
            </a:r>
            <a:r>
              <a:rPr lang="pt-BR" err="1"/>
              <a:t>style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44482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solidFill>
          <a:srgbClr val="0038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5C722AD8-7916-E61C-394C-B0F138A272E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532482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C722AD8-7916-E61C-394C-B0F138A272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rgbClr val="14B5EC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95348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56260485-8712-9D9E-D74E-6DE14BCE3A1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0668815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0C5C0A21-7EA6-F281-3D29-57A05B79F20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90143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C5C0A21-7EA6-F281-3D29-57A05B79F2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A364AEAD-221A-6DCD-D2E8-C60E31FCA0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4DF279-85EB-2463-B0FD-70F588BE99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484313"/>
            <a:ext cx="11160125" cy="1294313"/>
          </a:xfrm>
        </p:spPr>
        <p:txBody>
          <a:bodyPr vert="horz" anchor="t" anchorCtr="0">
            <a:normAutofit/>
          </a:bodyPr>
          <a:lstStyle>
            <a:lvl1pPr algn="l" rtl="0">
              <a:defRPr sz="48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t-BR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178421-9CB6-1002-B80E-BB468EE169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8" y="2908300"/>
            <a:ext cx="11160124" cy="1655762"/>
          </a:xfrm>
        </p:spPr>
        <p:txBody>
          <a:bodyPr>
            <a:normAutofit/>
          </a:bodyPr>
          <a:lstStyle>
            <a:lvl1pPr marL="0" indent="0" algn="l" rtl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subtitle</a:t>
            </a:r>
            <a:r>
              <a:rPr lang="pt-BR"/>
              <a:t> </a:t>
            </a:r>
            <a:r>
              <a:rPr lang="pt-BR" err="1"/>
              <a:t>style</a:t>
            </a:r>
            <a:endParaRPr lang="pt-BR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20DC12F-FAB4-3F15-E505-F3478DA9C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5938" y="6406649"/>
            <a:ext cx="7637462" cy="169277"/>
          </a:xfrm>
        </p:spPr>
        <p:txBody>
          <a:bodyPr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FEED THE WORLD WITHOUT EMISSIONS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8D450A0-6C8F-3A92-8D18-B695604768EA}"/>
              </a:ext>
            </a:extLst>
          </p:cNvPr>
          <p:cNvGrpSpPr/>
          <p:nvPr userDrawn="1"/>
        </p:nvGrpSpPr>
        <p:grpSpPr>
          <a:xfrm>
            <a:off x="10671440" y="368301"/>
            <a:ext cx="1004622" cy="546099"/>
            <a:chOff x="9416541" y="-1047121"/>
            <a:chExt cx="1509630" cy="820615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F96B458-5FD6-E051-6C68-1468EA484AFD}"/>
                </a:ext>
              </a:extLst>
            </p:cNvPr>
            <p:cNvSpPr/>
            <p:nvPr/>
          </p:nvSpPr>
          <p:spPr>
            <a:xfrm>
              <a:off x="9416541" y="-1044457"/>
              <a:ext cx="362879" cy="381908"/>
            </a:xfrm>
            <a:custGeom>
              <a:avLst/>
              <a:gdLst>
                <a:gd name="connsiteX0" fmla="*/ 192725 w 362879"/>
                <a:gd name="connsiteY0" fmla="*/ 5676 h 381908"/>
                <a:gd name="connsiteX1" fmla="*/ 183638 w 362879"/>
                <a:gd name="connsiteY1" fmla="*/ -224 h 381908"/>
                <a:gd name="connsiteX2" fmla="*/ 178120 w 362879"/>
                <a:gd name="connsiteY2" fmla="*/ -224 h 381908"/>
                <a:gd name="connsiteX3" fmla="*/ 168985 w 362879"/>
                <a:gd name="connsiteY3" fmla="*/ 5676 h 381908"/>
                <a:gd name="connsiteX4" fmla="*/ 809 w 362879"/>
                <a:gd name="connsiteY4" fmla="*/ 367528 h 381908"/>
                <a:gd name="connsiteX5" fmla="*/ 4691 w 362879"/>
                <a:gd name="connsiteY5" fmla="*/ 380411 h 381908"/>
                <a:gd name="connsiteX6" fmla="*/ 9943 w 362879"/>
                <a:gd name="connsiteY6" fmla="*/ 381515 h 381908"/>
                <a:gd name="connsiteX7" fmla="*/ 69079 w 362879"/>
                <a:gd name="connsiteY7" fmla="*/ 381515 h 381908"/>
                <a:gd name="connsiteX8" fmla="*/ 88442 w 362879"/>
                <a:gd name="connsiteY8" fmla="*/ 368575 h 381908"/>
                <a:gd name="connsiteX9" fmla="*/ 107804 w 362879"/>
                <a:gd name="connsiteY9" fmla="*/ 325758 h 381908"/>
                <a:gd name="connsiteX10" fmla="*/ 254239 w 362879"/>
                <a:gd name="connsiteY10" fmla="*/ 325758 h 381908"/>
                <a:gd name="connsiteX11" fmla="*/ 273602 w 362879"/>
                <a:gd name="connsiteY11" fmla="*/ 368194 h 381908"/>
                <a:gd name="connsiteX12" fmla="*/ 292632 w 362879"/>
                <a:gd name="connsiteY12" fmla="*/ 381658 h 381908"/>
                <a:gd name="connsiteX13" fmla="*/ 352338 w 362879"/>
                <a:gd name="connsiteY13" fmla="*/ 381658 h 381908"/>
                <a:gd name="connsiteX14" fmla="*/ 362528 w 362879"/>
                <a:gd name="connsiteY14" fmla="*/ 372871 h 381908"/>
                <a:gd name="connsiteX15" fmla="*/ 361425 w 362879"/>
                <a:gd name="connsiteY15" fmla="*/ 367671 h 381908"/>
                <a:gd name="connsiteX16" fmla="*/ 140060 w 362879"/>
                <a:gd name="connsiteY16" fmla="*/ 252493 h 381908"/>
                <a:gd name="connsiteX17" fmla="*/ 180403 w 362879"/>
                <a:gd name="connsiteY17" fmla="*/ 163766 h 381908"/>
                <a:gd name="connsiteX18" fmla="*/ 180927 w 362879"/>
                <a:gd name="connsiteY18" fmla="*/ 163766 h 381908"/>
                <a:gd name="connsiteX19" fmla="*/ 221745 w 362879"/>
                <a:gd name="connsiteY19" fmla="*/ 252493 h 381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62879" h="381908">
                  <a:moveTo>
                    <a:pt x="192725" y="5676"/>
                  </a:moveTo>
                  <a:cubicBezTo>
                    <a:pt x="190960" y="2236"/>
                    <a:pt x="187501" y="-10"/>
                    <a:pt x="183638" y="-224"/>
                  </a:cubicBezTo>
                  <a:lnTo>
                    <a:pt x="178120" y="-224"/>
                  </a:lnTo>
                  <a:cubicBezTo>
                    <a:pt x="174242" y="-24"/>
                    <a:pt x="170760" y="2222"/>
                    <a:pt x="168985" y="5676"/>
                  </a:cubicBezTo>
                  <a:lnTo>
                    <a:pt x="809" y="367528"/>
                  </a:lnTo>
                  <a:cubicBezTo>
                    <a:pt x="-1679" y="372157"/>
                    <a:pt x="62" y="377928"/>
                    <a:pt x="4691" y="380411"/>
                  </a:cubicBezTo>
                  <a:cubicBezTo>
                    <a:pt x="6299" y="381277"/>
                    <a:pt x="8121" y="381658"/>
                    <a:pt x="9943" y="381515"/>
                  </a:cubicBezTo>
                  <a:lnTo>
                    <a:pt x="69079" y="381515"/>
                  </a:lnTo>
                  <a:cubicBezTo>
                    <a:pt x="77632" y="381767"/>
                    <a:pt x="85406" y="376572"/>
                    <a:pt x="88442" y="368575"/>
                  </a:cubicBezTo>
                  <a:lnTo>
                    <a:pt x="107804" y="325758"/>
                  </a:lnTo>
                  <a:lnTo>
                    <a:pt x="254239" y="325758"/>
                  </a:lnTo>
                  <a:lnTo>
                    <a:pt x="273602" y="368194"/>
                  </a:lnTo>
                  <a:cubicBezTo>
                    <a:pt x="278359" y="378423"/>
                    <a:pt x="282736" y="381658"/>
                    <a:pt x="292632" y="381658"/>
                  </a:cubicBezTo>
                  <a:lnTo>
                    <a:pt x="352338" y="381658"/>
                  </a:lnTo>
                  <a:cubicBezTo>
                    <a:pt x="357580" y="382048"/>
                    <a:pt x="362143" y="378114"/>
                    <a:pt x="362528" y="372871"/>
                  </a:cubicBezTo>
                  <a:cubicBezTo>
                    <a:pt x="362661" y="371068"/>
                    <a:pt x="362281" y="369265"/>
                    <a:pt x="361425" y="367671"/>
                  </a:cubicBezTo>
                  <a:close/>
                  <a:moveTo>
                    <a:pt x="140060" y="252493"/>
                  </a:moveTo>
                  <a:lnTo>
                    <a:pt x="180403" y="163766"/>
                  </a:lnTo>
                  <a:lnTo>
                    <a:pt x="180927" y="163766"/>
                  </a:lnTo>
                  <a:lnTo>
                    <a:pt x="221745" y="252493"/>
                  </a:lnTo>
                  <a:close/>
                </a:path>
              </a:pathLst>
            </a:custGeom>
            <a:grpFill/>
            <a:ln w="47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0C8F08-966B-3DE3-7461-EB61F43BD096}"/>
                </a:ext>
              </a:extLst>
            </p:cNvPr>
            <p:cNvSpPr/>
            <p:nvPr/>
          </p:nvSpPr>
          <p:spPr>
            <a:xfrm>
              <a:off x="9746131" y="-1039081"/>
              <a:ext cx="280976" cy="376362"/>
            </a:xfrm>
            <a:custGeom>
              <a:avLst/>
              <a:gdLst>
                <a:gd name="connsiteX0" fmla="*/ 270374 w 280976"/>
                <a:gd name="connsiteY0" fmla="*/ -224 h 376362"/>
                <a:gd name="connsiteX1" fmla="*/ 9855 w 280976"/>
                <a:gd name="connsiteY1" fmla="*/ -224 h 376362"/>
                <a:gd name="connsiteX2" fmla="*/ -326 w 280976"/>
                <a:gd name="connsiteY2" fmla="*/ 9957 h 376362"/>
                <a:gd name="connsiteX3" fmla="*/ -326 w 280976"/>
                <a:gd name="connsiteY3" fmla="*/ 68569 h 376362"/>
                <a:gd name="connsiteX4" fmla="*/ 9808 w 280976"/>
                <a:gd name="connsiteY4" fmla="*/ 78798 h 376362"/>
                <a:gd name="connsiteX5" fmla="*/ 9855 w 280976"/>
                <a:gd name="connsiteY5" fmla="*/ 78798 h 376362"/>
                <a:gd name="connsiteX6" fmla="*/ 97678 w 280976"/>
                <a:gd name="connsiteY6" fmla="*/ 78798 h 376362"/>
                <a:gd name="connsiteX7" fmla="*/ 97678 w 280976"/>
                <a:gd name="connsiteY7" fmla="*/ 365911 h 376362"/>
                <a:gd name="connsiteX8" fmla="*/ 107907 w 280976"/>
                <a:gd name="connsiteY8" fmla="*/ 376139 h 376362"/>
                <a:gd name="connsiteX9" fmla="*/ 172418 w 280976"/>
                <a:gd name="connsiteY9" fmla="*/ 376139 h 376362"/>
                <a:gd name="connsiteX10" fmla="*/ 182599 w 280976"/>
                <a:gd name="connsiteY10" fmla="*/ 365911 h 376362"/>
                <a:gd name="connsiteX11" fmla="*/ 182599 w 280976"/>
                <a:gd name="connsiteY11" fmla="*/ 78798 h 376362"/>
                <a:gd name="connsiteX12" fmla="*/ 270374 w 280976"/>
                <a:gd name="connsiteY12" fmla="*/ 78798 h 376362"/>
                <a:gd name="connsiteX13" fmla="*/ 280650 w 280976"/>
                <a:gd name="connsiteY13" fmla="*/ 68617 h 376362"/>
                <a:gd name="connsiteX14" fmla="*/ 280650 w 280976"/>
                <a:gd name="connsiteY14" fmla="*/ 68569 h 376362"/>
                <a:gd name="connsiteX15" fmla="*/ 280650 w 280976"/>
                <a:gd name="connsiteY15" fmla="*/ 10100 h 376362"/>
                <a:gd name="connsiteX16" fmla="*/ 270517 w 280976"/>
                <a:gd name="connsiteY16" fmla="*/ -224 h 376362"/>
                <a:gd name="connsiteX17" fmla="*/ 270374 w 280976"/>
                <a:gd name="connsiteY17" fmla="*/ -224 h 37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0976" h="376362">
                  <a:moveTo>
                    <a:pt x="270374" y="-224"/>
                  </a:moveTo>
                  <a:lnTo>
                    <a:pt x="9855" y="-224"/>
                  </a:lnTo>
                  <a:cubicBezTo>
                    <a:pt x="4232" y="-224"/>
                    <a:pt x="-326" y="4334"/>
                    <a:pt x="-326" y="9957"/>
                  </a:cubicBezTo>
                  <a:lnTo>
                    <a:pt x="-326" y="68569"/>
                  </a:lnTo>
                  <a:cubicBezTo>
                    <a:pt x="-349" y="74193"/>
                    <a:pt x="4184" y="78769"/>
                    <a:pt x="9808" y="78798"/>
                  </a:cubicBezTo>
                  <a:cubicBezTo>
                    <a:pt x="9822" y="78798"/>
                    <a:pt x="9841" y="78798"/>
                    <a:pt x="9855" y="78798"/>
                  </a:cubicBezTo>
                  <a:lnTo>
                    <a:pt x="97678" y="78798"/>
                  </a:lnTo>
                  <a:lnTo>
                    <a:pt x="97678" y="365911"/>
                  </a:lnTo>
                  <a:cubicBezTo>
                    <a:pt x="97849" y="371486"/>
                    <a:pt x="102331" y="375968"/>
                    <a:pt x="107907" y="376139"/>
                  </a:cubicBezTo>
                  <a:lnTo>
                    <a:pt x="172418" y="376139"/>
                  </a:lnTo>
                  <a:cubicBezTo>
                    <a:pt x="177965" y="375920"/>
                    <a:pt x="182404" y="371458"/>
                    <a:pt x="182599" y="365911"/>
                  </a:cubicBezTo>
                  <a:lnTo>
                    <a:pt x="182599" y="78798"/>
                  </a:lnTo>
                  <a:lnTo>
                    <a:pt x="270374" y="78798"/>
                  </a:lnTo>
                  <a:cubicBezTo>
                    <a:pt x="276021" y="78826"/>
                    <a:pt x="280621" y="74264"/>
                    <a:pt x="280650" y="68617"/>
                  </a:cubicBezTo>
                  <a:cubicBezTo>
                    <a:pt x="280650" y="68603"/>
                    <a:pt x="280650" y="68584"/>
                    <a:pt x="280650" y="68569"/>
                  </a:cubicBezTo>
                  <a:lnTo>
                    <a:pt x="280650" y="10100"/>
                  </a:lnTo>
                  <a:cubicBezTo>
                    <a:pt x="280702" y="4453"/>
                    <a:pt x="276168" y="-171"/>
                    <a:pt x="270517" y="-224"/>
                  </a:cubicBezTo>
                  <a:cubicBezTo>
                    <a:pt x="270469" y="-224"/>
                    <a:pt x="270421" y="-224"/>
                    <a:pt x="270374" y="-224"/>
                  </a:cubicBezTo>
                  <a:close/>
                </a:path>
              </a:pathLst>
            </a:custGeom>
            <a:grpFill/>
            <a:ln w="47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CE14E0-E30E-C4A4-40AB-71B01499C6BB}"/>
                </a:ext>
              </a:extLst>
            </p:cNvPr>
            <p:cNvSpPr/>
            <p:nvPr/>
          </p:nvSpPr>
          <p:spPr>
            <a:xfrm>
              <a:off x="10070399" y="-1044647"/>
              <a:ext cx="561701" cy="381955"/>
            </a:xfrm>
            <a:custGeom>
              <a:avLst/>
              <a:gdLst>
                <a:gd name="connsiteX0" fmla="*/ 391784 w 561701"/>
                <a:gd name="connsiteY0" fmla="*/ 5676 h 381955"/>
                <a:gd name="connsiteX1" fmla="*/ 382650 w 561701"/>
                <a:gd name="connsiteY1" fmla="*/ -224 h 381955"/>
                <a:gd name="connsiteX2" fmla="*/ 377274 w 561701"/>
                <a:gd name="connsiteY2" fmla="*/ -224 h 381955"/>
                <a:gd name="connsiteX3" fmla="*/ 368140 w 561701"/>
                <a:gd name="connsiteY3" fmla="*/ 5676 h 381955"/>
                <a:gd name="connsiteX4" fmla="*/ 230173 w 561701"/>
                <a:gd name="connsiteY4" fmla="*/ 302874 h 381955"/>
                <a:gd name="connsiteX5" fmla="*/ 212285 w 561701"/>
                <a:gd name="connsiteY5" fmla="*/ 302494 h 381955"/>
                <a:gd name="connsiteX6" fmla="*/ 84310 w 561701"/>
                <a:gd name="connsiteY6" fmla="*/ 302494 h 381955"/>
                <a:gd name="connsiteX7" fmla="*/ 84310 w 561701"/>
                <a:gd name="connsiteY7" fmla="*/ 15381 h 381955"/>
                <a:gd name="connsiteX8" fmla="*/ 74129 w 561701"/>
                <a:gd name="connsiteY8" fmla="*/ 5152 h 381955"/>
                <a:gd name="connsiteX9" fmla="*/ 9903 w 561701"/>
                <a:gd name="connsiteY9" fmla="*/ 5152 h 381955"/>
                <a:gd name="connsiteX10" fmla="*/ -326 w 561701"/>
                <a:gd name="connsiteY10" fmla="*/ 15381 h 381955"/>
                <a:gd name="connsiteX11" fmla="*/ -326 w 561701"/>
                <a:gd name="connsiteY11" fmla="*/ 371287 h 381955"/>
                <a:gd name="connsiteX12" fmla="*/ 9808 w 561701"/>
                <a:gd name="connsiteY12" fmla="*/ 381515 h 381955"/>
                <a:gd name="connsiteX13" fmla="*/ 9903 w 561701"/>
                <a:gd name="connsiteY13" fmla="*/ 381515 h 381955"/>
                <a:gd name="connsiteX14" fmla="*/ 268138 w 561701"/>
                <a:gd name="connsiteY14" fmla="*/ 381515 h 381955"/>
                <a:gd name="connsiteX15" fmla="*/ 287501 w 561701"/>
                <a:gd name="connsiteY15" fmla="*/ 368622 h 381955"/>
                <a:gd name="connsiteX16" fmla="*/ 306864 w 561701"/>
                <a:gd name="connsiteY16" fmla="*/ 325805 h 381955"/>
                <a:gd name="connsiteX17" fmla="*/ 453060 w 561701"/>
                <a:gd name="connsiteY17" fmla="*/ 325805 h 381955"/>
                <a:gd name="connsiteX18" fmla="*/ 472423 w 561701"/>
                <a:gd name="connsiteY18" fmla="*/ 368289 h 381955"/>
                <a:gd name="connsiteX19" fmla="*/ 491453 w 561701"/>
                <a:gd name="connsiteY19" fmla="*/ 381705 h 381955"/>
                <a:gd name="connsiteX20" fmla="*/ 551159 w 561701"/>
                <a:gd name="connsiteY20" fmla="*/ 381705 h 381955"/>
                <a:gd name="connsiteX21" fmla="*/ 561350 w 561701"/>
                <a:gd name="connsiteY21" fmla="*/ 372918 h 381955"/>
                <a:gd name="connsiteX22" fmla="*/ 560246 w 561701"/>
                <a:gd name="connsiteY22" fmla="*/ 367718 h 381955"/>
                <a:gd name="connsiteX23" fmla="*/ 339119 w 561701"/>
                <a:gd name="connsiteY23" fmla="*/ 252493 h 381955"/>
                <a:gd name="connsiteX24" fmla="*/ 379415 w 561701"/>
                <a:gd name="connsiteY24" fmla="*/ 163766 h 381955"/>
                <a:gd name="connsiteX25" fmla="*/ 379938 w 561701"/>
                <a:gd name="connsiteY25" fmla="*/ 163766 h 381955"/>
                <a:gd name="connsiteX26" fmla="*/ 420805 w 561701"/>
                <a:gd name="connsiteY26" fmla="*/ 252493 h 38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61701" h="381955">
                  <a:moveTo>
                    <a:pt x="391784" y="5676"/>
                  </a:moveTo>
                  <a:cubicBezTo>
                    <a:pt x="390010" y="2222"/>
                    <a:pt x="386527" y="-24"/>
                    <a:pt x="382650" y="-224"/>
                  </a:cubicBezTo>
                  <a:lnTo>
                    <a:pt x="377274" y="-224"/>
                  </a:lnTo>
                  <a:cubicBezTo>
                    <a:pt x="373397" y="-24"/>
                    <a:pt x="369914" y="2222"/>
                    <a:pt x="368140" y="5676"/>
                  </a:cubicBezTo>
                  <a:lnTo>
                    <a:pt x="230173" y="302874"/>
                  </a:lnTo>
                  <a:cubicBezTo>
                    <a:pt x="224227" y="302636"/>
                    <a:pt x="218185" y="302494"/>
                    <a:pt x="212285" y="302494"/>
                  </a:cubicBezTo>
                  <a:lnTo>
                    <a:pt x="84310" y="302494"/>
                  </a:lnTo>
                  <a:lnTo>
                    <a:pt x="84310" y="15381"/>
                  </a:lnTo>
                  <a:cubicBezTo>
                    <a:pt x="84139" y="9824"/>
                    <a:pt x="79685" y="5352"/>
                    <a:pt x="74129" y="5152"/>
                  </a:cubicBezTo>
                  <a:lnTo>
                    <a:pt x="9903" y="5152"/>
                  </a:lnTo>
                  <a:cubicBezTo>
                    <a:pt x="4256" y="5152"/>
                    <a:pt x="-326" y="9734"/>
                    <a:pt x="-326" y="15381"/>
                  </a:cubicBezTo>
                  <a:lnTo>
                    <a:pt x="-326" y="371287"/>
                  </a:lnTo>
                  <a:cubicBezTo>
                    <a:pt x="-354" y="376910"/>
                    <a:pt x="4184" y="381487"/>
                    <a:pt x="9808" y="381515"/>
                  </a:cubicBezTo>
                  <a:cubicBezTo>
                    <a:pt x="9841" y="381515"/>
                    <a:pt x="9870" y="381515"/>
                    <a:pt x="9903" y="381515"/>
                  </a:cubicBezTo>
                  <a:lnTo>
                    <a:pt x="268138" y="381515"/>
                  </a:lnTo>
                  <a:cubicBezTo>
                    <a:pt x="276682" y="381791"/>
                    <a:pt x="284461" y="376610"/>
                    <a:pt x="287501" y="368622"/>
                  </a:cubicBezTo>
                  <a:lnTo>
                    <a:pt x="306864" y="325805"/>
                  </a:lnTo>
                  <a:lnTo>
                    <a:pt x="453060" y="325805"/>
                  </a:lnTo>
                  <a:lnTo>
                    <a:pt x="472423" y="368289"/>
                  </a:lnTo>
                  <a:cubicBezTo>
                    <a:pt x="477181" y="378518"/>
                    <a:pt x="481557" y="381705"/>
                    <a:pt x="491453" y="381705"/>
                  </a:cubicBezTo>
                  <a:lnTo>
                    <a:pt x="551159" y="381705"/>
                  </a:lnTo>
                  <a:cubicBezTo>
                    <a:pt x="556402" y="382096"/>
                    <a:pt x="560964" y="378161"/>
                    <a:pt x="561350" y="372918"/>
                  </a:cubicBezTo>
                  <a:cubicBezTo>
                    <a:pt x="561483" y="371115"/>
                    <a:pt x="561102" y="369312"/>
                    <a:pt x="560246" y="367718"/>
                  </a:cubicBezTo>
                  <a:close/>
                  <a:moveTo>
                    <a:pt x="339119" y="252493"/>
                  </a:moveTo>
                  <a:lnTo>
                    <a:pt x="379415" y="163766"/>
                  </a:lnTo>
                  <a:lnTo>
                    <a:pt x="379938" y="163766"/>
                  </a:lnTo>
                  <a:lnTo>
                    <a:pt x="420805" y="252493"/>
                  </a:lnTo>
                  <a:close/>
                </a:path>
              </a:pathLst>
            </a:custGeom>
            <a:grpFill/>
            <a:ln w="47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0C629F6-DA87-D56D-66D0-BC93B5058B2D}"/>
                </a:ext>
              </a:extLst>
            </p:cNvPr>
            <p:cNvSpPr/>
            <p:nvPr/>
          </p:nvSpPr>
          <p:spPr>
            <a:xfrm>
              <a:off x="10651856" y="-1047121"/>
              <a:ext cx="253429" cy="387209"/>
            </a:xfrm>
            <a:custGeom>
              <a:avLst/>
              <a:gdLst>
                <a:gd name="connsiteX0" fmla="*/ 144253 w 253429"/>
                <a:gd name="connsiteY0" fmla="*/ 153205 h 387209"/>
                <a:gd name="connsiteX1" fmla="*/ 85689 w 253429"/>
                <a:gd name="connsiteY1" fmla="*/ 100872 h 387209"/>
                <a:gd name="connsiteX2" fmla="*/ 119515 w 253429"/>
                <a:gd name="connsiteY2" fmla="*/ 73422 h 387209"/>
                <a:gd name="connsiteX3" fmla="*/ 196395 w 253429"/>
                <a:gd name="connsiteY3" fmla="*/ 105677 h 387209"/>
                <a:gd name="connsiteX4" fmla="*/ 214711 w 253429"/>
                <a:gd name="connsiteY4" fmla="*/ 98684 h 387209"/>
                <a:gd name="connsiteX5" fmla="*/ 242114 w 253429"/>
                <a:gd name="connsiteY5" fmla="*/ 57294 h 387209"/>
                <a:gd name="connsiteX6" fmla="*/ 238927 w 253429"/>
                <a:gd name="connsiteY6" fmla="*/ 40120 h 387209"/>
                <a:gd name="connsiteX7" fmla="*/ 123844 w 253429"/>
                <a:gd name="connsiteY7" fmla="*/ -224 h 387209"/>
                <a:gd name="connsiteX8" fmla="*/ -326 w 253429"/>
                <a:gd name="connsiteY8" fmla="*/ 106772 h 387209"/>
                <a:gd name="connsiteX9" fmla="*/ 103958 w 253429"/>
                <a:gd name="connsiteY9" fmla="*/ 225708 h 387209"/>
                <a:gd name="connsiteX10" fmla="*/ 159335 w 253429"/>
                <a:gd name="connsiteY10" fmla="*/ 279991 h 387209"/>
                <a:gd name="connsiteX11" fmla="*/ 122226 w 253429"/>
                <a:gd name="connsiteY11" fmla="*/ 312246 h 387209"/>
                <a:gd name="connsiteX12" fmla="*/ 46107 w 253429"/>
                <a:gd name="connsiteY12" fmla="*/ 282703 h 387209"/>
                <a:gd name="connsiteX13" fmla="*/ 27838 w 253429"/>
                <a:gd name="connsiteY13" fmla="*/ 285938 h 387209"/>
                <a:gd name="connsiteX14" fmla="*/ 2576 w 253429"/>
                <a:gd name="connsiteY14" fmla="*/ 330563 h 387209"/>
                <a:gd name="connsiteX15" fmla="*/ 5240 w 253429"/>
                <a:gd name="connsiteY15" fmla="*/ 345596 h 387209"/>
                <a:gd name="connsiteX16" fmla="*/ 126223 w 253429"/>
                <a:gd name="connsiteY16" fmla="*/ 386986 h 387209"/>
                <a:gd name="connsiteX17" fmla="*/ 253104 w 253429"/>
                <a:gd name="connsiteY17" fmla="*/ 275709 h 387209"/>
                <a:gd name="connsiteX18" fmla="*/ 144253 w 253429"/>
                <a:gd name="connsiteY18" fmla="*/ 153205 h 387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3429" h="387209">
                  <a:moveTo>
                    <a:pt x="144253" y="153205"/>
                  </a:moveTo>
                  <a:cubicBezTo>
                    <a:pt x="101817" y="135982"/>
                    <a:pt x="85689" y="120949"/>
                    <a:pt x="85689" y="100872"/>
                  </a:cubicBezTo>
                  <a:cubicBezTo>
                    <a:pt x="85689" y="86362"/>
                    <a:pt x="99961" y="73422"/>
                    <a:pt x="119515" y="73422"/>
                  </a:cubicBezTo>
                  <a:cubicBezTo>
                    <a:pt x="152293" y="73422"/>
                    <a:pt x="191590" y="103013"/>
                    <a:pt x="196395" y="105677"/>
                  </a:cubicBezTo>
                  <a:cubicBezTo>
                    <a:pt x="201153" y="109436"/>
                    <a:pt x="210953" y="104631"/>
                    <a:pt x="214711" y="98684"/>
                  </a:cubicBezTo>
                  <a:lnTo>
                    <a:pt x="242114" y="57294"/>
                  </a:lnTo>
                  <a:cubicBezTo>
                    <a:pt x="244255" y="53536"/>
                    <a:pt x="245349" y="43878"/>
                    <a:pt x="238927" y="40120"/>
                  </a:cubicBezTo>
                  <a:cubicBezTo>
                    <a:pt x="222751" y="28274"/>
                    <a:pt x="179744" y="-224"/>
                    <a:pt x="123844" y="-224"/>
                  </a:cubicBezTo>
                  <a:cubicBezTo>
                    <a:pt x="41017" y="-224"/>
                    <a:pt x="-326" y="53536"/>
                    <a:pt x="-326" y="106772"/>
                  </a:cubicBezTo>
                  <a:cubicBezTo>
                    <a:pt x="-326" y="171283"/>
                    <a:pt x="57715" y="207344"/>
                    <a:pt x="103958" y="225708"/>
                  </a:cubicBezTo>
                  <a:cubicBezTo>
                    <a:pt x="140495" y="240218"/>
                    <a:pt x="159335" y="257440"/>
                    <a:pt x="159335" y="279991"/>
                  </a:cubicBezTo>
                  <a:cubicBezTo>
                    <a:pt x="159335" y="299021"/>
                    <a:pt x="143730" y="312246"/>
                    <a:pt x="122226" y="312246"/>
                  </a:cubicBezTo>
                  <a:cubicBezTo>
                    <a:pt x="86736" y="312246"/>
                    <a:pt x="48010" y="283702"/>
                    <a:pt x="46107" y="282703"/>
                  </a:cubicBezTo>
                  <a:cubicBezTo>
                    <a:pt x="42349" y="279991"/>
                    <a:pt x="32120" y="278944"/>
                    <a:pt x="27838" y="285938"/>
                  </a:cubicBezTo>
                  <a:lnTo>
                    <a:pt x="2576" y="330563"/>
                  </a:lnTo>
                  <a:cubicBezTo>
                    <a:pt x="-1706" y="338079"/>
                    <a:pt x="-88" y="340078"/>
                    <a:pt x="5240" y="345596"/>
                  </a:cubicBezTo>
                  <a:cubicBezTo>
                    <a:pt x="17610" y="357966"/>
                    <a:pt x="56336" y="386986"/>
                    <a:pt x="126223" y="386986"/>
                  </a:cubicBezTo>
                  <a:cubicBezTo>
                    <a:pt x="205244" y="386986"/>
                    <a:pt x="253104" y="331086"/>
                    <a:pt x="253104" y="275709"/>
                  </a:cubicBezTo>
                  <a:cubicBezTo>
                    <a:pt x="252866" y="202682"/>
                    <a:pt x="186214" y="169856"/>
                    <a:pt x="144253" y="153205"/>
                  </a:cubicBezTo>
                  <a:close/>
                </a:path>
              </a:pathLst>
            </a:custGeom>
            <a:grpFill/>
            <a:ln w="47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CECCA35-8B96-D636-0E8D-8010747A5260}"/>
                </a:ext>
              </a:extLst>
            </p:cNvPr>
            <p:cNvSpPr/>
            <p:nvPr/>
          </p:nvSpPr>
          <p:spPr>
            <a:xfrm>
              <a:off x="9416836" y="-613668"/>
              <a:ext cx="362348" cy="381764"/>
            </a:xfrm>
            <a:custGeom>
              <a:avLst/>
              <a:gdLst>
                <a:gd name="connsiteX0" fmla="*/ 704 w 362348"/>
                <a:gd name="connsiteY0" fmla="*/ 367528 h 381764"/>
                <a:gd name="connsiteX1" fmla="*/ 168976 w 362348"/>
                <a:gd name="connsiteY1" fmla="*/ 5676 h 381764"/>
                <a:gd name="connsiteX2" fmla="*/ 178110 w 362348"/>
                <a:gd name="connsiteY2" fmla="*/ -224 h 381764"/>
                <a:gd name="connsiteX3" fmla="*/ 183533 w 362348"/>
                <a:gd name="connsiteY3" fmla="*/ -224 h 381764"/>
                <a:gd name="connsiteX4" fmla="*/ 192620 w 362348"/>
                <a:gd name="connsiteY4" fmla="*/ 5676 h 381764"/>
                <a:gd name="connsiteX5" fmla="*/ 360891 w 362348"/>
                <a:gd name="connsiteY5" fmla="*/ 367528 h 381764"/>
                <a:gd name="connsiteX6" fmla="*/ 357005 w 362348"/>
                <a:gd name="connsiteY6" fmla="*/ 380411 h 381764"/>
                <a:gd name="connsiteX7" fmla="*/ 351805 w 362348"/>
                <a:gd name="connsiteY7" fmla="*/ 381515 h 381764"/>
                <a:gd name="connsiteX8" fmla="*/ 292003 w 362348"/>
                <a:gd name="connsiteY8" fmla="*/ 381515 h 381764"/>
                <a:gd name="connsiteX9" fmla="*/ 272974 w 362348"/>
                <a:gd name="connsiteY9" fmla="*/ 368099 h 381764"/>
                <a:gd name="connsiteX10" fmla="*/ 253944 w 362348"/>
                <a:gd name="connsiteY10" fmla="*/ 325615 h 381764"/>
                <a:gd name="connsiteX11" fmla="*/ 107700 w 362348"/>
                <a:gd name="connsiteY11" fmla="*/ 325615 h 381764"/>
                <a:gd name="connsiteX12" fmla="*/ 88337 w 362348"/>
                <a:gd name="connsiteY12" fmla="*/ 368432 h 381764"/>
                <a:gd name="connsiteX13" fmla="*/ 68974 w 362348"/>
                <a:gd name="connsiteY13" fmla="*/ 381325 h 381764"/>
                <a:gd name="connsiteX14" fmla="*/ 9839 w 362348"/>
                <a:gd name="connsiteY14" fmla="*/ 381325 h 381764"/>
                <a:gd name="connsiteX15" fmla="*/ -304 w 362348"/>
                <a:gd name="connsiteY15" fmla="*/ 372481 h 381764"/>
                <a:gd name="connsiteX16" fmla="*/ 704 w 362348"/>
                <a:gd name="connsiteY16" fmla="*/ 367528 h 381764"/>
                <a:gd name="connsiteX17" fmla="*/ 221641 w 362348"/>
                <a:gd name="connsiteY17" fmla="*/ 252493 h 381764"/>
                <a:gd name="connsiteX18" fmla="*/ 180822 w 362348"/>
                <a:gd name="connsiteY18" fmla="*/ 163766 h 381764"/>
                <a:gd name="connsiteX19" fmla="*/ 180298 w 362348"/>
                <a:gd name="connsiteY19" fmla="*/ 163766 h 381764"/>
                <a:gd name="connsiteX20" fmla="*/ 139765 w 362348"/>
                <a:gd name="connsiteY20" fmla="*/ 252493 h 381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62348" h="381764">
                  <a:moveTo>
                    <a:pt x="704" y="367528"/>
                  </a:moveTo>
                  <a:lnTo>
                    <a:pt x="168976" y="5676"/>
                  </a:lnTo>
                  <a:cubicBezTo>
                    <a:pt x="170750" y="2222"/>
                    <a:pt x="174233" y="-24"/>
                    <a:pt x="178110" y="-224"/>
                  </a:cubicBezTo>
                  <a:lnTo>
                    <a:pt x="183533" y="-224"/>
                  </a:lnTo>
                  <a:cubicBezTo>
                    <a:pt x="187397" y="-9"/>
                    <a:pt x="190855" y="2236"/>
                    <a:pt x="192620" y="5676"/>
                  </a:cubicBezTo>
                  <a:lnTo>
                    <a:pt x="360891" y="367528"/>
                  </a:lnTo>
                  <a:cubicBezTo>
                    <a:pt x="363375" y="372157"/>
                    <a:pt x="361634" y="377928"/>
                    <a:pt x="357005" y="380411"/>
                  </a:cubicBezTo>
                  <a:cubicBezTo>
                    <a:pt x="355411" y="381268"/>
                    <a:pt x="353608" y="381648"/>
                    <a:pt x="351805" y="381515"/>
                  </a:cubicBezTo>
                  <a:lnTo>
                    <a:pt x="292003" y="381515"/>
                  </a:lnTo>
                  <a:cubicBezTo>
                    <a:pt x="282489" y="381515"/>
                    <a:pt x="278017" y="378328"/>
                    <a:pt x="272974" y="368099"/>
                  </a:cubicBezTo>
                  <a:lnTo>
                    <a:pt x="253944" y="325615"/>
                  </a:lnTo>
                  <a:lnTo>
                    <a:pt x="107700" y="325615"/>
                  </a:lnTo>
                  <a:lnTo>
                    <a:pt x="88337" y="368432"/>
                  </a:lnTo>
                  <a:cubicBezTo>
                    <a:pt x="85297" y="376420"/>
                    <a:pt x="77518" y="381601"/>
                    <a:pt x="68974" y="381325"/>
                  </a:cubicBezTo>
                  <a:lnTo>
                    <a:pt x="9839" y="381325"/>
                  </a:lnTo>
                  <a:cubicBezTo>
                    <a:pt x="4596" y="381682"/>
                    <a:pt x="57" y="377723"/>
                    <a:pt x="-304" y="372481"/>
                  </a:cubicBezTo>
                  <a:cubicBezTo>
                    <a:pt x="-419" y="370768"/>
                    <a:pt x="-71" y="369060"/>
                    <a:pt x="704" y="367528"/>
                  </a:cubicBezTo>
                  <a:close/>
                  <a:moveTo>
                    <a:pt x="221641" y="252493"/>
                  </a:moveTo>
                  <a:lnTo>
                    <a:pt x="180822" y="163766"/>
                  </a:lnTo>
                  <a:lnTo>
                    <a:pt x="180298" y="163766"/>
                  </a:lnTo>
                  <a:lnTo>
                    <a:pt x="139765" y="252493"/>
                  </a:lnTo>
                  <a:close/>
                </a:path>
              </a:pathLst>
            </a:custGeom>
            <a:grpFill/>
            <a:ln w="47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00143B7-4624-D508-6DF1-4E59336A9472}"/>
                </a:ext>
              </a:extLst>
            </p:cNvPr>
            <p:cNvSpPr/>
            <p:nvPr/>
          </p:nvSpPr>
          <p:spPr>
            <a:xfrm>
              <a:off x="9792549" y="-613145"/>
              <a:ext cx="327518" cy="386210"/>
            </a:xfrm>
            <a:custGeom>
              <a:avLst/>
              <a:gdLst>
                <a:gd name="connsiteX0" fmla="*/ 189702 w 327518"/>
                <a:gd name="connsiteY0" fmla="*/ -224 h 386210"/>
                <a:gd name="connsiteX1" fmla="*/ 320913 w 327518"/>
                <a:gd name="connsiteY1" fmla="*/ 50396 h 386210"/>
                <a:gd name="connsiteX2" fmla="*/ 323016 w 327518"/>
                <a:gd name="connsiteY2" fmla="*/ 63688 h 386210"/>
                <a:gd name="connsiteX3" fmla="*/ 321960 w 327518"/>
                <a:gd name="connsiteY3" fmla="*/ 64906 h 386210"/>
                <a:gd name="connsiteX4" fmla="*/ 279476 w 327518"/>
                <a:gd name="connsiteY4" fmla="*/ 110054 h 386210"/>
                <a:gd name="connsiteX5" fmla="*/ 264965 w 327518"/>
                <a:gd name="connsiteY5" fmla="*/ 110578 h 386210"/>
                <a:gd name="connsiteX6" fmla="*/ 194555 w 327518"/>
                <a:gd name="connsiteY6" fmla="*/ 84792 h 386210"/>
                <a:gd name="connsiteX7" fmla="*/ 88606 w 327518"/>
                <a:gd name="connsiteY7" fmla="*/ 193405 h 386210"/>
                <a:gd name="connsiteX8" fmla="*/ 195078 w 327518"/>
                <a:gd name="connsiteY8" fmla="*/ 300400 h 386210"/>
                <a:gd name="connsiteX9" fmla="*/ 242938 w 327518"/>
                <a:gd name="connsiteY9" fmla="*/ 291789 h 386210"/>
                <a:gd name="connsiteX10" fmla="*/ 242938 w 327518"/>
                <a:gd name="connsiteY10" fmla="*/ 238506 h 386210"/>
                <a:gd name="connsiteX11" fmla="*/ 209065 w 327518"/>
                <a:gd name="connsiteY11" fmla="*/ 238506 h 386210"/>
                <a:gd name="connsiteX12" fmla="*/ 198846 w 327518"/>
                <a:gd name="connsiteY12" fmla="*/ 229243 h 386210"/>
                <a:gd name="connsiteX13" fmla="*/ 198837 w 327518"/>
                <a:gd name="connsiteY13" fmla="*/ 228991 h 386210"/>
                <a:gd name="connsiteX14" fmla="*/ 198837 w 327518"/>
                <a:gd name="connsiteY14" fmla="*/ 175707 h 386210"/>
                <a:gd name="connsiteX15" fmla="*/ 208437 w 327518"/>
                <a:gd name="connsiteY15" fmla="*/ 165526 h 386210"/>
                <a:gd name="connsiteX16" fmla="*/ 209065 w 327518"/>
                <a:gd name="connsiteY16" fmla="*/ 165526 h 386210"/>
                <a:gd name="connsiteX17" fmla="*/ 317155 w 327518"/>
                <a:gd name="connsiteY17" fmla="*/ 165526 h 386210"/>
                <a:gd name="connsiteX18" fmla="*/ 326669 w 327518"/>
                <a:gd name="connsiteY18" fmla="*/ 175707 h 386210"/>
                <a:gd name="connsiteX19" fmla="*/ 327193 w 327518"/>
                <a:gd name="connsiteY19" fmla="*/ 342457 h 386210"/>
                <a:gd name="connsiteX20" fmla="*/ 322911 w 327518"/>
                <a:gd name="connsiteY20" fmla="*/ 351020 h 386210"/>
                <a:gd name="connsiteX21" fmla="*/ 189702 w 327518"/>
                <a:gd name="connsiteY21" fmla="*/ 385987 h 386210"/>
                <a:gd name="connsiteX22" fmla="*/ -301 w 327518"/>
                <a:gd name="connsiteY22" fmla="*/ 189923 h 386210"/>
                <a:gd name="connsiteX23" fmla="*/ 189702 w 327518"/>
                <a:gd name="connsiteY23" fmla="*/ -81 h 386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7518" h="386210">
                  <a:moveTo>
                    <a:pt x="189702" y="-224"/>
                  </a:moveTo>
                  <a:cubicBezTo>
                    <a:pt x="238000" y="861"/>
                    <a:pt x="284399" y="18764"/>
                    <a:pt x="320913" y="50396"/>
                  </a:cubicBezTo>
                  <a:cubicBezTo>
                    <a:pt x="325161" y="53483"/>
                    <a:pt x="326103" y="59435"/>
                    <a:pt x="323016" y="63688"/>
                  </a:cubicBezTo>
                  <a:cubicBezTo>
                    <a:pt x="322697" y="64121"/>
                    <a:pt x="322345" y="64530"/>
                    <a:pt x="321960" y="64906"/>
                  </a:cubicBezTo>
                  <a:lnTo>
                    <a:pt x="279476" y="110054"/>
                  </a:lnTo>
                  <a:cubicBezTo>
                    <a:pt x="275393" y="113699"/>
                    <a:pt x="269299" y="113917"/>
                    <a:pt x="264965" y="110578"/>
                  </a:cubicBezTo>
                  <a:cubicBezTo>
                    <a:pt x="244556" y="91786"/>
                    <a:pt x="220864" y="84792"/>
                    <a:pt x="194555" y="84792"/>
                  </a:cubicBezTo>
                  <a:cubicBezTo>
                    <a:pt x="135943" y="84792"/>
                    <a:pt x="88606" y="134270"/>
                    <a:pt x="88606" y="193405"/>
                  </a:cubicBezTo>
                  <a:cubicBezTo>
                    <a:pt x="88711" y="252250"/>
                    <a:pt x="136233" y="300010"/>
                    <a:pt x="195078" y="300400"/>
                  </a:cubicBezTo>
                  <a:cubicBezTo>
                    <a:pt x="211439" y="300643"/>
                    <a:pt x="227691" y="297717"/>
                    <a:pt x="242938" y="291789"/>
                  </a:cubicBezTo>
                  <a:lnTo>
                    <a:pt x="242938" y="238506"/>
                  </a:lnTo>
                  <a:lnTo>
                    <a:pt x="209065" y="238506"/>
                  </a:lnTo>
                  <a:cubicBezTo>
                    <a:pt x="203684" y="238772"/>
                    <a:pt x="199108" y="234624"/>
                    <a:pt x="198846" y="229243"/>
                  </a:cubicBezTo>
                  <a:cubicBezTo>
                    <a:pt x="198841" y="229158"/>
                    <a:pt x="198837" y="229077"/>
                    <a:pt x="198837" y="228991"/>
                  </a:cubicBezTo>
                  <a:lnTo>
                    <a:pt x="198837" y="175707"/>
                  </a:lnTo>
                  <a:cubicBezTo>
                    <a:pt x="198675" y="170246"/>
                    <a:pt x="202975" y="165683"/>
                    <a:pt x="208437" y="165526"/>
                  </a:cubicBezTo>
                  <a:cubicBezTo>
                    <a:pt x="208646" y="165517"/>
                    <a:pt x="208856" y="165517"/>
                    <a:pt x="209065" y="165526"/>
                  </a:cubicBezTo>
                  <a:lnTo>
                    <a:pt x="317155" y="165526"/>
                  </a:lnTo>
                  <a:cubicBezTo>
                    <a:pt x="322540" y="165831"/>
                    <a:pt x="326731" y="170317"/>
                    <a:pt x="326669" y="175707"/>
                  </a:cubicBezTo>
                  <a:lnTo>
                    <a:pt x="327193" y="342457"/>
                  </a:lnTo>
                  <a:cubicBezTo>
                    <a:pt x="326888" y="345749"/>
                    <a:pt x="325361" y="348803"/>
                    <a:pt x="322911" y="351020"/>
                  </a:cubicBezTo>
                  <a:cubicBezTo>
                    <a:pt x="282249" y="373927"/>
                    <a:pt x="236373" y="385973"/>
                    <a:pt x="189702" y="385987"/>
                  </a:cubicBezTo>
                  <a:cubicBezTo>
                    <a:pt x="83092" y="384313"/>
                    <a:pt x="-1976" y="296533"/>
                    <a:pt x="-301" y="189923"/>
                  </a:cubicBezTo>
                  <a:cubicBezTo>
                    <a:pt x="1335" y="85672"/>
                    <a:pt x="85452" y="1556"/>
                    <a:pt x="189702" y="-81"/>
                  </a:cubicBezTo>
                  <a:close/>
                </a:path>
              </a:pathLst>
            </a:custGeom>
            <a:grpFill/>
            <a:ln w="47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F4D8696-26B4-C8E7-2939-CFA38B476B7D}"/>
                </a:ext>
              </a:extLst>
            </p:cNvPr>
            <p:cNvSpPr/>
            <p:nvPr/>
          </p:nvSpPr>
          <p:spPr>
            <a:xfrm>
              <a:off x="10202990" y="-608293"/>
              <a:ext cx="288207" cy="376380"/>
            </a:xfrm>
            <a:custGeom>
              <a:avLst/>
              <a:gdLst>
                <a:gd name="connsiteX0" fmla="*/ -326 w 288207"/>
                <a:gd name="connsiteY0" fmla="*/ 10005 h 376380"/>
                <a:gd name="connsiteX1" fmla="*/ 9903 w 288207"/>
                <a:gd name="connsiteY1" fmla="*/ -223 h 376380"/>
                <a:gd name="connsiteX2" fmla="*/ 9951 w 288207"/>
                <a:gd name="connsiteY2" fmla="*/ -223 h 376380"/>
                <a:gd name="connsiteX3" fmla="*/ 170705 w 288207"/>
                <a:gd name="connsiteY3" fmla="*/ -223 h 376380"/>
                <a:gd name="connsiteX4" fmla="*/ 287881 w 288207"/>
                <a:gd name="connsiteY4" fmla="*/ 115906 h 376380"/>
                <a:gd name="connsiteX5" fmla="*/ 208289 w 288207"/>
                <a:gd name="connsiteY5" fmla="*/ 223996 h 376380"/>
                <a:gd name="connsiteX6" fmla="*/ 281982 w 288207"/>
                <a:gd name="connsiteY6" fmla="*/ 360582 h 376380"/>
                <a:gd name="connsiteX7" fmla="*/ 278875 w 288207"/>
                <a:gd name="connsiteY7" fmla="*/ 374574 h 376380"/>
                <a:gd name="connsiteX8" fmla="*/ 272848 w 288207"/>
                <a:gd name="connsiteY8" fmla="*/ 376139 h 376380"/>
                <a:gd name="connsiteX9" fmla="*/ 201486 w 288207"/>
                <a:gd name="connsiteY9" fmla="*/ 376139 h 376380"/>
                <a:gd name="connsiteX10" fmla="*/ 192875 w 288207"/>
                <a:gd name="connsiteY10" fmla="*/ 371382 h 376380"/>
                <a:gd name="connsiteX11" fmla="*/ 121513 w 288207"/>
                <a:gd name="connsiteY11" fmla="*/ 228658 h 376380"/>
                <a:gd name="connsiteX12" fmla="*/ 84405 w 288207"/>
                <a:gd name="connsiteY12" fmla="*/ 228658 h 376380"/>
                <a:gd name="connsiteX13" fmla="*/ 84405 w 288207"/>
                <a:gd name="connsiteY13" fmla="*/ 365721 h 376380"/>
                <a:gd name="connsiteX14" fmla="*/ 74176 w 288207"/>
                <a:gd name="connsiteY14" fmla="*/ 375949 h 376380"/>
                <a:gd name="connsiteX15" fmla="*/ 10141 w 288207"/>
                <a:gd name="connsiteY15" fmla="*/ 375949 h 376380"/>
                <a:gd name="connsiteX16" fmla="*/ -135 w 288207"/>
                <a:gd name="connsiteY16" fmla="*/ 365768 h 376380"/>
                <a:gd name="connsiteX17" fmla="*/ -135 w 288207"/>
                <a:gd name="connsiteY17" fmla="*/ 365721 h 376380"/>
                <a:gd name="connsiteX18" fmla="*/ 163712 w 288207"/>
                <a:gd name="connsiteY18" fmla="*/ 160531 h 376380"/>
                <a:gd name="connsiteX19" fmla="*/ 204531 w 288207"/>
                <a:gd name="connsiteY19" fmla="*/ 117714 h 376380"/>
                <a:gd name="connsiteX20" fmla="*/ 163712 w 288207"/>
                <a:gd name="connsiteY20" fmla="*/ 76848 h 376380"/>
                <a:gd name="connsiteX21" fmla="*/ 84119 w 288207"/>
                <a:gd name="connsiteY21" fmla="*/ 76848 h 376380"/>
                <a:gd name="connsiteX22" fmla="*/ 84119 w 288207"/>
                <a:gd name="connsiteY22" fmla="*/ 160722 h 37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88207" h="376380">
                  <a:moveTo>
                    <a:pt x="-326" y="10005"/>
                  </a:moveTo>
                  <a:cubicBezTo>
                    <a:pt x="-326" y="4358"/>
                    <a:pt x="4256" y="-223"/>
                    <a:pt x="9903" y="-223"/>
                  </a:cubicBezTo>
                  <a:cubicBezTo>
                    <a:pt x="9917" y="-223"/>
                    <a:pt x="9936" y="-223"/>
                    <a:pt x="9951" y="-223"/>
                  </a:cubicBezTo>
                  <a:lnTo>
                    <a:pt x="170705" y="-223"/>
                  </a:lnTo>
                  <a:cubicBezTo>
                    <a:pt x="235078" y="-380"/>
                    <a:pt x="287463" y="51533"/>
                    <a:pt x="287881" y="115906"/>
                  </a:cubicBezTo>
                  <a:cubicBezTo>
                    <a:pt x="287881" y="165384"/>
                    <a:pt x="255102" y="205156"/>
                    <a:pt x="208289" y="223996"/>
                  </a:cubicBezTo>
                  <a:lnTo>
                    <a:pt x="281982" y="360582"/>
                  </a:lnTo>
                  <a:cubicBezTo>
                    <a:pt x="284989" y="365302"/>
                    <a:pt x="283595" y="371568"/>
                    <a:pt x="278875" y="374574"/>
                  </a:cubicBezTo>
                  <a:cubicBezTo>
                    <a:pt x="277077" y="375716"/>
                    <a:pt x="274970" y="376263"/>
                    <a:pt x="272848" y="376139"/>
                  </a:cubicBezTo>
                  <a:lnTo>
                    <a:pt x="201486" y="376139"/>
                  </a:lnTo>
                  <a:cubicBezTo>
                    <a:pt x="197975" y="376192"/>
                    <a:pt x="194697" y="374384"/>
                    <a:pt x="192875" y="371382"/>
                  </a:cubicBezTo>
                  <a:lnTo>
                    <a:pt x="121513" y="228658"/>
                  </a:lnTo>
                  <a:lnTo>
                    <a:pt x="84405" y="228658"/>
                  </a:lnTo>
                  <a:lnTo>
                    <a:pt x="84405" y="365721"/>
                  </a:lnTo>
                  <a:cubicBezTo>
                    <a:pt x="84233" y="371296"/>
                    <a:pt x="79752" y="375778"/>
                    <a:pt x="74176" y="375949"/>
                  </a:cubicBezTo>
                  <a:lnTo>
                    <a:pt x="10141" y="375949"/>
                  </a:lnTo>
                  <a:cubicBezTo>
                    <a:pt x="4494" y="375978"/>
                    <a:pt x="-107" y="371415"/>
                    <a:pt x="-135" y="365768"/>
                  </a:cubicBezTo>
                  <a:cubicBezTo>
                    <a:pt x="-135" y="365754"/>
                    <a:pt x="-135" y="365735"/>
                    <a:pt x="-135" y="365721"/>
                  </a:cubicBezTo>
                  <a:close/>
                  <a:moveTo>
                    <a:pt x="163712" y="160531"/>
                  </a:moveTo>
                  <a:cubicBezTo>
                    <a:pt x="185739" y="160531"/>
                    <a:pt x="204531" y="140122"/>
                    <a:pt x="204531" y="117714"/>
                  </a:cubicBezTo>
                  <a:cubicBezTo>
                    <a:pt x="204350" y="95240"/>
                    <a:pt x="186186" y="77057"/>
                    <a:pt x="163712" y="76848"/>
                  </a:cubicBezTo>
                  <a:lnTo>
                    <a:pt x="84119" y="76848"/>
                  </a:lnTo>
                  <a:lnTo>
                    <a:pt x="84119" y="160722"/>
                  </a:lnTo>
                  <a:close/>
                </a:path>
              </a:pathLst>
            </a:custGeom>
            <a:grpFill/>
            <a:ln w="47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A0EA3CA-8C22-9385-A848-FD8CA669495B}"/>
                </a:ext>
              </a:extLst>
            </p:cNvPr>
            <p:cNvSpPr/>
            <p:nvPr/>
          </p:nvSpPr>
          <p:spPr>
            <a:xfrm>
              <a:off x="10539007" y="-613669"/>
              <a:ext cx="387164" cy="387163"/>
            </a:xfrm>
            <a:custGeom>
              <a:avLst/>
              <a:gdLst>
                <a:gd name="connsiteX0" fmla="*/ 192686 w 387164"/>
                <a:gd name="connsiteY0" fmla="*/ -223 h 387163"/>
                <a:gd name="connsiteX1" fmla="*/ 386838 w 387164"/>
                <a:gd name="connsiteY1" fmla="*/ 192787 h 387163"/>
                <a:gd name="connsiteX2" fmla="*/ 193828 w 387164"/>
                <a:gd name="connsiteY2" fmla="*/ 386940 h 387163"/>
                <a:gd name="connsiteX3" fmla="*/ -324 w 387164"/>
                <a:gd name="connsiteY3" fmla="*/ 193929 h 387163"/>
                <a:gd name="connsiteX4" fmla="*/ -324 w 387164"/>
                <a:gd name="connsiteY4" fmla="*/ 193882 h 387163"/>
                <a:gd name="connsiteX5" fmla="*/ 192068 w 387164"/>
                <a:gd name="connsiteY5" fmla="*/ -223 h 387163"/>
                <a:gd name="connsiteX6" fmla="*/ 192686 w 387164"/>
                <a:gd name="connsiteY6" fmla="*/ -223 h 387163"/>
                <a:gd name="connsiteX7" fmla="*/ 192686 w 387164"/>
                <a:gd name="connsiteY7" fmla="*/ 300877 h 387163"/>
                <a:gd name="connsiteX8" fmla="*/ 300819 w 387164"/>
                <a:gd name="connsiteY8" fmla="*/ 193882 h 387163"/>
                <a:gd name="connsiteX9" fmla="*/ 193824 w 387164"/>
                <a:gd name="connsiteY9" fmla="*/ 85749 h 387163"/>
                <a:gd name="connsiteX10" fmla="*/ 85691 w 387164"/>
                <a:gd name="connsiteY10" fmla="*/ 192745 h 387163"/>
                <a:gd name="connsiteX11" fmla="*/ 85691 w 387164"/>
                <a:gd name="connsiteY11" fmla="*/ 193882 h 387163"/>
                <a:gd name="connsiteX12" fmla="*/ 192686 w 387164"/>
                <a:gd name="connsiteY12" fmla="*/ 300877 h 38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7164" h="387163">
                  <a:moveTo>
                    <a:pt x="192686" y="-223"/>
                  </a:moveTo>
                  <a:cubicBezTo>
                    <a:pt x="299596" y="-537"/>
                    <a:pt x="386520" y="85878"/>
                    <a:pt x="386838" y="192787"/>
                  </a:cubicBezTo>
                  <a:cubicBezTo>
                    <a:pt x="387152" y="299697"/>
                    <a:pt x="300738" y="386621"/>
                    <a:pt x="193828" y="386940"/>
                  </a:cubicBezTo>
                  <a:cubicBezTo>
                    <a:pt x="86914" y="387253"/>
                    <a:pt x="-10" y="300839"/>
                    <a:pt x="-324" y="193929"/>
                  </a:cubicBezTo>
                  <a:cubicBezTo>
                    <a:pt x="-324" y="193910"/>
                    <a:pt x="-324" y="193896"/>
                    <a:pt x="-324" y="193882"/>
                  </a:cubicBezTo>
                  <a:cubicBezTo>
                    <a:pt x="-795" y="87153"/>
                    <a:pt x="85339" y="253"/>
                    <a:pt x="192068" y="-223"/>
                  </a:cubicBezTo>
                  <a:cubicBezTo>
                    <a:pt x="192273" y="-223"/>
                    <a:pt x="192482" y="-223"/>
                    <a:pt x="192686" y="-223"/>
                  </a:cubicBezTo>
                  <a:close/>
                  <a:moveTo>
                    <a:pt x="192686" y="300877"/>
                  </a:moveTo>
                  <a:cubicBezTo>
                    <a:pt x="252093" y="301191"/>
                    <a:pt x="300505" y="253288"/>
                    <a:pt x="300819" y="193882"/>
                  </a:cubicBezTo>
                  <a:cubicBezTo>
                    <a:pt x="301133" y="134475"/>
                    <a:pt x="253230" y="86063"/>
                    <a:pt x="193824" y="85749"/>
                  </a:cubicBezTo>
                  <a:cubicBezTo>
                    <a:pt x="134417" y="85435"/>
                    <a:pt x="86005" y="133338"/>
                    <a:pt x="85691" y="192745"/>
                  </a:cubicBezTo>
                  <a:cubicBezTo>
                    <a:pt x="85691" y="193121"/>
                    <a:pt x="85691" y="193501"/>
                    <a:pt x="85691" y="193882"/>
                  </a:cubicBezTo>
                  <a:cubicBezTo>
                    <a:pt x="86081" y="252812"/>
                    <a:pt x="133756" y="300487"/>
                    <a:pt x="192686" y="300877"/>
                  </a:cubicBezTo>
                  <a:close/>
                </a:path>
              </a:pathLst>
            </a:custGeom>
            <a:grpFill/>
            <a:ln w="47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/>
            </a:p>
          </p:txBody>
        </p:sp>
      </p:grpSp>
      <p:sp>
        <p:nvSpPr>
          <p:cNvPr id="31" name="Date Placeholder 3">
            <a:extLst>
              <a:ext uri="{FF2B5EF4-FFF2-40B4-BE49-F238E27FC236}">
                <a16:creationId xmlns:a16="http://schemas.microsoft.com/office/drawing/2014/main" id="{4F520130-6728-1FFE-CF96-A2965179F3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0086" y="373428"/>
            <a:ext cx="2743200" cy="21544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rtl="0">
              <a:defRPr lang="en-US" sz="1400" spc="0" baseline="0" smtClean="0">
                <a:solidFill>
                  <a:schemeClr val="bg1"/>
                </a:solidFill>
                <a:effectLst/>
              </a:defRPr>
            </a:lvl1pPr>
          </a:lstStyle>
          <a:p>
            <a:endParaRPr lang="pt-BR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2ACD9B32-4318-18AC-BB9C-23D4CA0BFE97}"/>
              </a:ext>
            </a:extLst>
          </p:cNvPr>
          <p:cNvSpPr txBox="1">
            <a:spLocks/>
          </p:cNvSpPr>
          <p:nvPr userDrawn="1"/>
        </p:nvSpPr>
        <p:spPr>
          <a:xfrm>
            <a:off x="10167547" y="6155173"/>
            <a:ext cx="1467241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CH"/>
            </a:defPPr>
            <a:lvl1pPr marL="0" algn="r" defTabSz="914400" rtl="0" eaLnBrk="1" latinLnBrk="0" hangingPunct="1"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400">
                <a:solidFill>
                  <a:schemeClr val="bg1"/>
                </a:solidFill>
              </a:rPr>
              <a:t>www.atlasagro.ag</a:t>
            </a:r>
          </a:p>
        </p:txBody>
      </p:sp>
    </p:spTree>
    <p:extLst>
      <p:ext uri="{BB962C8B-B14F-4D97-AF65-F5344CB8AC3E}">
        <p14:creationId xmlns:p14="http://schemas.microsoft.com/office/powerpoint/2010/main" val="16855480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38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D53CD126-E047-D607-B82C-09AECDA9673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265194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53CD126-E047-D607-B82C-09AECDA967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rgbClr val="14B5EC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56260485-8712-9D9E-D74E-6DE14BCE3A1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5478525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C1928AF7-2CD9-02A7-5582-7A349B7987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98994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928AF7-2CD9-02A7-5582-7A349B7987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chemeClr val="accent6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A09D5703-ACE8-2CDE-A4DF-199488D77E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8724171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B391A412-0462-6D5B-E159-674E5F0621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160977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391A412-0462-6D5B-E159-674E5F0621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rgbClr val="A5CF4C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F25496E5-5BEC-702A-A921-848809BF41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0731007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A3E8A87A-256A-73B1-919A-8B6187578F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045239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3E8A87A-256A-73B1-919A-8B6187578F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rgbClr val="ECDB31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84139D19-359D-34B5-1117-01093AA876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384077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302A6ABD-F470-3DDC-FBED-EF44E7AD2F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928861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02A6ABD-F470-3DDC-FBED-EF44E7AD2F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rtl="0">
              <a:defRPr sz="4000">
                <a:solidFill>
                  <a:srgbClr val="F9A62E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821DE692-95C8-C4A9-472A-3237252374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1474626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2DE36B61-4973-7A3A-08B5-0567242F0DF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834184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DE36B61-4973-7A3A-08B5-0567242F0D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53D1D084-7D7A-6829-C082-DB51F13AD1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225" y="1348033"/>
            <a:ext cx="10369550" cy="4417767"/>
          </a:xfr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033134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56998B7C-6CE5-D24F-C509-27D644C88B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81833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98B7C-6CE5-D24F-C509-27D644C88B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8E1A9E-5A4A-735B-5A61-4E9ED6CDAB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 rtl="0">
              <a:defRPr lang="en-US" sz="1400" dirty="0"/>
            </a:lvl1pPr>
          </a:lstStyle>
          <a:p>
            <a:pPr marL="0" lvl="0" indent="0">
              <a:buNone/>
            </a:pPr>
            <a:r>
              <a:rPr lang="pt-BR" err="1"/>
              <a:t>Subtitle</a:t>
            </a:r>
            <a:endParaRPr lang="pt-BR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0F2C77A-2DF9-C5DD-AC75-4A80451B3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4" y="1592261"/>
            <a:ext cx="10369551" cy="417353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61766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C26FC38F-B7F3-7951-90F8-DD8717AA00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84284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26FC38F-B7F3-7951-90F8-DD8717AA00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53D1D084-7D7A-6829-C082-DB51F13AD1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225" y="3050618"/>
            <a:ext cx="5184775" cy="1260000"/>
          </a:xfr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1E8A1AC-A7A6-9838-4BFF-D2C06DF8AC3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75389" y="1595437"/>
            <a:ext cx="5005389" cy="4170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EF019C21-1865-2BB2-C06B-46D10146BA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1225" y="4505801"/>
            <a:ext cx="5184775" cy="1260000"/>
          </a:xfr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22EACCA2-36C0-72B4-6B93-AD3D7EE266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1225" y="1595436"/>
            <a:ext cx="5184775" cy="1260000"/>
          </a:xfr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76C4B8C7-CA33-B9C3-5C15-3ED00046C0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1225" y="1082674"/>
            <a:ext cx="10369549" cy="365125"/>
          </a:xfrm>
        </p:spPr>
        <p:txBody>
          <a:bodyPr lIns="0" tIns="0" rIns="0">
            <a:normAutofit/>
          </a:bodyPr>
          <a:lstStyle>
            <a:lvl1pPr marL="0" indent="0" rtl="0">
              <a:buNone/>
              <a:defRPr sz="1400"/>
            </a:lvl1pPr>
          </a:lstStyle>
          <a:p>
            <a:pPr lvl="0"/>
            <a:r>
              <a:rPr lang="pt-BR" err="1"/>
              <a:t>Subtitle</a:t>
            </a:r>
            <a:endParaRPr lang="pt-BR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3BD2FFD-D5CC-9471-C79B-3FE5E6038723}"/>
              </a:ext>
            </a:extLst>
          </p:cNvPr>
          <p:cNvCxnSpPr/>
          <p:nvPr userDrawn="1"/>
        </p:nvCxnSpPr>
        <p:spPr>
          <a:xfrm>
            <a:off x="911225" y="2953027"/>
            <a:ext cx="518477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F824607-EA9A-ACE0-59D6-6842CAC344AE}"/>
              </a:ext>
            </a:extLst>
          </p:cNvPr>
          <p:cNvCxnSpPr/>
          <p:nvPr userDrawn="1"/>
        </p:nvCxnSpPr>
        <p:spPr>
          <a:xfrm>
            <a:off x="911225" y="4408209"/>
            <a:ext cx="518477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0446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B75F13CF-C5C1-CA7B-D025-F6E1049D8E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781390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5F13CF-C5C1-CA7B-D025-F6E1049D8E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81BCC-7288-EF89-E30C-504696B2E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4" y="1595437"/>
            <a:ext cx="5005389" cy="4170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AFEB02-DCFC-DF58-6797-CDE095CDC93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389" y="1595437"/>
            <a:ext cx="5005389" cy="4170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E348D204-3D59-EEBB-FBC4-F144A05A89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 rtl="0">
              <a:defRPr lang="en-US" sz="1400" dirty="0"/>
            </a:lvl1pPr>
          </a:lstStyle>
          <a:p>
            <a:pPr marL="0" lvl="0" indent="0">
              <a:buNone/>
            </a:pPr>
            <a:r>
              <a:rPr lang="pt-BR" err="1"/>
              <a:t>Subtitle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5849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727">
          <p15:clr>
            <a:srgbClr val="FBAE40"/>
          </p15:clr>
        </p15:guide>
        <p15:guide id="3" pos="3953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BAF096CE-6E83-A538-34A1-B420F9EBBDF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138805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F096CE-6E83-A538-34A1-B420F9EBBD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81BCC-7288-EF89-E30C-504696B2E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4" y="2451099"/>
            <a:ext cx="5005389" cy="331470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AFEB02-DCFC-DF58-6797-CDE095CDC93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389" y="2451099"/>
            <a:ext cx="5005389" cy="331470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E348D204-3D59-EEBB-FBC4-F144A05A89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 rtl="0">
              <a:defRPr lang="en-US" sz="1400" dirty="0"/>
            </a:lvl1pPr>
          </a:lstStyle>
          <a:p>
            <a:pPr marL="0" lvl="0" indent="0">
              <a:buNone/>
            </a:pPr>
            <a:r>
              <a:rPr lang="pt-BR" err="1"/>
              <a:t>Subtitle</a:t>
            </a:r>
            <a:endParaRPr lang="pt-BR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734D7D-8837-CFEC-5E4A-AB5AD9A29B08}"/>
              </a:ext>
            </a:extLst>
          </p:cNvPr>
          <p:cNvCxnSpPr/>
          <p:nvPr userDrawn="1"/>
        </p:nvCxnSpPr>
        <p:spPr>
          <a:xfrm>
            <a:off x="911225" y="2289562"/>
            <a:ext cx="5005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7147C5-8BB4-A4C9-1A86-28FA84A9A74B}"/>
              </a:ext>
            </a:extLst>
          </p:cNvPr>
          <p:cNvCxnSpPr/>
          <p:nvPr userDrawn="1"/>
        </p:nvCxnSpPr>
        <p:spPr>
          <a:xfrm>
            <a:off x="6275389" y="2295525"/>
            <a:ext cx="5005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495B5EA-1063-EAC9-6945-715195DD7C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223" y="1870075"/>
            <a:ext cx="5005389" cy="256224"/>
          </a:xfrm>
          <a:noFill/>
        </p:spPr>
        <p:txBody>
          <a:bodyPr wrap="square" lIns="0" tIns="0" rIns="0" bIns="0" rtlCol="0">
            <a:spAutoFit/>
          </a:bodyPr>
          <a:lstStyle>
            <a:lvl1pPr marL="0" indent="0" rtl="0"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t-BR" err="1">
                <a:solidFill>
                  <a:schemeClr val="tx2"/>
                </a:solidFill>
              </a:rPr>
              <a:t>Add</a:t>
            </a:r>
            <a:r>
              <a:rPr lang="pt-BR">
                <a:solidFill>
                  <a:schemeClr val="tx2"/>
                </a:solidFill>
              </a:rPr>
              <a:t> </a:t>
            </a:r>
            <a:r>
              <a:rPr lang="pt-BR" err="1">
                <a:solidFill>
                  <a:schemeClr val="tx2"/>
                </a:solidFill>
              </a:rPr>
              <a:t>Title</a:t>
            </a:r>
            <a:r>
              <a:rPr lang="pt-BR">
                <a:solidFill>
                  <a:schemeClr val="tx2"/>
                </a:solidFill>
              </a:rPr>
              <a:t> </a:t>
            </a:r>
            <a:r>
              <a:rPr lang="pt-BR" err="1">
                <a:solidFill>
                  <a:schemeClr val="tx2"/>
                </a:solidFill>
              </a:rPr>
              <a:t>here</a:t>
            </a:r>
            <a:endParaRPr lang="pt-BR">
              <a:solidFill>
                <a:schemeClr val="tx2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9A59D9B4-A84C-816F-B535-53685CE9DB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385" y="1870075"/>
            <a:ext cx="5005389" cy="256224"/>
          </a:xfrm>
          <a:noFill/>
        </p:spPr>
        <p:txBody>
          <a:bodyPr wrap="square" lIns="0" tIns="0" rIns="0" bIns="0" rtlCol="0">
            <a:spAutoFit/>
          </a:bodyPr>
          <a:lstStyle>
            <a:lvl1pPr marL="0" indent="0" rtl="0"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pt-BR" err="1">
                <a:solidFill>
                  <a:schemeClr val="tx2"/>
                </a:solidFill>
              </a:rPr>
              <a:t>Add</a:t>
            </a:r>
            <a:r>
              <a:rPr lang="pt-BR">
                <a:solidFill>
                  <a:schemeClr val="tx2"/>
                </a:solidFill>
              </a:rPr>
              <a:t> </a:t>
            </a:r>
            <a:r>
              <a:rPr lang="pt-BR" err="1">
                <a:solidFill>
                  <a:schemeClr val="tx2"/>
                </a:solidFill>
              </a:rPr>
              <a:t>Title</a:t>
            </a:r>
            <a:r>
              <a:rPr lang="pt-BR">
                <a:solidFill>
                  <a:schemeClr val="tx2"/>
                </a:solidFill>
              </a:rPr>
              <a:t> </a:t>
            </a:r>
            <a:r>
              <a:rPr lang="pt-BR" err="1">
                <a:solidFill>
                  <a:schemeClr val="tx2"/>
                </a:solidFill>
              </a:rPr>
              <a:t>here</a:t>
            </a:r>
            <a:endParaRPr lang="pt-BR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554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727">
          <p15:clr>
            <a:srgbClr val="FBAE40"/>
          </p15:clr>
        </p15:guide>
        <p15:guide id="3" pos="3953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9CC4BF8A-F28D-7B89-FA5D-034CFA92C48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199021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CC4BF8A-F28D-7B89-FA5D-034CFA92C4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5386" y="502919"/>
            <a:ext cx="5005389" cy="109728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4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AFEB02-DCFC-DF58-6797-CDE095CDC93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389" y="1747837"/>
            <a:ext cx="5005389" cy="4017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E230CC1-6F89-0A03-336F-738E05A811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1225" y="502921"/>
            <a:ext cx="5005387" cy="5262880"/>
          </a:xfrm>
        </p:spPr>
        <p:txBody>
          <a:bodyPr anchor="ctr"/>
          <a:lstStyle>
            <a:lvl1pPr marL="0" indent="0" algn="ctr" rtl="0">
              <a:buNone/>
              <a:defRPr/>
            </a:lvl1pPr>
          </a:lstStyle>
          <a:p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insert</a:t>
            </a:r>
            <a:r>
              <a:rPr lang="pt-BR"/>
              <a:t> </a:t>
            </a:r>
            <a:r>
              <a:rPr lang="pt-BR" err="1"/>
              <a:t>picture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7853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727">
          <p15:clr>
            <a:srgbClr val="FBAE40"/>
          </p15:clr>
        </p15:guide>
        <p15:guide id="3" pos="395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rgbClr val="0038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23795537-203C-DF4E-0874-004EB4F83B7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5641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3795537-203C-DF4E-0874-004EB4F83B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rgbClr val="14B5EC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9043425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975E1F-3EC8-B5C6-905E-EA9EE1E6469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26592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975E1F-3EC8-B5C6-905E-EA9EE1E646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chemeClr val="accent6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25933351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78CBF04A-F85F-FFAA-BD14-C3ABB1E6B8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313950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8CBF04A-F85F-FFAA-BD14-C3ABB1E6B8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rgbClr val="A5CF4C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22479833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93B9AB90-6FF8-7230-87DE-F95A43AF3E4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375886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3B9AB90-6FF8-7230-87DE-F95A43AF3E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rgbClr val="ECDB31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5533903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C0577F8D-EB8B-D5CF-8006-0FE8AF65FB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41023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0577F8D-EB8B-D5CF-8006-0FE8AF65F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rtl="0">
              <a:defRPr sz="4000">
                <a:solidFill>
                  <a:srgbClr val="F9A62E"/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/>
            <a:r>
              <a:rPr lang="pt-BR" sz="1800" b="1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 rtl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18674515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68ACC536-20BB-D1FB-2210-D16364E1900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38009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8ACC536-20BB-D1FB-2210-D16364E190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4C85B2C-E011-CAA6-2A69-E9A52E27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7772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174ED60-F714-83E0-35C0-76EFAC4025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23421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174ED60-F714-83E0-35C0-76EFAC4025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lvl1pPr rtl="0">
              <a:defRPr sz="2000">
                <a:solidFill>
                  <a:srgbClr val="003878"/>
                </a:solidFill>
              </a:defRPr>
            </a:lvl1pPr>
          </a:lstStyle>
          <a:p>
            <a:r>
              <a:rPr lang="pt-BR"/>
              <a:t>CLICK TO ADD TITLE; 2 LINE MAX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4C85B2C-E011-CAA6-2A69-E9A52E27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2B00F4B6-6A07-7DCA-6BAB-F479F511EE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 rtl="0">
              <a:defRPr lang="en-US" sz="1400" dirty="0"/>
            </a:lvl1pPr>
          </a:lstStyle>
          <a:p>
            <a:pPr marL="0" lvl="0" indent="0">
              <a:buNone/>
            </a:pPr>
            <a:r>
              <a:rPr lang="pt-BR" err="1"/>
              <a:t>Subtitle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29292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630CCC3F-4279-1699-82EC-B61A8A7E7E3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89229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30CCC3F-4279-1699-82EC-B61A8A7E7E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387BC10-A02D-C941-7F00-1A895C383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 rtl="0">
              <a:defRPr sz="1050"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496468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EAA439AE-086C-DBE2-3BE2-46A8F75F16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01789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AA439AE-086C-DBE2-3BE2-46A8F75F16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pic>
        <p:nvPicPr>
          <p:cNvPr id="2" name="Picture 1" descr="A field of wheat with the sun shining through&#10;&#10;Description automatically generated">
            <a:extLst>
              <a:ext uri="{FF2B5EF4-FFF2-40B4-BE49-F238E27FC236}">
                <a16:creationId xmlns:a16="http://schemas.microsoft.com/office/drawing/2014/main" id="{7D73903F-B8F8-CBFB-F56C-402BBC46C2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A69CF7-8C77-026E-56AB-0788099040E9}"/>
              </a:ext>
            </a:extLst>
          </p:cNvPr>
          <p:cNvSpPr/>
          <p:nvPr userDrawn="1"/>
        </p:nvSpPr>
        <p:spPr>
          <a:xfrm>
            <a:off x="0" y="0"/>
            <a:ext cx="12192000" cy="5156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FAC50-C621-2247-8175-17FF2D73ADD2}"/>
              </a:ext>
            </a:extLst>
          </p:cNvPr>
          <p:cNvSpPr txBox="1"/>
          <p:nvPr userDrawn="1"/>
        </p:nvSpPr>
        <p:spPr>
          <a:xfrm>
            <a:off x="792619" y="2828836"/>
            <a:ext cx="49991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pt-BR" sz="7200" spc="300">
                <a:solidFill>
                  <a:srgbClr val="A5CF4C"/>
                </a:solidFill>
              </a:rPr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15C4F6C-B3C5-9C56-8082-BF520B31D78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314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E4F49DB-D5C4-51AF-1BB5-E7AF4833A64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318766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E4F49DB-D5C4-51AF-1BB5-E7AF4833A6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A body of water with mountains in the background&#10;&#10;Description automatically generated">
            <a:extLst>
              <a:ext uri="{FF2B5EF4-FFF2-40B4-BE49-F238E27FC236}">
                <a16:creationId xmlns:a16="http://schemas.microsoft.com/office/drawing/2014/main" id="{B8D0DA0D-3093-29CF-636D-4623C3D487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275278"/>
            <a:ext cx="12192000" cy="358272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A69CF7-8C77-026E-56AB-0788099040E9}"/>
              </a:ext>
            </a:extLst>
          </p:cNvPr>
          <p:cNvSpPr/>
          <p:nvPr userDrawn="1"/>
        </p:nvSpPr>
        <p:spPr>
          <a:xfrm>
            <a:off x="0" y="0"/>
            <a:ext cx="12192000" cy="515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FAC50-C621-2247-8175-17FF2D73ADD2}"/>
              </a:ext>
            </a:extLst>
          </p:cNvPr>
          <p:cNvSpPr txBox="1"/>
          <p:nvPr userDrawn="1"/>
        </p:nvSpPr>
        <p:spPr>
          <a:xfrm>
            <a:off x="792619" y="2828836"/>
            <a:ext cx="49991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pt-BR" sz="7200" spc="300">
                <a:solidFill>
                  <a:schemeClr val="accent5"/>
                </a:solidFill>
              </a:rPr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15C4F6C-B3C5-9C56-8082-BF520B31D78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310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85AE242-CB90-885F-0022-DD136513C4D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85682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4" imgH="473" progId="TCLayout.ActiveDocument.1">
                  <p:embed/>
                </p:oleObj>
              </mc:Choice>
              <mc:Fallback>
                <p:oleObj name="think-cell Slide" r:id="rId3" imgW="474" imgH="47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85AE242-CB90-885F-0022-DD136513C4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Rows of lavender fields with mountains in the background&#10;&#10;Description automatically generated">
            <a:extLst>
              <a:ext uri="{FF2B5EF4-FFF2-40B4-BE49-F238E27FC236}">
                <a16:creationId xmlns:a16="http://schemas.microsoft.com/office/drawing/2014/main" id="{C991884C-B389-3752-380C-FB5CE336A5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3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A69CF7-8C77-026E-56AB-0788099040E9}"/>
              </a:ext>
            </a:extLst>
          </p:cNvPr>
          <p:cNvSpPr/>
          <p:nvPr userDrawn="1"/>
        </p:nvSpPr>
        <p:spPr>
          <a:xfrm>
            <a:off x="0" y="0"/>
            <a:ext cx="12192000" cy="515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FAC50-C621-2247-8175-17FF2D73ADD2}"/>
              </a:ext>
            </a:extLst>
          </p:cNvPr>
          <p:cNvSpPr txBox="1"/>
          <p:nvPr userDrawn="1"/>
        </p:nvSpPr>
        <p:spPr>
          <a:xfrm>
            <a:off x="792619" y="2828836"/>
            <a:ext cx="49991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pt-BR" sz="7200" spc="300">
                <a:solidFill>
                  <a:schemeClr val="accent6"/>
                </a:solidFill>
              </a:rPr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15C4F6C-B3C5-9C56-8082-BF520B31D78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992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windmills in the water&#10;&#10;Description automatically generated">
            <a:extLst>
              <a:ext uri="{FF2B5EF4-FFF2-40B4-BE49-F238E27FC236}">
                <a16:creationId xmlns:a16="http://schemas.microsoft.com/office/drawing/2014/main" id="{32472931-FAD1-9AA5-C2E2-77C9273A9B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7514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pic>
        <p:nvPicPr>
          <p:cNvPr id="3" name="Picture 2" descr="Rows of green plants in a field&#10;&#10;Description automatically generated">
            <a:extLst>
              <a:ext uri="{FF2B5EF4-FFF2-40B4-BE49-F238E27FC236}">
                <a16:creationId xmlns:a16="http://schemas.microsoft.com/office/drawing/2014/main" id="{7B1217C5-598B-FCB3-61BD-C57F07A0D4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262882A-1F0C-DBBD-9D7B-719D2FB3C6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28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wind turbines in the ocean&#10;&#10;Description automatically generated">
            <a:extLst>
              <a:ext uri="{FF2B5EF4-FFF2-40B4-BE49-F238E27FC236}">
                <a16:creationId xmlns:a16="http://schemas.microsoft.com/office/drawing/2014/main" id="{E0B3CF71-E4A4-5B7A-F2AD-BCFC21D44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BDEB8AE-3AC8-B4FC-C50A-4FFA25009C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060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38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4000">
                <a:solidFill>
                  <a:srgbClr val="14B5EC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56260485-8712-9D9E-D74E-6DE14BCE3A1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79900192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4000">
                <a:solidFill>
                  <a:schemeClr val="accent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A09D5703-ACE8-2CDE-A4DF-199488D77E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6679960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4000">
                <a:solidFill>
                  <a:srgbClr val="A5CF4C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F25496E5-5BEC-702A-A921-848809BF41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0904412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4000">
                <a:solidFill>
                  <a:srgbClr val="ECDB3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84139D19-359D-34B5-1117-01093AA876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5017030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5" y="1485507"/>
            <a:ext cx="9144000" cy="10556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4000">
                <a:solidFill>
                  <a:srgbClr val="F9A62E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5D0C9-E14B-14D2-1978-23E8F1D6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352" y="2679897"/>
            <a:ext cx="9144000" cy="1655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821DE692-95C8-C4A9-472A-3237252374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3925" y="457593"/>
            <a:ext cx="2743200" cy="365125"/>
          </a:xfr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153956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000">
                <a:solidFill>
                  <a:srgbClr val="003878"/>
                </a:solidFill>
              </a:defRPr>
            </a:lvl1pPr>
          </a:lstStyle>
          <a:p>
            <a:r>
              <a:rPr lang="en-US" dirty="0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105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en-US" dirty="0"/>
              <a:t>Page </a:t>
            </a:r>
            <a:fld id="{6AFA7141-EE38-4AAA-92B1-036197D322A3}" type="slidenum">
              <a:rPr smtClean="0"/>
              <a:pPr algn="r"/>
              <a:t>‹nº›</a:t>
            </a:fld>
            <a:endParaRPr dirty="0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53D1D084-7D7A-6829-C082-DB51F13AD1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225" y="1348033"/>
            <a:ext cx="10369550" cy="4417767"/>
          </a:xfrm>
        </p:spPr>
        <p:txBody>
          <a:bodyPr lIns="0" tIns="0" rIns="0" bIns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044942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000">
                <a:solidFill>
                  <a:srgbClr val="003878"/>
                </a:solidFill>
              </a:defRPr>
            </a:lvl1pPr>
          </a:lstStyle>
          <a:p>
            <a:r>
              <a:rPr lang="en-US" dirty="0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105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en-US" dirty="0"/>
              <a:t>Page </a:t>
            </a:r>
            <a:fld id="{6AFA7141-EE38-4AAA-92B1-036197D322A3}" type="slidenum">
              <a:rPr smtClean="0"/>
              <a:pPr algn="r"/>
              <a:t>‹nº›</a:t>
            </a:fld>
            <a:endParaRPr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8E1A9E-5A4A-735B-5A61-4E9ED6CDAB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>
              <a:defRPr lang="en-US" sz="1400" dirty="0"/>
            </a:lvl1pPr>
          </a:lstStyle>
          <a:p>
            <a:pPr marL="0" lvl="0" indent="0">
              <a:buNone/>
            </a:pPr>
            <a:r>
              <a:rPr lang="en-US" dirty="0"/>
              <a:t>Subtitle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0F2C77A-2DF9-C5DD-AC75-4A80451B3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4" y="1592261"/>
            <a:ext cx="10369551" cy="417353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46618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000">
                <a:solidFill>
                  <a:srgbClr val="003878"/>
                </a:solidFill>
              </a:defRPr>
            </a:lvl1pPr>
          </a:lstStyle>
          <a:p>
            <a:r>
              <a:rPr lang="en-US" dirty="0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105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en-US" dirty="0"/>
              <a:t>Page </a:t>
            </a:r>
            <a:fld id="{6AFA7141-EE38-4AAA-92B1-036197D322A3}" type="slidenum">
              <a:rPr smtClean="0"/>
              <a:pPr algn="r"/>
              <a:t>‹nº›</a:t>
            </a:fld>
            <a:endParaRPr dirty="0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53D1D084-7D7A-6829-C082-DB51F13AD1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225" y="3050618"/>
            <a:ext cx="5184775" cy="1260000"/>
          </a:xfrm>
        </p:spPr>
        <p:txBody>
          <a:bodyPr lIns="0" tIns="0" rIns="0" bIns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1E8A1AC-A7A6-9838-4BFF-D2C06DF8AC3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75389" y="1595437"/>
            <a:ext cx="5005389" cy="4170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EF019C21-1865-2BB2-C06B-46D10146BA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1225" y="4505801"/>
            <a:ext cx="5184775" cy="1260000"/>
          </a:xfrm>
        </p:spPr>
        <p:txBody>
          <a:bodyPr lIns="0" tIns="0" rIns="0" bIns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22EACCA2-36C0-72B4-6B93-AD3D7EE266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1225" y="1595436"/>
            <a:ext cx="5184775" cy="1260000"/>
          </a:xfrm>
        </p:spPr>
        <p:txBody>
          <a:bodyPr lIns="0" tIns="0" rIns="0" bIns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76C4B8C7-CA33-B9C3-5C15-3ED00046C0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1225" y="1082674"/>
            <a:ext cx="10369549" cy="365125"/>
          </a:xfrm>
        </p:spPr>
        <p:txBody>
          <a:bodyPr lIns="0" tIns="0" r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3BD2FFD-D5CC-9471-C79B-3FE5E6038723}"/>
              </a:ext>
            </a:extLst>
          </p:cNvPr>
          <p:cNvCxnSpPr/>
          <p:nvPr userDrawn="1"/>
        </p:nvCxnSpPr>
        <p:spPr>
          <a:xfrm>
            <a:off x="911225" y="2953027"/>
            <a:ext cx="518477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F824607-EA9A-ACE0-59D6-6842CAC344AE}"/>
              </a:ext>
            </a:extLst>
          </p:cNvPr>
          <p:cNvCxnSpPr/>
          <p:nvPr userDrawn="1"/>
        </p:nvCxnSpPr>
        <p:spPr>
          <a:xfrm>
            <a:off x="911225" y="4408209"/>
            <a:ext cx="518477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37720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000">
                <a:solidFill>
                  <a:srgbClr val="003878"/>
                </a:solidFill>
              </a:defRPr>
            </a:lvl1pPr>
          </a:lstStyle>
          <a:p>
            <a:r>
              <a:rPr lang="en-US" dirty="0"/>
              <a:t>CLICK TO ADD TITLE; 2 LINE MAX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81BCC-7288-EF89-E30C-504696B2E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4" y="1595437"/>
            <a:ext cx="5005389" cy="4170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105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en-US" dirty="0"/>
              <a:t>Page </a:t>
            </a:r>
            <a:fld id="{6AFA7141-EE38-4AAA-92B1-036197D322A3}" type="slidenum">
              <a:rPr smtClean="0"/>
              <a:pPr algn="r"/>
              <a:t>‹nº›</a:t>
            </a:fld>
            <a:endParaRPr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AFEB02-DCFC-DF58-6797-CDE095CDC93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389" y="1595437"/>
            <a:ext cx="5005389" cy="4170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E348D204-3D59-EEBB-FBC4-F144A05A89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>
              <a:defRPr lang="en-US" sz="1400" dirty="0"/>
            </a:lvl1pPr>
          </a:lstStyle>
          <a:p>
            <a:pPr marL="0" lvl="0" indent="0">
              <a:buNone/>
            </a:pPr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618681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727">
          <p15:clr>
            <a:srgbClr val="FBAE40"/>
          </p15:clr>
        </p15:guide>
        <p15:guide id="3" pos="3953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81BCC-7288-EF89-E30C-504696B2E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4" y="2451099"/>
            <a:ext cx="5005389" cy="331470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AFEB02-DCFC-DF58-6797-CDE095CDC93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389" y="2451099"/>
            <a:ext cx="5005389" cy="331470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000">
                <a:solidFill>
                  <a:srgbClr val="003878"/>
                </a:solidFill>
              </a:defRPr>
            </a:lvl1pPr>
          </a:lstStyle>
          <a:p>
            <a:r>
              <a:rPr lang="en-US" dirty="0"/>
              <a:t>CLICK TO ADD TITLE; 2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105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en-US" dirty="0"/>
              <a:t>Page </a:t>
            </a:r>
            <a:fld id="{6AFA7141-EE38-4AAA-92B1-036197D322A3}" type="slidenum">
              <a:rPr smtClean="0"/>
              <a:pPr algn="r"/>
              <a:t>‹nº›</a:t>
            </a:fld>
            <a:endParaRPr dirty="0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E348D204-3D59-EEBB-FBC4-F144A05A89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>
              <a:defRPr lang="en-US" sz="1400" dirty="0"/>
            </a:lvl1pPr>
          </a:lstStyle>
          <a:p>
            <a:pPr marL="0" lvl="0" indent="0">
              <a:buNone/>
            </a:pPr>
            <a:r>
              <a:rPr lang="en-US" dirty="0"/>
              <a:t>Subtitle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734D7D-8837-CFEC-5E4A-AB5AD9A29B08}"/>
              </a:ext>
            </a:extLst>
          </p:cNvPr>
          <p:cNvCxnSpPr/>
          <p:nvPr userDrawn="1"/>
        </p:nvCxnSpPr>
        <p:spPr>
          <a:xfrm>
            <a:off x="911225" y="2289562"/>
            <a:ext cx="5005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7147C5-8BB4-A4C9-1A86-28FA84A9A74B}"/>
              </a:ext>
            </a:extLst>
          </p:cNvPr>
          <p:cNvCxnSpPr/>
          <p:nvPr userDrawn="1"/>
        </p:nvCxnSpPr>
        <p:spPr>
          <a:xfrm>
            <a:off x="6275389" y="2295525"/>
            <a:ext cx="5005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495B5EA-1063-EAC9-6945-715195DD7C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223" y="1870075"/>
            <a:ext cx="5005389" cy="256224"/>
          </a:xfr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en-US" dirty="0">
                <a:solidFill>
                  <a:schemeClr val="tx2"/>
                </a:solidFill>
              </a:rPr>
              <a:t>Add Title here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9A59D9B4-A84C-816F-B535-53685CE9DB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385" y="1870075"/>
            <a:ext cx="5005389" cy="256224"/>
          </a:xfr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en-US" dirty="0">
                <a:solidFill>
                  <a:schemeClr val="tx2"/>
                </a:solidFill>
              </a:rPr>
              <a:t>Add Title here</a:t>
            </a:r>
          </a:p>
        </p:txBody>
      </p:sp>
    </p:spTree>
    <p:extLst>
      <p:ext uri="{BB962C8B-B14F-4D97-AF65-F5344CB8AC3E}">
        <p14:creationId xmlns:p14="http://schemas.microsoft.com/office/powerpoint/2010/main" val="1965995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727">
          <p15:clr>
            <a:srgbClr val="FBAE40"/>
          </p15:clr>
        </p15:guide>
        <p15:guide id="3" pos="3953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5386" y="502919"/>
            <a:ext cx="5005389" cy="109728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2000">
                <a:solidFill>
                  <a:srgbClr val="003878"/>
                </a:solidFill>
              </a:defRPr>
            </a:lvl1pPr>
          </a:lstStyle>
          <a:p>
            <a:r>
              <a:rPr lang="en-US" dirty="0"/>
              <a:t>CLICK TO ADD TITLE; 4 LINE MAX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1EE61-5F15-183B-4790-B0702E29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105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en-US" dirty="0"/>
              <a:t>Page </a:t>
            </a:r>
            <a:fld id="{6AFA7141-EE38-4AAA-92B1-036197D322A3}" type="slidenum">
              <a:rPr smtClean="0"/>
              <a:pPr algn="r"/>
              <a:t>‹nº›</a:t>
            </a:fld>
            <a:endParaRPr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AFEB02-DCFC-DF58-6797-CDE095CDC93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389" y="1747837"/>
            <a:ext cx="5005389" cy="4017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E230CC1-6F89-0A03-336F-738E05A811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1225" y="502921"/>
            <a:ext cx="5005387" cy="526288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858741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727">
          <p15:clr>
            <a:srgbClr val="FBAE40"/>
          </p15:clr>
        </p15:guide>
        <p15:guide id="3" pos="3953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rgbClr val="0038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4000">
                <a:solidFill>
                  <a:srgbClr val="14B5EC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200112379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4000">
                <a:solidFill>
                  <a:schemeClr val="accent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239968957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4000">
                <a:solidFill>
                  <a:srgbClr val="A5CF4C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47690483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4000">
                <a:solidFill>
                  <a:srgbClr val="ECDB3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46360060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7E9C-DB4D-8957-9DF4-554EFA5C6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24" y="3704832"/>
            <a:ext cx="10357723" cy="220860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4000">
                <a:solidFill>
                  <a:srgbClr val="F9A62E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2EC88-6CDB-DEA9-9E70-D6744FF05E4C}"/>
              </a:ext>
            </a:extLst>
          </p:cNvPr>
          <p:cNvSpPr txBox="1"/>
          <p:nvPr userDrawn="1"/>
        </p:nvSpPr>
        <p:spPr>
          <a:xfrm>
            <a:off x="9667424" y="6334948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www.atlasagro.ag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CE5DF94-F94C-B73B-3985-97EE677C7D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261A08-1560-C65D-655A-6CADDFE62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225" y="2211605"/>
            <a:ext cx="2219325" cy="1131670"/>
          </a:xfrm>
        </p:spPr>
        <p:txBody>
          <a:bodyPr>
            <a:no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424874160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000">
                <a:solidFill>
                  <a:srgbClr val="003878"/>
                </a:solidFill>
              </a:defRPr>
            </a:lvl1pPr>
          </a:lstStyle>
          <a:p>
            <a:r>
              <a:rPr lang="en-US" dirty="0"/>
              <a:t>CLICK TO ADD TITLE; 2 LINE MAX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en-US" dirty="0"/>
              <a:t>Page </a:t>
            </a:r>
            <a:fld id="{6AFA7141-EE38-4AAA-92B1-036197D322A3}" type="slidenum">
              <a:rPr smtClean="0"/>
              <a:pPr algn="r"/>
              <a:t>‹nº›</a:t>
            </a:fld>
            <a:endParaRPr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4C85B2C-E011-CAA6-2A69-E9A52E27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105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6664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7D10-3D29-F58A-1A30-B751244CD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4" y="502920"/>
            <a:ext cx="10369551" cy="52578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000">
                <a:solidFill>
                  <a:srgbClr val="003878"/>
                </a:solidFill>
              </a:defRPr>
            </a:lvl1pPr>
          </a:lstStyle>
          <a:p>
            <a:r>
              <a:rPr lang="en-US" dirty="0"/>
              <a:t>CLICK TO ADD TITLE; 2 LINE MAX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en-US" dirty="0"/>
              <a:t>Page </a:t>
            </a:r>
            <a:fld id="{6AFA7141-EE38-4AAA-92B1-036197D322A3}" type="slidenum">
              <a:rPr smtClean="0"/>
              <a:pPr algn="r"/>
              <a:t>‹nº›</a:t>
            </a:fld>
            <a:endParaRPr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4C85B2C-E011-CAA6-2A69-E9A52E27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1050"/>
            </a:lvl1pPr>
          </a:lstStyle>
          <a:p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2B00F4B6-6A07-7DCA-6BAB-F479F511EE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5" y="1082674"/>
            <a:ext cx="10369549" cy="365125"/>
          </a:xfrm>
        </p:spPr>
        <p:txBody>
          <a:bodyPr vert="horz" lIns="0" tIns="0" rIns="0" bIns="45720" rtlCol="0">
            <a:normAutofit/>
          </a:bodyPr>
          <a:lstStyle>
            <a:lvl1pPr>
              <a:defRPr lang="en-US" sz="1400" dirty="0"/>
            </a:lvl1pPr>
          </a:lstStyle>
          <a:p>
            <a:pPr marL="0" lvl="0" indent="0">
              <a:buNone/>
            </a:pPr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81274146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952E-5C56-5EE7-321D-DF7B9B6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en-US" dirty="0"/>
              <a:t>Page </a:t>
            </a:r>
            <a:fld id="{6AFA7141-EE38-4AAA-92B1-036197D322A3}" type="slidenum">
              <a:rPr smtClean="0"/>
              <a:pPr algn="r"/>
              <a:t>‹nº›</a:t>
            </a:fld>
            <a:endParaRPr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387BC10-A02D-C941-7F00-1A895C383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13438"/>
            <a:ext cx="10369550" cy="365125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105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20110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pic>
        <p:nvPicPr>
          <p:cNvPr id="2" name="Picture 1" descr="A field of wheat with the sun shining through&#10;&#10;Description automatically generated">
            <a:extLst>
              <a:ext uri="{FF2B5EF4-FFF2-40B4-BE49-F238E27FC236}">
                <a16:creationId xmlns:a16="http://schemas.microsoft.com/office/drawing/2014/main" id="{7D73903F-B8F8-CBFB-F56C-402BBC46C2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A69CF7-8C77-026E-56AB-0788099040E9}"/>
              </a:ext>
            </a:extLst>
          </p:cNvPr>
          <p:cNvSpPr/>
          <p:nvPr userDrawn="1"/>
        </p:nvSpPr>
        <p:spPr>
          <a:xfrm>
            <a:off x="0" y="0"/>
            <a:ext cx="12192000" cy="5156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FAC50-C621-2247-8175-17FF2D73ADD2}"/>
              </a:ext>
            </a:extLst>
          </p:cNvPr>
          <p:cNvSpPr txBox="1"/>
          <p:nvPr userDrawn="1"/>
        </p:nvSpPr>
        <p:spPr>
          <a:xfrm>
            <a:off x="792619" y="2828836"/>
            <a:ext cx="59331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spc="300" dirty="0">
                <a:solidFill>
                  <a:srgbClr val="A5CF4C"/>
                </a:solidFill>
              </a:rPr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15C4F6C-B3C5-9C56-8082-BF520B31D7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74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ody of water with mountains in the background&#10;&#10;Description automatically generated">
            <a:extLst>
              <a:ext uri="{FF2B5EF4-FFF2-40B4-BE49-F238E27FC236}">
                <a16:creationId xmlns:a16="http://schemas.microsoft.com/office/drawing/2014/main" id="{B8D0DA0D-3093-29CF-636D-4623C3D487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275278"/>
            <a:ext cx="12192000" cy="358272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A69CF7-8C77-026E-56AB-0788099040E9}"/>
              </a:ext>
            </a:extLst>
          </p:cNvPr>
          <p:cNvSpPr/>
          <p:nvPr userDrawn="1"/>
        </p:nvSpPr>
        <p:spPr>
          <a:xfrm>
            <a:off x="0" y="0"/>
            <a:ext cx="12192000" cy="515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FAC50-C621-2247-8175-17FF2D73ADD2}"/>
              </a:ext>
            </a:extLst>
          </p:cNvPr>
          <p:cNvSpPr txBox="1"/>
          <p:nvPr userDrawn="1"/>
        </p:nvSpPr>
        <p:spPr>
          <a:xfrm>
            <a:off x="792619" y="2828836"/>
            <a:ext cx="59331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spc="300" dirty="0">
                <a:solidFill>
                  <a:schemeClr val="accent5"/>
                </a:solidFill>
              </a:rPr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15C4F6C-B3C5-9C56-8082-BF520B31D7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5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ows of lavender fields with mountains in the background&#10;&#10;Description automatically generated">
            <a:extLst>
              <a:ext uri="{FF2B5EF4-FFF2-40B4-BE49-F238E27FC236}">
                <a16:creationId xmlns:a16="http://schemas.microsoft.com/office/drawing/2014/main" id="{C991884C-B389-3752-380C-FB5CE336A5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3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A69CF7-8C77-026E-56AB-0788099040E9}"/>
              </a:ext>
            </a:extLst>
          </p:cNvPr>
          <p:cNvSpPr/>
          <p:nvPr userDrawn="1"/>
        </p:nvSpPr>
        <p:spPr>
          <a:xfrm>
            <a:off x="0" y="0"/>
            <a:ext cx="12192000" cy="515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FAC50-C621-2247-8175-17FF2D73ADD2}"/>
              </a:ext>
            </a:extLst>
          </p:cNvPr>
          <p:cNvSpPr txBox="1"/>
          <p:nvPr userDrawn="1"/>
        </p:nvSpPr>
        <p:spPr>
          <a:xfrm>
            <a:off x="792619" y="2828836"/>
            <a:ext cx="59331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spc="300" dirty="0">
                <a:solidFill>
                  <a:schemeClr val="accent6"/>
                </a:solidFill>
              </a:rPr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15C4F6C-B3C5-9C56-8082-BF520B31D7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3554" y="553326"/>
            <a:ext cx="1110871" cy="6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767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windmills in the water&#10;&#10;Description automatically generated">
            <a:extLst>
              <a:ext uri="{FF2B5EF4-FFF2-40B4-BE49-F238E27FC236}">
                <a16:creationId xmlns:a16="http://schemas.microsoft.com/office/drawing/2014/main" id="{32472931-FAD1-9AA5-C2E2-77C9273A9B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4817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C1BB98E3-B199-68FC-7CB4-08132A1BB6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  <p:pic>
        <p:nvPicPr>
          <p:cNvPr id="3" name="Picture 2" descr="Rows of green plants in a field&#10;&#10;Description automatically generated">
            <a:extLst>
              <a:ext uri="{FF2B5EF4-FFF2-40B4-BE49-F238E27FC236}">
                <a16:creationId xmlns:a16="http://schemas.microsoft.com/office/drawing/2014/main" id="{7B1217C5-598B-FCB3-61BD-C57F07A0D4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262882A-1F0C-DBBD-9D7B-719D2FB3C6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0181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wind turbines in the ocean&#10;&#10;Description automatically generated">
            <a:extLst>
              <a:ext uri="{FF2B5EF4-FFF2-40B4-BE49-F238E27FC236}">
                <a16:creationId xmlns:a16="http://schemas.microsoft.com/office/drawing/2014/main" id="{E0B3CF71-E4A4-5B7A-F2AD-BCFC21D44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BDEB8AE-3AC8-B4FC-C50A-4FFA25009C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3450" y="2695575"/>
            <a:ext cx="27051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368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AD752B36-1371-4FC4-AAD2-BD3199402D8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76727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AD752B36-1371-4FC4-AAD2-BD3199402D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14D7F35-C157-75A0-69EF-436A5A6CA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416678"/>
            <a:ext cx="10591800" cy="38779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ctr" anchorCtr="0">
            <a:spAutoFit/>
          </a:bodyPr>
          <a:lstStyle>
            <a:lvl1pPr>
              <a:defRPr lang="en-CH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C52B9-4055-D958-BCD6-6404A1393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2DC1D-C0AB-95A6-8ED1-6B13A22F3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31190"/>
            <a:ext cx="4114800" cy="215444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8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CH" dirty="0"/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EEB4E7E5-3EF7-4DC5-8A1B-A12779AB884F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066399" y="6543423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120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">
          <p15:clr>
            <a:srgbClr val="FBAE40"/>
          </p15:clr>
        </p15:guide>
        <p15:guide id="2" pos="717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oleObject" Target="../embeddings/oleObject24.bin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tags" Target="../tags/tag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tags" Target="../tags/tag56.xml"/><Relationship Id="rId18" Type="http://schemas.openxmlformats.org/officeDocument/2006/relationships/tags" Target="../tags/tag61.xml"/><Relationship Id="rId26" Type="http://schemas.openxmlformats.org/officeDocument/2006/relationships/image" Target="../media/image16.emf"/><Relationship Id="rId3" Type="http://schemas.openxmlformats.org/officeDocument/2006/relationships/slideLayout" Target="../slideLayouts/slideLayout56.xml"/><Relationship Id="rId21" Type="http://schemas.openxmlformats.org/officeDocument/2006/relationships/tags" Target="../tags/tag64.xml"/><Relationship Id="rId7" Type="http://schemas.openxmlformats.org/officeDocument/2006/relationships/tags" Target="../tags/tag50.xml"/><Relationship Id="rId12" Type="http://schemas.openxmlformats.org/officeDocument/2006/relationships/tags" Target="../tags/tag55.xml"/><Relationship Id="rId17" Type="http://schemas.openxmlformats.org/officeDocument/2006/relationships/tags" Target="../tags/tag60.xml"/><Relationship Id="rId25" Type="http://schemas.openxmlformats.org/officeDocument/2006/relationships/oleObject" Target="../embeddings/oleObject47.bin"/><Relationship Id="rId2" Type="http://schemas.openxmlformats.org/officeDocument/2006/relationships/slideLayout" Target="../slideLayouts/slideLayout55.xml"/><Relationship Id="rId16" Type="http://schemas.openxmlformats.org/officeDocument/2006/relationships/tags" Target="../tags/tag59.xml"/><Relationship Id="rId20" Type="http://schemas.openxmlformats.org/officeDocument/2006/relationships/tags" Target="../tags/tag63.xml"/><Relationship Id="rId1" Type="http://schemas.openxmlformats.org/officeDocument/2006/relationships/slideLayout" Target="../slideLayouts/slideLayout54.xml"/><Relationship Id="rId6" Type="http://schemas.openxmlformats.org/officeDocument/2006/relationships/tags" Target="../tags/tag49.xml"/><Relationship Id="rId11" Type="http://schemas.openxmlformats.org/officeDocument/2006/relationships/tags" Target="../tags/tag54.xml"/><Relationship Id="rId24" Type="http://schemas.openxmlformats.org/officeDocument/2006/relationships/tags" Target="../tags/tag67.xml"/><Relationship Id="rId5" Type="http://schemas.openxmlformats.org/officeDocument/2006/relationships/tags" Target="../tags/tag48.xml"/><Relationship Id="rId15" Type="http://schemas.openxmlformats.org/officeDocument/2006/relationships/tags" Target="../tags/tag58.xml"/><Relationship Id="rId23" Type="http://schemas.openxmlformats.org/officeDocument/2006/relationships/tags" Target="../tags/tag66.xml"/><Relationship Id="rId10" Type="http://schemas.openxmlformats.org/officeDocument/2006/relationships/tags" Target="../tags/tag53.xml"/><Relationship Id="rId19" Type="http://schemas.openxmlformats.org/officeDocument/2006/relationships/tags" Target="../tags/tag62.xml"/><Relationship Id="rId4" Type="http://schemas.openxmlformats.org/officeDocument/2006/relationships/theme" Target="../theme/theme3.xml"/><Relationship Id="rId9" Type="http://schemas.openxmlformats.org/officeDocument/2006/relationships/tags" Target="../tags/tag52.xml"/><Relationship Id="rId14" Type="http://schemas.openxmlformats.org/officeDocument/2006/relationships/tags" Target="../tags/tag57.xml"/><Relationship Id="rId22" Type="http://schemas.openxmlformats.org/officeDocument/2006/relationships/tags" Target="../tags/tag6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81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80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28" Type="http://schemas.openxmlformats.org/officeDocument/2006/relationships/oleObject" Target="../embeddings/oleObject51.bin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Relationship Id="rId27" Type="http://schemas.openxmlformats.org/officeDocument/2006/relationships/tags" Target="../tags/tag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29" Type="http://schemas.openxmlformats.org/officeDocument/2006/relationships/oleObject" Target="../embeddings/oleObject74.bin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tags" Target="../tags/tag9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theme" Target="../theme/theme5.x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67D3DBE-E15F-FDC7-81DD-BE57782187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12080141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95" imgH="396" progId="TCLayout.ActiveDocument.1">
                  <p:embed/>
                </p:oleObj>
              </mc:Choice>
              <mc:Fallback>
                <p:oleObj name="think-cell Slide" r:id="rId31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67D3DBE-E15F-FDC7-81DD-BE57782187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367A42-823A-F9F2-88B8-F7DF1FBF3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title</a:t>
            </a:r>
            <a:r>
              <a:rPr lang="pt-BR"/>
              <a:t> </a:t>
            </a:r>
            <a:r>
              <a:rPr lang="pt-BR" err="1"/>
              <a:t>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1BA08-B7BE-BD7A-821F-4F5068B22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9D70D06-6B1B-A773-9728-5A106E5B0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126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64" r:id="rId4"/>
    <p:sldLayoutId id="2147483665" r:id="rId5"/>
    <p:sldLayoutId id="2147483680" r:id="rId6"/>
    <p:sldLayoutId id="2147483679" r:id="rId7"/>
    <p:sldLayoutId id="2147483650" r:id="rId8"/>
    <p:sldLayoutId id="2147483668" r:id="rId9"/>
    <p:sldLayoutId id="2147483681" r:id="rId10"/>
    <p:sldLayoutId id="2147483669" r:id="rId11"/>
    <p:sldLayoutId id="2147483670" r:id="rId12"/>
    <p:sldLayoutId id="2147483675" r:id="rId13"/>
    <p:sldLayoutId id="2147483676" r:id="rId14"/>
    <p:sldLayoutId id="2147483677" r:id="rId15"/>
    <p:sldLayoutId id="2147483678" r:id="rId16"/>
    <p:sldLayoutId id="2147483685" r:id="rId17"/>
    <p:sldLayoutId id="2147483666" r:id="rId18"/>
    <p:sldLayoutId id="2147483667" r:id="rId19"/>
    <p:sldLayoutId id="2147483682" r:id="rId20"/>
    <p:sldLayoutId id="2147483683" r:id="rId21"/>
    <p:sldLayoutId id="2147483684" r:id="rId22"/>
    <p:sldLayoutId id="2147483659" r:id="rId23"/>
    <p:sldLayoutId id="2147483661" r:id="rId24"/>
    <p:sldLayoutId id="2147483660" r:id="rId25"/>
    <p:sldLayoutId id="2147483965" r:id="rId26"/>
    <p:sldLayoutId id="2147483966" r:id="rId27"/>
    <p:sldLayoutId id="2147483967" r:id="rId2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25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402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63AD6C8B-4F9A-D7CA-B915-F4AEDF4013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7"/>
            </p:custDataLst>
            <p:extLst>
              <p:ext uri="{D42A27DB-BD31-4B8C-83A1-F6EECF244321}">
                <p14:modId xmlns:p14="http://schemas.microsoft.com/office/powerpoint/2010/main" val="42329053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8" imgW="395" imgH="396" progId="TCLayout.ActiveDocument.1">
                  <p:embed/>
                </p:oleObj>
              </mc:Choice>
              <mc:Fallback>
                <p:oleObj name="think-cell Slide" r:id="rId28" imgW="395" imgH="39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3AD6C8B-4F9A-D7CA-B915-F4AEDF4013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367A42-823A-F9F2-88B8-F7DF1FBF3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title</a:t>
            </a:r>
            <a:r>
              <a:rPr lang="pt-BR"/>
              <a:t> </a:t>
            </a:r>
            <a:r>
              <a:rPr lang="pt-BR" err="1"/>
              <a:t>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1BA08-B7BE-BD7A-821F-4F5068B22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9D70D06-6B1B-A773-9728-5A106E5B0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5606" y="6426202"/>
            <a:ext cx="958737" cy="19957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229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3736" r:id="rId24"/>
    <p:sldLayoutId id="2147483737" r:id="rId2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25">
          <p15:clr>
            <a:srgbClr val="F26B43"/>
          </p15:clr>
        </p15:guide>
        <p15:guide id="2" pos="574">
          <p15:clr>
            <a:srgbClr val="F26B43"/>
          </p15:clr>
        </p15:guide>
        <p15:guide id="3" pos="7106">
          <p15:clr>
            <a:srgbClr val="F26B43"/>
          </p15:clr>
        </p15:guide>
        <p15:guide id="4" orient="horz" pos="402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789403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413" imgH="416" progId="TCLayout.ActiveDocument.1">
                  <p:embed/>
                </p:oleObj>
              </mc:Choice>
              <mc:Fallback>
                <p:oleObj name="think-cell Slide" r:id="rId25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pt-BR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pt-BR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709928"/>
              <a:ext cx="11082528" cy="4352544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pt-BR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2176272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719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3972" y="6059893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 rtl="0"/>
            <a:r>
              <a:rPr lang="pt-BR" err="1"/>
              <a:t>Footnotes</a:t>
            </a:r>
            <a:endParaRPr lang="pt-BR"/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554736" y="172212"/>
            <a:ext cx="11084400" cy="36933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title</a:t>
            </a:r>
            <a:r>
              <a:rPr lang="pt-BR"/>
              <a:t> </a:t>
            </a:r>
            <a:r>
              <a:rPr lang="pt-BR" err="1"/>
              <a:t>style</a:t>
            </a:r>
            <a:endParaRPr lang="pt-BR"/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 rtl="0"/>
            <a:r>
              <a:rPr lang="pt-BR"/>
              <a:t>Above Chart </a:t>
            </a:r>
            <a:r>
              <a:rPr lang="pt-BR" err="1"/>
              <a:t>Exhibit</a:t>
            </a:r>
            <a:r>
              <a:rPr lang="pt-BR"/>
              <a:t> </a:t>
            </a:r>
            <a:r>
              <a:rPr lang="pt-BR" err="1"/>
              <a:t>Title</a:t>
            </a:r>
            <a:endParaRPr lang="pt-BR"/>
          </a:p>
          <a:p>
            <a:pPr lvl="0" rtl="0"/>
            <a:r>
              <a:rPr lang="pt-BR" b="0"/>
              <a:t>Unit </a:t>
            </a:r>
            <a:r>
              <a:rPr lang="pt-BR" b="0" err="1"/>
              <a:t>of</a:t>
            </a:r>
            <a:r>
              <a:rPr lang="pt-BR" b="0"/>
              <a:t> </a:t>
            </a:r>
            <a:r>
              <a:rPr lang="pt-BR" b="0" err="1"/>
              <a:t>Measure</a:t>
            </a:r>
            <a:endParaRPr lang="pt-BR" b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5" y="1719792"/>
            <a:ext cx="11084400" cy="46718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 rtl="0"/>
            <a:r>
              <a:rPr lang="pt-BR"/>
              <a:t>STICKER</a:t>
            </a:r>
          </a:p>
        </p:txBody>
      </p:sp>
      <p:grpSp>
        <p:nvGrpSpPr>
          <p:cNvPr id="135" name="LegendLines" hidden="1">
            <a:extLst>
              <a:ext uri="{FF2B5EF4-FFF2-40B4-BE49-F238E27FC236}">
                <a16:creationId xmlns:a16="http://schemas.microsoft.com/office/drawing/2014/main" id="{03B903EB-C206-4B0E-AD8E-5344B976C056}"/>
              </a:ext>
            </a:extLst>
          </p:cNvPr>
          <p:cNvGrpSpPr/>
          <p:nvPr userDrawn="1"/>
        </p:nvGrpSpPr>
        <p:grpSpPr>
          <a:xfrm>
            <a:off x="10317304" y="3355023"/>
            <a:ext cx="1319960" cy="958286"/>
            <a:chOff x="10162879" y="3243772"/>
            <a:chExt cx="1319960" cy="958286"/>
          </a:xfrm>
        </p:grpSpPr>
        <p:sp>
          <p:nvSpPr>
            <p:cNvPr id="136" name="Legend1" hidden="1">
              <a:extLst>
                <a:ext uri="{FF2B5EF4-FFF2-40B4-BE49-F238E27FC236}">
                  <a16:creationId xmlns:a16="http://schemas.microsoft.com/office/drawing/2014/main" id="{1747B25B-C8EA-4E42-98EA-7E00D1CC90E4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pt-BR" sz="1400"/>
                <a:t>Legend</a:t>
              </a:r>
            </a:p>
          </p:txBody>
        </p:sp>
        <p:sp>
          <p:nvSpPr>
            <p:cNvPr id="137" name="Legend2" hidden="1">
              <a:extLst>
                <a:ext uri="{FF2B5EF4-FFF2-40B4-BE49-F238E27FC236}">
                  <a16:creationId xmlns:a16="http://schemas.microsoft.com/office/drawing/2014/main" id="{3F5426EF-C02F-411F-928D-391CC134F013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pt-BR" sz="1400"/>
                <a:t>Legend</a:t>
              </a:r>
            </a:p>
          </p:txBody>
        </p:sp>
        <p:sp>
          <p:nvSpPr>
            <p:cNvPr id="138" name="Legend3" hidden="1">
              <a:extLst>
                <a:ext uri="{FF2B5EF4-FFF2-40B4-BE49-F238E27FC236}">
                  <a16:creationId xmlns:a16="http://schemas.microsoft.com/office/drawing/2014/main" id="{1465A9DA-9D01-4C56-8CEB-99F851DAA00A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pt-BR" sz="1400"/>
                <a:t>Legend</a:t>
              </a:r>
            </a:p>
          </p:txBody>
        </p:sp>
        <p:sp>
          <p:nvSpPr>
            <p:cNvPr id="139" name="LineLegend3" hidden="1">
              <a:extLst>
                <a:ext uri="{FF2B5EF4-FFF2-40B4-BE49-F238E27FC236}">
                  <a16:creationId xmlns:a16="http://schemas.microsoft.com/office/drawing/2014/main" id="{6CFC8AE2-A2DD-4758-BD62-CD266062A33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rtl="0"/>
              <a:endParaRPr lang="pt-BR" sz="1400" baseline="0">
                <a:ea typeface="+mn-ea"/>
              </a:endParaRPr>
            </a:p>
          </p:txBody>
        </p:sp>
        <p:sp>
          <p:nvSpPr>
            <p:cNvPr id="140" name="LineLegend2" hidden="1">
              <a:extLst>
                <a:ext uri="{FF2B5EF4-FFF2-40B4-BE49-F238E27FC236}">
                  <a16:creationId xmlns:a16="http://schemas.microsoft.com/office/drawing/2014/main" id="{5A6C0AE8-B7EE-49A1-A822-0CDD554C9428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rtl="0"/>
              <a:endParaRPr lang="pt-BR" sz="1400" baseline="0">
                <a:ea typeface="+mn-ea"/>
              </a:endParaRPr>
            </a:p>
          </p:txBody>
        </p:sp>
        <p:sp>
          <p:nvSpPr>
            <p:cNvPr id="141" name="LineLegend1" hidden="1">
              <a:extLst>
                <a:ext uri="{FF2B5EF4-FFF2-40B4-BE49-F238E27FC236}">
                  <a16:creationId xmlns:a16="http://schemas.microsoft.com/office/drawing/2014/main" id="{46528CDD-4BFA-48C2-ACF1-F52A8BFAC35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rtl="0"/>
              <a:endParaRPr lang="pt-BR" sz="1400" baseline="0">
                <a:ea typeface="+mn-ea"/>
              </a:endParaRPr>
            </a:p>
          </p:txBody>
        </p:sp>
      </p:grpSp>
      <p:grpSp>
        <p:nvGrpSpPr>
          <p:cNvPr id="142" name="LegendMoons" hidden="1">
            <a:extLst>
              <a:ext uri="{FF2B5EF4-FFF2-40B4-BE49-F238E27FC236}">
                <a16:creationId xmlns:a16="http://schemas.microsoft.com/office/drawing/2014/main" id="{9AC41F65-5313-416D-A2EF-1D34A63B307B}"/>
              </a:ext>
            </a:extLst>
          </p:cNvPr>
          <p:cNvGrpSpPr/>
          <p:nvPr userDrawn="1"/>
        </p:nvGrpSpPr>
        <p:grpSpPr>
          <a:xfrm>
            <a:off x="10688315" y="1415983"/>
            <a:ext cx="948949" cy="1731859"/>
            <a:chOff x="7723680" y="1702457"/>
            <a:chExt cx="948949" cy="1731859"/>
          </a:xfrm>
        </p:grpSpPr>
        <p:sp>
          <p:nvSpPr>
            <p:cNvPr id="143" name="Legend1" hidden="1">
              <a:extLst>
                <a:ext uri="{FF2B5EF4-FFF2-40B4-BE49-F238E27FC236}">
                  <a16:creationId xmlns:a16="http://schemas.microsoft.com/office/drawing/2014/main" id="{6A645EAD-B7BD-4D0D-AF25-DF510D053229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pt-BR" sz="1400"/>
                <a:t>Legend</a:t>
              </a:r>
            </a:p>
          </p:txBody>
        </p:sp>
        <p:sp>
          <p:nvSpPr>
            <p:cNvPr id="144" name="Legend2" hidden="1">
              <a:extLst>
                <a:ext uri="{FF2B5EF4-FFF2-40B4-BE49-F238E27FC236}">
                  <a16:creationId xmlns:a16="http://schemas.microsoft.com/office/drawing/2014/main" id="{B1A6968A-623A-4A7A-91EF-AFA5A243EC7E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pt-BR" sz="1400"/>
                <a:t>Legend</a:t>
              </a:r>
            </a:p>
          </p:txBody>
        </p:sp>
        <p:sp>
          <p:nvSpPr>
            <p:cNvPr id="145" name="Legend3" hidden="1">
              <a:extLst>
                <a:ext uri="{FF2B5EF4-FFF2-40B4-BE49-F238E27FC236}">
                  <a16:creationId xmlns:a16="http://schemas.microsoft.com/office/drawing/2014/main" id="{7E4A9629-F589-45B2-A28A-0E929E9A7CCE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pt-BR" sz="1400"/>
                <a:t>Legend</a:t>
              </a:r>
            </a:p>
          </p:txBody>
        </p:sp>
        <p:sp>
          <p:nvSpPr>
            <p:cNvPr id="146" name="Legend4" hidden="1">
              <a:extLst>
                <a:ext uri="{FF2B5EF4-FFF2-40B4-BE49-F238E27FC236}">
                  <a16:creationId xmlns:a16="http://schemas.microsoft.com/office/drawing/2014/main" id="{09CB5A16-96BD-441E-80B7-38C1AFFE9F22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pt-BR" sz="1400"/>
                <a:t>Legend</a:t>
              </a:r>
            </a:p>
          </p:txBody>
        </p:sp>
        <p:sp>
          <p:nvSpPr>
            <p:cNvPr id="147" name="Legend5" hidden="1">
              <a:extLst>
                <a:ext uri="{FF2B5EF4-FFF2-40B4-BE49-F238E27FC236}">
                  <a16:creationId xmlns:a16="http://schemas.microsoft.com/office/drawing/2014/main" id="{EEBE716A-0E78-457D-8006-AF35F0DADE35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pt-BR" sz="1400"/>
                <a:t>Legend</a:t>
              </a:r>
            </a:p>
          </p:txBody>
        </p:sp>
        <p:grpSp>
          <p:nvGrpSpPr>
            <p:cNvPr id="274" name="MoonLegend1" hidden="1">
              <a:extLst>
                <a:ext uri="{FF2B5EF4-FFF2-40B4-BE49-F238E27FC236}">
                  <a16:creationId xmlns:a16="http://schemas.microsoft.com/office/drawing/2014/main" id="{C7F0CDEB-34A1-443B-946F-8F1F2A2326B3}"/>
                </a:ext>
              </a:extLst>
            </p:cNvPr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88" name="Oval 287" hidden="1">
                <a:extLst>
                  <a:ext uri="{FF2B5EF4-FFF2-40B4-BE49-F238E27FC236}">
                    <a16:creationId xmlns:a16="http://schemas.microsoft.com/office/drawing/2014/main" id="{FD08F2AA-3643-4C85-852A-B3B8E0842192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t-B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89" name="Arc 288" hidden="1">
                <a:extLst>
                  <a:ext uri="{FF2B5EF4-FFF2-40B4-BE49-F238E27FC236}">
                    <a16:creationId xmlns:a16="http://schemas.microsoft.com/office/drawing/2014/main" id="{98A5EDCC-C18C-4400-95A3-D4861B013857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pt-BR" sz="1400"/>
              </a:p>
            </p:txBody>
          </p:sp>
        </p:grpSp>
        <p:grpSp>
          <p:nvGrpSpPr>
            <p:cNvPr id="276" name="MoonLegend2" hidden="1">
              <a:extLst>
                <a:ext uri="{FF2B5EF4-FFF2-40B4-BE49-F238E27FC236}">
                  <a16:creationId xmlns:a16="http://schemas.microsoft.com/office/drawing/2014/main" id="{2CB82BBE-37D9-4EDF-990D-811EAA1E2F62}"/>
                </a:ext>
              </a:extLst>
            </p:cNvPr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86" name="Oval 285" hidden="1">
                <a:extLst>
                  <a:ext uri="{FF2B5EF4-FFF2-40B4-BE49-F238E27FC236}">
                    <a16:creationId xmlns:a16="http://schemas.microsoft.com/office/drawing/2014/main" id="{08711443-8620-4B84-A557-90AAC44B69FF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t-B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87" name="Arc 286" hidden="1">
                <a:extLst>
                  <a:ext uri="{FF2B5EF4-FFF2-40B4-BE49-F238E27FC236}">
                    <a16:creationId xmlns:a16="http://schemas.microsoft.com/office/drawing/2014/main" id="{97ED230A-3B6E-4CFA-ABD9-CA77A1F23B58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pt-BR" sz="1400"/>
              </a:p>
            </p:txBody>
          </p:sp>
        </p:grpSp>
        <p:grpSp>
          <p:nvGrpSpPr>
            <p:cNvPr id="277" name="MoonLegend3" hidden="1">
              <a:extLst>
                <a:ext uri="{FF2B5EF4-FFF2-40B4-BE49-F238E27FC236}">
                  <a16:creationId xmlns:a16="http://schemas.microsoft.com/office/drawing/2014/main" id="{C30881D9-7D2D-465A-88D2-09ACA314640B}"/>
                </a:ext>
              </a:extLst>
            </p:cNvPr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84" name="Oval 283" hidden="1">
                <a:extLst>
                  <a:ext uri="{FF2B5EF4-FFF2-40B4-BE49-F238E27FC236}">
                    <a16:creationId xmlns:a16="http://schemas.microsoft.com/office/drawing/2014/main" id="{02B99491-3BD9-4790-A120-4E9C77868733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t-B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85" name="Arc 284" hidden="1">
                <a:extLst>
                  <a:ext uri="{FF2B5EF4-FFF2-40B4-BE49-F238E27FC236}">
                    <a16:creationId xmlns:a16="http://schemas.microsoft.com/office/drawing/2014/main" id="{6E58AB08-946C-4CC2-8B84-A94D9BD97B71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pt-BR" sz="1400"/>
              </a:p>
            </p:txBody>
          </p:sp>
        </p:grpSp>
        <p:grpSp>
          <p:nvGrpSpPr>
            <p:cNvPr id="278" name="MoonLegend4" hidden="1">
              <a:extLst>
                <a:ext uri="{FF2B5EF4-FFF2-40B4-BE49-F238E27FC236}">
                  <a16:creationId xmlns:a16="http://schemas.microsoft.com/office/drawing/2014/main" id="{5541388F-9678-4CDF-87B3-C49E868604DD}"/>
                </a:ext>
              </a:extLst>
            </p:cNvPr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82" name="Oval 281" hidden="1">
                <a:extLst>
                  <a:ext uri="{FF2B5EF4-FFF2-40B4-BE49-F238E27FC236}">
                    <a16:creationId xmlns:a16="http://schemas.microsoft.com/office/drawing/2014/main" id="{8F27A60B-11ED-4968-8832-40DBB08F9EDD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t-B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83" name="Arc 282" hidden="1">
                <a:extLst>
                  <a:ext uri="{FF2B5EF4-FFF2-40B4-BE49-F238E27FC236}">
                    <a16:creationId xmlns:a16="http://schemas.microsoft.com/office/drawing/2014/main" id="{435C9498-6491-49C3-94CF-FF65B166D048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pt-BR" sz="1400"/>
              </a:p>
            </p:txBody>
          </p:sp>
        </p:grpSp>
        <p:grpSp>
          <p:nvGrpSpPr>
            <p:cNvPr id="279" name="MoonLegend5" hidden="1">
              <a:extLst>
                <a:ext uri="{FF2B5EF4-FFF2-40B4-BE49-F238E27FC236}">
                  <a16:creationId xmlns:a16="http://schemas.microsoft.com/office/drawing/2014/main" id="{24F54C1F-3871-4CFD-91D1-C1C89809610A}"/>
                </a:ext>
              </a:extLst>
            </p:cNvPr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80" name="Oval 279" hidden="1">
                <a:extLst>
                  <a:ext uri="{FF2B5EF4-FFF2-40B4-BE49-F238E27FC236}">
                    <a16:creationId xmlns:a16="http://schemas.microsoft.com/office/drawing/2014/main" id="{2431C07B-25C7-440F-9840-4AD304DE9DA4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t-B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81" name="Arc 280" hidden="1">
                <a:extLst>
                  <a:ext uri="{FF2B5EF4-FFF2-40B4-BE49-F238E27FC236}">
                    <a16:creationId xmlns:a16="http://schemas.microsoft.com/office/drawing/2014/main" id="{042314AF-C6B6-4FAF-B05E-0376052E827F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pt-BR" sz="1400"/>
              </a:p>
            </p:txBody>
          </p:sp>
        </p:grpSp>
      </p:grpSp>
      <p:grpSp>
        <p:nvGrpSpPr>
          <p:cNvPr id="290" name="LegendBoxes" hidden="1">
            <a:extLst>
              <a:ext uri="{FF2B5EF4-FFF2-40B4-BE49-F238E27FC236}">
                <a16:creationId xmlns:a16="http://schemas.microsoft.com/office/drawing/2014/main" id="{337F2990-057F-4491-B35F-9433CE5CC158}"/>
              </a:ext>
            </a:extLst>
          </p:cNvPr>
          <p:cNvGrpSpPr/>
          <p:nvPr userDrawn="1"/>
        </p:nvGrpSpPr>
        <p:grpSpPr>
          <a:xfrm>
            <a:off x="10714801" y="4520490"/>
            <a:ext cx="922463" cy="1717282"/>
            <a:chOff x="10652400" y="4322824"/>
            <a:chExt cx="922463" cy="1717282"/>
          </a:xfrm>
        </p:grpSpPr>
        <p:sp>
          <p:nvSpPr>
            <p:cNvPr id="291" name="RectangleLegend1" hidden="1">
              <a:extLst>
                <a:ext uri="{FF2B5EF4-FFF2-40B4-BE49-F238E27FC236}">
                  <a16:creationId xmlns:a16="http://schemas.microsoft.com/office/drawing/2014/main" id="{8F0A629E-95BB-4C5C-A228-8A58B7D832E3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400">
                <a:solidFill>
                  <a:schemeClr val="tx1"/>
                </a:solidFill>
              </a:endParaRPr>
            </a:p>
          </p:txBody>
        </p:sp>
        <p:sp>
          <p:nvSpPr>
            <p:cNvPr id="292" name="RectangleLegend2" hidden="1">
              <a:extLst>
                <a:ext uri="{FF2B5EF4-FFF2-40B4-BE49-F238E27FC236}">
                  <a16:creationId xmlns:a16="http://schemas.microsoft.com/office/drawing/2014/main" id="{318F6E8B-CE36-4633-8D6F-4947F08586ED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400">
                <a:solidFill>
                  <a:schemeClr val="tx1"/>
                </a:solidFill>
              </a:endParaRPr>
            </a:p>
          </p:txBody>
        </p:sp>
        <p:sp>
          <p:nvSpPr>
            <p:cNvPr id="293" name="RectangleLegend3" hidden="1">
              <a:extLst>
                <a:ext uri="{FF2B5EF4-FFF2-40B4-BE49-F238E27FC236}">
                  <a16:creationId xmlns:a16="http://schemas.microsoft.com/office/drawing/2014/main" id="{CA14A9B8-EE67-4C23-B139-4FCEB3CD7BDE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400">
                <a:solidFill>
                  <a:schemeClr val="tx1"/>
                </a:solidFill>
              </a:endParaRPr>
            </a:p>
          </p:txBody>
        </p:sp>
        <p:sp>
          <p:nvSpPr>
            <p:cNvPr id="294" name="RectangleLegend4" hidden="1">
              <a:extLst>
                <a:ext uri="{FF2B5EF4-FFF2-40B4-BE49-F238E27FC236}">
                  <a16:creationId xmlns:a16="http://schemas.microsoft.com/office/drawing/2014/main" id="{EB062572-0C89-44CF-85EF-CD6CE3A146D3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400">
                <a:solidFill>
                  <a:schemeClr val="tx1"/>
                </a:solidFill>
              </a:endParaRPr>
            </a:p>
          </p:txBody>
        </p:sp>
        <p:sp>
          <p:nvSpPr>
            <p:cNvPr id="295" name="RectangleLegend5" hidden="1">
              <a:extLst>
                <a:ext uri="{FF2B5EF4-FFF2-40B4-BE49-F238E27FC236}">
                  <a16:creationId xmlns:a16="http://schemas.microsoft.com/office/drawing/2014/main" id="{43F41515-5195-4109-92BA-2D5154E8D11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400">
                <a:solidFill>
                  <a:schemeClr val="tx1"/>
                </a:solidFill>
              </a:endParaRPr>
            </a:p>
          </p:txBody>
        </p:sp>
        <p:sp>
          <p:nvSpPr>
            <p:cNvPr id="296" name="Legend1" hidden="1">
              <a:extLst>
                <a:ext uri="{FF2B5EF4-FFF2-40B4-BE49-F238E27FC236}">
                  <a16:creationId xmlns:a16="http://schemas.microsoft.com/office/drawing/2014/main" id="{B9E78061-0873-46CA-ADAF-C70D87487AC6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pt-BR" sz="1400"/>
                <a:t>Legend</a:t>
              </a:r>
            </a:p>
          </p:txBody>
        </p:sp>
        <p:sp>
          <p:nvSpPr>
            <p:cNvPr id="297" name="Legend2" hidden="1">
              <a:extLst>
                <a:ext uri="{FF2B5EF4-FFF2-40B4-BE49-F238E27FC236}">
                  <a16:creationId xmlns:a16="http://schemas.microsoft.com/office/drawing/2014/main" id="{36148C21-EFB2-465F-9BC7-F4A586977663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pt-BR" sz="1400"/>
                <a:t>Legend</a:t>
              </a:r>
            </a:p>
          </p:txBody>
        </p:sp>
        <p:sp>
          <p:nvSpPr>
            <p:cNvPr id="298" name="Legend3" hidden="1">
              <a:extLst>
                <a:ext uri="{FF2B5EF4-FFF2-40B4-BE49-F238E27FC236}">
                  <a16:creationId xmlns:a16="http://schemas.microsoft.com/office/drawing/2014/main" id="{A6681053-5FAF-41F3-B5BA-5BE5847BA3B9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pt-BR" sz="1400"/>
                <a:t>Legend</a:t>
              </a:r>
            </a:p>
          </p:txBody>
        </p:sp>
        <p:sp>
          <p:nvSpPr>
            <p:cNvPr id="299" name="Legend4" hidden="1">
              <a:extLst>
                <a:ext uri="{FF2B5EF4-FFF2-40B4-BE49-F238E27FC236}">
                  <a16:creationId xmlns:a16="http://schemas.microsoft.com/office/drawing/2014/main" id="{9C7A9B9D-52F1-403F-9AE6-955ED9D1FDD0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pt-BR" sz="1400"/>
                <a:t>Legend</a:t>
              </a:r>
            </a:p>
          </p:txBody>
        </p:sp>
        <p:sp>
          <p:nvSpPr>
            <p:cNvPr id="300" name="Legend5" hidden="1">
              <a:extLst>
                <a:ext uri="{FF2B5EF4-FFF2-40B4-BE49-F238E27FC236}">
                  <a16:creationId xmlns:a16="http://schemas.microsoft.com/office/drawing/2014/main" id="{4D123395-47EB-4F28-A865-362B4397F572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pt-BR" sz="1400"/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004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400" b="0" kern="1200" spc="0" baseline="0" dirty="0">
          <a:ln w="6350" cap="flat">
            <a:noFill/>
            <a:miter lim="800000"/>
          </a:ln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1080">
          <p15:clr>
            <a:srgbClr val="F26B43"/>
          </p15:clr>
        </p15:guide>
        <p15:guide id="5" pos="7333">
          <p15:clr>
            <a:srgbClr val="F26B43"/>
          </p15:clr>
        </p15:guide>
        <p15:guide id="6" pos="347">
          <p15:clr>
            <a:srgbClr val="F26B43"/>
          </p15:clr>
        </p15:guide>
        <p15:guide id="8" orient="horz" pos="40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1A8FF1F-97A9-EA28-EA37-D2A42918C3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7"/>
            </p:custDataLst>
            <p:extLst>
              <p:ext uri="{D42A27DB-BD31-4B8C-83A1-F6EECF244321}">
                <p14:modId xmlns:p14="http://schemas.microsoft.com/office/powerpoint/2010/main" val="26018065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8" imgW="395" imgH="396" progId="TCLayout.ActiveDocument.1">
                  <p:embed/>
                </p:oleObj>
              </mc:Choice>
              <mc:Fallback>
                <p:oleObj name="think-cell Slide" r:id="rId28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A8FF1F-97A9-EA28-EA37-D2A42918C3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367A42-823A-F9F2-88B8-F7DF1FBF3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title</a:t>
            </a:r>
            <a:r>
              <a:rPr lang="pt-BR"/>
              <a:t> </a:t>
            </a:r>
            <a:r>
              <a:rPr lang="pt-BR" err="1"/>
              <a:t>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1BA08-B7BE-BD7A-821F-4F5068B22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Click </a:t>
            </a:r>
            <a:r>
              <a:rPr lang="pt-BR" err="1"/>
              <a:t>to</a:t>
            </a:r>
            <a:r>
              <a:rPr lang="pt-BR"/>
              <a:t> </a:t>
            </a:r>
            <a:r>
              <a:rPr lang="pt-BR" err="1"/>
              <a:t>edit</a:t>
            </a:r>
            <a:r>
              <a:rPr lang="pt-BR"/>
              <a:t> Master </a:t>
            </a:r>
            <a:r>
              <a:rPr lang="pt-BR" err="1"/>
              <a:t>text</a:t>
            </a:r>
            <a:r>
              <a:rPr lang="pt-BR"/>
              <a:t> </a:t>
            </a:r>
            <a:r>
              <a:rPr lang="pt-BR" err="1"/>
              <a:t>styles</a:t>
            </a:r>
            <a:endParaRPr lang="pt-BR"/>
          </a:p>
          <a:p>
            <a:pPr lvl="1"/>
            <a:r>
              <a:rPr lang="pt-BR" err="1"/>
              <a:t>Second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2"/>
            <a:r>
              <a:rPr lang="pt-BR" err="1"/>
              <a:t>Third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3"/>
            <a:r>
              <a:rPr lang="pt-BR" err="1"/>
              <a:t>Fourth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  <a:p>
            <a:pPr lvl="4"/>
            <a:r>
              <a:rPr lang="pt-BR" err="1"/>
              <a:t>Fifth</a:t>
            </a:r>
            <a:r>
              <a:rPr lang="pt-BR"/>
              <a:t> </a:t>
            </a:r>
            <a:r>
              <a:rPr lang="pt-BR" err="1"/>
              <a:t>level</a:t>
            </a:r>
            <a:endParaRPr lang="pt-BR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9D70D06-6B1B-A773-9728-5A106E5B0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rtl="0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pt-BR"/>
              <a:t>Página </a:t>
            </a:r>
            <a:fld id="{6AFA7141-EE38-4AAA-92B1-036197D322A3}" type="slidenum">
              <a:rPr lang="pt-BR" smtClean="0"/>
              <a:pPr algn="r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739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  <p:sldLayoutId id="2147483910" r:id="rId24"/>
    <p:sldLayoutId id="2147483911" r:id="rId2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25">
          <p15:clr>
            <a:srgbClr val="F26B43"/>
          </p15:clr>
        </p15:guide>
        <p15:guide id="2" pos="574">
          <p15:clr>
            <a:srgbClr val="F26B43"/>
          </p15:clr>
        </p15:guide>
        <p15:guide id="3" pos="7106">
          <p15:clr>
            <a:srgbClr val="F26B43"/>
          </p15:clr>
        </p15:guide>
        <p15:guide id="4" orient="horz" pos="402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67D3DBE-E15F-FDC7-81DD-BE57782187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4350090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9" imgW="395" imgH="396" progId="TCLayout.ActiveDocument.1">
                  <p:embed/>
                </p:oleObj>
              </mc:Choice>
              <mc:Fallback>
                <p:oleObj name="think-cell Slide" r:id="rId29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67D3DBE-E15F-FDC7-81DD-BE57782187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367A42-823A-F9F2-88B8-F7DF1FBF3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1BA08-B7BE-BD7A-821F-4F5068B22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9D70D06-6B1B-A773-9728-5A106E5B0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5607" y="6426201"/>
            <a:ext cx="715168" cy="2159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en-US" sz="1100" b="1" smtClean="0">
                <a:solidFill>
                  <a:srgbClr val="003878"/>
                </a:solidFill>
              </a:defRPr>
            </a:lvl1pPr>
          </a:lstStyle>
          <a:p>
            <a:pPr algn="r"/>
            <a:r>
              <a:rPr lang="en-US" dirty="0"/>
              <a:t>Page </a:t>
            </a:r>
            <a:fld id="{6AFA7141-EE38-4AAA-92B1-036197D322A3}" type="slidenum">
              <a:rPr smtClean="0"/>
              <a:pPr algn="r"/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109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  <p:sldLayoutId id="2147483950" r:id="rId12"/>
    <p:sldLayoutId id="2147483951" r:id="rId13"/>
    <p:sldLayoutId id="2147483952" r:id="rId14"/>
    <p:sldLayoutId id="2147483953" r:id="rId15"/>
    <p:sldLayoutId id="2147483954" r:id="rId16"/>
    <p:sldLayoutId id="2147483955" r:id="rId17"/>
    <p:sldLayoutId id="2147483956" r:id="rId18"/>
    <p:sldLayoutId id="2147483957" r:id="rId19"/>
    <p:sldLayoutId id="2147483958" r:id="rId20"/>
    <p:sldLayoutId id="2147483959" r:id="rId21"/>
    <p:sldLayoutId id="2147483960" r:id="rId22"/>
    <p:sldLayoutId id="2147483961" r:id="rId23"/>
    <p:sldLayoutId id="2147483962" r:id="rId24"/>
    <p:sldLayoutId id="2147483963" r:id="rId25"/>
    <p:sldLayoutId id="2147483964" r:id="rId2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25">
          <p15:clr>
            <a:srgbClr val="F26B43"/>
          </p15:clr>
        </p15:guide>
        <p15:guide id="2" pos="574">
          <p15:clr>
            <a:srgbClr val="F26B43"/>
          </p15:clr>
        </p15:guide>
        <p15:guide id="3" pos="7106">
          <p15:clr>
            <a:srgbClr val="F26B43"/>
          </p15:clr>
        </p15:guide>
        <p15:guide id="4" orient="horz" pos="40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6" Type="http://schemas.openxmlformats.org/officeDocument/2006/relationships/image" Target="../media/image45.jpg"/><Relationship Id="rId39" Type="http://schemas.openxmlformats.org/officeDocument/2006/relationships/image" Target="../media/image58.png"/><Relationship Id="rId21" Type="http://schemas.openxmlformats.org/officeDocument/2006/relationships/image" Target="../media/image40.png"/><Relationship Id="rId34" Type="http://schemas.openxmlformats.org/officeDocument/2006/relationships/image" Target="../media/image53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5" Type="http://schemas.openxmlformats.org/officeDocument/2006/relationships/image" Target="../media/image44.jpg"/><Relationship Id="rId33" Type="http://schemas.openxmlformats.org/officeDocument/2006/relationships/image" Target="../media/image52.jpeg"/><Relationship Id="rId38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5.png"/><Relationship Id="rId20" Type="http://schemas.openxmlformats.org/officeDocument/2006/relationships/image" Target="../media/image39.jpg"/><Relationship Id="rId29" Type="http://schemas.openxmlformats.org/officeDocument/2006/relationships/image" Target="../media/image48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5.jpg"/><Relationship Id="rId11" Type="http://schemas.openxmlformats.org/officeDocument/2006/relationships/image" Target="../media/image30.jpg"/><Relationship Id="rId24" Type="http://schemas.openxmlformats.org/officeDocument/2006/relationships/image" Target="../media/image43.jpg"/><Relationship Id="rId32" Type="http://schemas.openxmlformats.org/officeDocument/2006/relationships/image" Target="../media/image51.png"/><Relationship Id="rId37" Type="http://schemas.openxmlformats.org/officeDocument/2006/relationships/image" Target="../media/image56.jpeg"/><Relationship Id="rId5" Type="http://schemas.openxmlformats.org/officeDocument/2006/relationships/image" Target="../media/image24.jpg"/><Relationship Id="rId15" Type="http://schemas.openxmlformats.org/officeDocument/2006/relationships/image" Target="../media/image34.png"/><Relationship Id="rId23" Type="http://schemas.openxmlformats.org/officeDocument/2006/relationships/image" Target="../media/image42.jpg"/><Relationship Id="rId28" Type="http://schemas.openxmlformats.org/officeDocument/2006/relationships/image" Target="../media/image47.png"/><Relationship Id="rId36" Type="http://schemas.openxmlformats.org/officeDocument/2006/relationships/image" Target="../media/image55.jpeg"/><Relationship Id="rId10" Type="http://schemas.openxmlformats.org/officeDocument/2006/relationships/image" Target="../media/image29.png"/><Relationship Id="rId19" Type="http://schemas.openxmlformats.org/officeDocument/2006/relationships/image" Target="../media/image38.jpg"/><Relationship Id="rId31" Type="http://schemas.openxmlformats.org/officeDocument/2006/relationships/image" Target="../media/image50.jpg"/><Relationship Id="rId4" Type="http://schemas.openxmlformats.org/officeDocument/2006/relationships/image" Target="../media/image23.jp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Relationship Id="rId27" Type="http://schemas.openxmlformats.org/officeDocument/2006/relationships/image" Target="../media/image46.jpg"/><Relationship Id="rId30" Type="http://schemas.openxmlformats.org/officeDocument/2006/relationships/image" Target="../media/image49.png"/><Relationship Id="rId35" Type="http://schemas.openxmlformats.org/officeDocument/2006/relationships/image" Target="../media/image54.png"/><Relationship Id="rId8" Type="http://schemas.openxmlformats.org/officeDocument/2006/relationships/image" Target="../media/image27.png"/><Relationship Id="rId3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7.xml"/><Relationship Id="rId6" Type="http://schemas.openxmlformats.org/officeDocument/2006/relationships/image" Target="../media/image67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notesSlide" Target="../notesSlides/notesSlide7.xml"/><Relationship Id="rId7" Type="http://schemas.openxmlformats.org/officeDocument/2006/relationships/chart" Target="../charts/chart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98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77.bin"/><Relationship Id="rId4" Type="http://schemas.openxmlformats.org/officeDocument/2006/relationships/image" Target="../media/image59.png"/><Relationship Id="rId9" Type="http://schemas.openxmlformats.org/officeDocument/2006/relationships/image" Target="../media/image6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slideLayout" Target="../slideLayouts/slideLayout63.xml"/><Relationship Id="rId1" Type="http://schemas.openxmlformats.org/officeDocument/2006/relationships/tags" Target="../tags/tag99.xml"/><Relationship Id="rId6" Type="http://schemas.openxmlformats.org/officeDocument/2006/relationships/image" Target="../media/image1.emf"/><Relationship Id="rId11" Type="http://schemas.openxmlformats.org/officeDocument/2006/relationships/image" Target="../media/image74.png"/><Relationship Id="rId5" Type="http://schemas.openxmlformats.org/officeDocument/2006/relationships/oleObject" Target="../embeddings/oleObject79.bin"/><Relationship Id="rId10" Type="http://schemas.openxmlformats.org/officeDocument/2006/relationships/image" Target="../media/image73.png"/><Relationship Id="rId4" Type="http://schemas.openxmlformats.org/officeDocument/2006/relationships/image" Target="../media/image59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jpeg"/><Relationship Id="rId3" Type="http://schemas.openxmlformats.org/officeDocument/2006/relationships/image" Target="../media/image59.png"/><Relationship Id="rId7" Type="http://schemas.openxmlformats.org/officeDocument/2006/relationships/image" Target="../media/image79.svg"/><Relationship Id="rId12" Type="http://schemas.openxmlformats.org/officeDocument/2006/relationships/image" Target="../media/image84.jpeg"/><Relationship Id="rId2" Type="http://schemas.openxmlformats.org/officeDocument/2006/relationships/slideLayout" Target="../slideLayouts/slideLayout98.xml"/><Relationship Id="rId1" Type="http://schemas.openxmlformats.org/officeDocument/2006/relationships/tags" Target="../tags/tag100.xml"/><Relationship Id="rId6" Type="http://schemas.openxmlformats.org/officeDocument/2006/relationships/image" Target="../media/image78.png"/><Relationship Id="rId11" Type="http://schemas.openxmlformats.org/officeDocument/2006/relationships/image" Target="../media/image83.svg"/><Relationship Id="rId5" Type="http://schemas.openxmlformats.org/officeDocument/2006/relationships/image" Target="../media/image1.emf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oleObject" Target="../embeddings/oleObject80.bin"/><Relationship Id="rId9" Type="http://schemas.openxmlformats.org/officeDocument/2006/relationships/image" Target="../media/image81.svg"/><Relationship Id="rId14" Type="http://schemas.openxmlformats.org/officeDocument/2006/relationships/image" Target="../media/image8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slideLayout" Target="../slideLayouts/slideLayout9.xml"/><Relationship Id="rId7" Type="http://schemas.openxmlformats.org/officeDocument/2006/relationships/chart" Target="../charts/chart3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59.png"/><Relationship Id="rId9" Type="http://schemas.openxmlformats.org/officeDocument/2006/relationships/image" Target="../media/image6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13" Type="http://schemas.openxmlformats.org/officeDocument/2006/relationships/image" Target="../media/image95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9.png"/><Relationship Id="rId12" Type="http://schemas.openxmlformats.org/officeDocument/2006/relationships/image" Target="../media/image94.sv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103.xml"/><Relationship Id="rId6" Type="http://schemas.openxmlformats.org/officeDocument/2006/relationships/image" Target="../media/image1.emf"/><Relationship Id="rId11" Type="http://schemas.openxmlformats.org/officeDocument/2006/relationships/image" Target="../media/image93.png"/><Relationship Id="rId5" Type="http://schemas.openxmlformats.org/officeDocument/2006/relationships/oleObject" Target="../embeddings/oleObject82.bin"/><Relationship Id="rId15" Type="http://schemas.openxmlformats.org/officeDocument/2006/relationships/image" Target="../media/image69.png"/><Relationship Id="rId10" Type="http://schemas.openxmlformats.org/officeDocument/2006/relationships/image" Target="../media/image92.svg"/><Relationship Id="rId4" Type="http://schemas.openxmlformats.org/officeDocument/2006/relationships/image" Target="../media/image59.png"/><Relationship Id="rId9" Type="http://schemas.openxmlformats.org/officeDocument/2006/relationships/image" Target="../media/image91.png"/><Relationship Id="rId14" Type="http://schemas.openxmlformats.org/officeDocument/2006/relationships/image" Target="../media/image9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104.xml"/><Relationship Id="rId6" Type="http://schemas.openxmlformats.org/officeDocument/2006/relationships/image" Target="../media/image97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notesSlide" Target="../notesSlides/notesSlide10.xml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5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4.bin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98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6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5.bin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99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7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6.bin"/><Relationship Id="rId10" Type="http://schemas.openxmlformats.org/officeDocument/2006/relationships/image" Target="../media/image69.png"/><Relationship Id="rId4" Type="http://schemas.openxmlformats.org/officeDocument/2006/relationships/image" Target="../media/image59.png"/><Relationship Id="rId9" Type="http://schemas.openxmlformats.org/officeDocument/2006/relationships/image" Target="../media/image10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22.png"/><Relationship Id="rId7" Type="http://schemas.openxmlformats.org/officeDocument/2006/relationships/image" Target="../media/image10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" y="-2286088"/>
            <a:ext cx="12192000" cy="914398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2"/>
          <p:cNvSpPr txBox="1"/>
          <p:nvPr/>
        </p:nvSpPr>
        <p:spPr>
          <a:xfrm>
            <a:off x="939080" y="1056100"/>
            <a:ext cx="5921400" cy="14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08"/>
              </a:buClr>
              <a:buSzPts val="3200"/>
              <a:buFont typeface="Heebo Medium"/>
              <a:buNone/>
            </a:pPr>
            <a:r>
              <a:rPr lang="pt-BR" sz="4400" i="0" u="none" strike="noStrike" cap="none" dirty="0">
                <a:solidFill>
                  <a:schemeClr val="lt1"/>
                </a:solidFill>
                <a:latin typeface="Heebo Black"/>
                <a:ea typeface="Heebo Black"/>
                <a:cs typeface="Heebo Black"/>
                <a:sym typeface="Heebo Black"/>
              </a:rPr>
              <a:t>Produção Nacional de Fertilizantes Nitrogenados Verdes</a:t>
            </a:r>
            <a:endParaRPr sz="4400" i="0" u="none" strike="noStrike" cap="none" dirty="0">
              <a:solidFill>
                <a:schemeClr val="lt1"/>
              </a:solidFill>
              <a:latin typeface="Heebo Black"/>
              <a:ea typeface="Heebo Black"/>
              <a:cs typeface="Heebo Black"/>
              <a:sym typeface="Heebo Black"/>
            </a:endParaRPr>
          </a:p>
        </p:txBody>
      </p:sp>
      <p:sp>
        <p:nvSpPr>
          <p:cNvPr id="85" name="Google Shape;85;p12"/>
          <p:cNvSpPr txBox="1"/>
          <p:nvPr/>
        </p:nvSpPr>
        <p:spPr>
          <a:xfrm>
            <a:off x="939079" y="3303425"/>
            <a:ext cx="1819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08"/>
              </a:buClr>
              <a:buSzPts val="1800"/>
              <a:buFont typeface="Arial"/>
              <a:buNone/>
            </a:pPr>
            <a:r>
              <a:rPr lang="pt-BR" b="1" i="0" u="none" strike="noStrike" cap="none" dirty="0">
                <a:solidFill>
                  <a:srgbClr val="2EED80"/>
                </a:solidFill>
                <a:latin typeface="Heebo Light"/>
                <a:ea typeface="Heebo Light"/>
                <a:cs typeface="Heebo Light"/>
                <a:sym typeface="Heebo Light"/>
              </a:rPr>
              <a:t>maio</a:t>
            </a:r>
            <a:r>
              <a:rPr lang="pt-BR" sz="1800" b="1" i="0" u="none" strike="noStrike" cap="none" dirty="0">
                <a:solidFill>
                  <a:srgbClr val="2EED80"/>
                </a:solidFill>
                <a:latin typeface="Heebo Light"/>
                <a:ea typeface="Heebo Light"/>
                <a:cs typeface="Heebo Light"/>
                <a:sym typeface="Heebo Light"/>
              </a:rPr>
              <a:t>, 2024</a:t>
            </a:r>
            <a:endParaRPr sz="1400" b="0" i="0" u="none" strike="noStrike" cap="none" dirty="0">
              <a:solidFill>
                <a:srgbClr val="2EED8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42225" y="-305000"/>
            <a:ext cx="12734198" cy="7163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/>
          <p:nvPr/>
        </p:nvSpPr>
        <p:spPr>
          <a:xfrm>
            <a:off x="3466450" y="2370600"/>
            <a:ext cx="3650400" cy="1344900"/>
          </a:xfrm>
          <a:prstGeom prst="roundRect">
            <a:avLst>
              <a:gd name="adj" fmla="val 13021"/>
            </a:avLst>
          </a:prstGeom>
          <a:solidFill>
            <a:srgbClr val="11112B"/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698860" y="2792540"/>
            <a:ext cx="2717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50" tIns="45650" rIns="45650" bIns="4565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99"/>
              <a:buFont typeface="Heebo Medium"/>
              <a:buNone/>
            </a:pPr>
            <a:r>
              <a:rPr lang="pt-BR" sz="1999" b="0" i="1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nossos</a:t>
            </a:r>
            <a:br>
              <a:rPr lang="pt-BR" sz="1999" b="1" i="1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</a:br>
            <a:r>
              <a:rPr lang="pt-BR" sz="3597" b="1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OBJETIVOS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eebo Medium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não exaustivo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521452" y="736342"/>
            <a:ext cx="59301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99"/>
              <a:buFont typeface="Heebo Medium"/>
              <a:buNone/>
            </a:pPr>
            <a:r>
              <a:rPr lang="pt-BR" sz="1499" b="0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A missão da ABIHV é incentivar a criação de condições para que o Hidrogênio Verde seja produzido e comercializado da forma mais competitiva e ampla no Brasil, promovendo um futuro sustentável e econômico para todos.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698850" y="851550"/>
            <a:ext cx="2519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50" tIns="45650" rIns="45650" bIns="4565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99"/>
              <a:buFont typeface="Heebo Medium"/>
              <a:buNone/>
            </a:pPr>
            <a:r>
              <a:rPr lang="pt-BR" sz="1999" b="0" i="1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nossa</a:t>
            </a:r>
            <a:br>
              <a:rPr lang="pt-BR" sz="1999" b="1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</a:br>
            <a:r>
              <a:rPr lang="pt-BR" sz="3597" b="1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MISSÃO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7283650" y="2370600"/>
            <a:ext cx="4491300" cy="1344900"/>
          </a:xfrm>
          <a:prstGeom prst="roundRect">
            <a:avLst>
              <a:gd name="adj" fmla="val 13021"/>
            </a:avLst>
          </a:prstGeom>
          <a:solidFill>
            <a:srgbClr val="11112B"/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3720600" y="2494925"/>
            <a:ext cx="32085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ebo Medium"/>
              <a:buNone/>
            </a:pPr>
            <a:r>
              <a:rPr lang="pt-BR" sz="1600" b="1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DISSEMINAÇÃO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Heebo Medium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Organizar reuniões e seminários para debater e apresentar sugestões para utilização de recursos energéticos oriundos do Hidrogênio Verde </a:t>
            </a:r>
            <a:endParaRPr sz="1200" b="1" i="0" u="none" strike="noStrike" cap="none">
              <a:solidFill>
                <a:schemeClr val="lt1"/>
              </a:solidFill>
              <a:latin typeface="Heebo Medium"/>
              <a:ea typeface="Heebo Medium"/>
              <a:cs typeface="Heebo Medium"/>
              <a:sym typeface="Heebo Medium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4788150" y="3825875"/>
            <a:ext cx="5313900" cy="1138800"/>
          </a:xfrm>
          <a:prstGeom prst="roundRect">
            <a:avLst>
              <a:gd name="adj" fmla="val 13021"/>
            </a:avLst>
          </a:prstGeom>
          <a:solidFill>
            <a:srgbClr val="11112B"/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5091675" y="3945375"/>
            <a:ext cx="48477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ebo Medium"/>
              <a:buNone/>
            </a:pPr>
            <a:r>
              <a:rPr lang="pt-BR" sz="1600" b="1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COMPETITIVIDADE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Heebo Medium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Influenciar a formulação de políticas públicas voltadas ao setor, através da legítima representação de interesses frente aos órgãos do Poder Executivo e Legislativo, bem como Agências Reguladoras </a:t>
            </a:r>
            <a:endParaRPr sz="1200" b="1" i="0" u="none" strike="noStrike" cap="none">
              <a:solidFill>
                <a:schemeClr val="lt1"/>
              </a:solidFill>
              <a:latin typeface="Heebo Medium"/>
              <a:ea typeface="Heebo Medium"/>
              <a:cs typeface="Heebo Medium"/>
              <a:sym typeface="Heebo Medium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7467900" y="2494925"/>
            <a:ext cx="42474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ebo Medium"/>
              <a:buNone/>
            </a:pPr>
            <a:r>
              <a:rPr lang="pt-BR" sz="1600" b="1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LIDERANÇA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Contribuir ativamente no desenvolvimento das condições necessárias para produção de Hidrogênio Verde e seus derivados, de forma competitiva no Brasil, promovendo o desenvolvimento econômico sustentável do país</a:t>
            </a:r>
            <a:endParaRPr sz="1600" b="1" i="0" u="none" strike="noStrike" cap="none">
              <a:solidFill>
                <a:schemeClr val="lt1"/>
              </a:solidFill>
              <a:latin typeface="Heebo Medium"/>
              <a:ea typeface="Heebo Medium"/>
              <a:cs typeface="Heebo Medium"/>
              <a:sym typeface="Heebo Medium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3466450" y="5152175"/>
            <a:ext cx="3317700" cy="1077300"/>
          </a:xfrm>
          <a:prstGeom prst="roundRect">
            <a:avLst>
              <a:gd name="adj" fmla="val 13021"/>
            </a:avLst>
          </a:prstGeom>
          <a:solidFill>
            <a:srgbClr val="11112B"/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3720600" y="5246975"/>
            <a:ext cx="2717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ebo Medium"/>
              <a:buNone/>
            </a:pPr>
            <a:r>
              <a:rPr lang="pt-BR" sz="1600" b="1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SUSTENTABILIDADE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Incentivar a inserção e participação do Hidrogênio Verde na matriz energética brasileira</a:t>
            </a:r>
            <a:endParaRPr sz="1600" b="1" i="0" u="none" strike="noStrike" cap="none">
              <a:solidFill>
                <a:schemeClr val="lt1"/>
              </a:solidFill>
              <a:latin typeface="Heebo Medium"/>
              <a:ea typeface="Heebo Medium"/>
              <a:cs typeface="Heebo Medium"/>
              <a:sym typeface="Heebo Medium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6929100" y="5152175"/>
            <a:ext cx="4938300" cy="1243800"/>
          </a:xfrm>
          <a:prstGeom prst="roundRect">
            <a:avLst>
              <a:gd name="adj" fmla="val 13021"/>
            </a:avLst>
          </a:prstGeom>
          <a:solidFill>
            <a:srgbClr val="11112B"/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7116850" y="5272475"/>
            <a:ext cx="459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ebo Medium"/>
              <a:buNone/>
            </a:pPr>
            <a:r>
              <a:rPr lang="pt-BR" sz="1400" b="1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COMPROMISSO  COM A SOCIEDADE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Valorizar a ampla contribuição do Hidrogênio Verde à sociedade brasileira por meio da geração de renda, tecnologia e empregos, pautada por uma atuação diversa, inclusiva, socialmente responsável e reconhecida pela sociedade</a:t>
            </a:r>
            <a:endParaRPr sz="1400" b="1" i="0" u="none" strike="noStrike" cap="none">
              <a:solidFill>
                <a:schemeClr val="lt1"/>
              </a:solidFill>
              <a:latin typeface="Heebo Medium"/>
              <a:ea typeface="Heebo Medium"/>
              <a:cs typeface="Heebo Medium"/>
              <a:sym typeface="Heebo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8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4"/>
          <p:cNvSpPr txBox="1"/>
          <p:nvPr/>
        </p:nvSpPr>
        <p:spPr>
          <a:xfrm>
            <a:off x="4276800" y="1036468"/>
            <a:ext cx="36384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pt-BR" sz="3300" b="1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Nossa atuação</a:t>
            </a:r>
            <a:endParaRPr sz="3300" b="1" i="0" u="none" strike="noStrike" cap="none">
              <a:solidFill>
                <a:schemeClr val="lt1"/>
              </a:solidFill>
              <a:latin typeface="Heebo Medium"/>
              <a:ea typeface="Heebo Medium"/>
              <a:cs typeface="Heebo Medium"/>
              <a:sym typeface="Heebo Medium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2301900" y="2389100"/>
            <a:ext cx="7588200" cy="507600"/>
          </a:xfrm>
          <a:prstGeom prst="roundRect">
            <a:avLst>
              <a:gd name="adj" fmla="val 38511"/>
            </a:avLst>
          </a:prstGeom>
          <a:solidFill>
            <a:srgbClr val="11112B"/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2301900" y="2427350"/>
            <a:ext cx="7588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chemeClr val="lt1"/>
                </a:solidFill>
              </a:rPr>
              <a:t>Advocacy para a construção da indústria de hidrogênio verde no país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2301900" y="3227300"/>
            <a:ext cx="7588200" cy="507600"/>
          </a:xfrm>
          <a:prstGeom prst="roundRect">
            <a:avLst>
              <a:gd name="adj" fmla="val 38511"/>
            </a:avLst>
          </a:prstGeom>
          <a:solidFill>
            <a:srgbClr val="11112B"/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2301900" y="3265550"/>
            <a:ext cx="7588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chemeClr val="lt1"/>
                </a:solidFill>
              </a:rPr>
              <a:t>Comunicação e desmistificação sobre o hidrogênio e suas potencialidades</a:t>
            </a:r>
            <a:endParaRPr sz="1600" b="1">
              <a:solidFill>
                <a:schemeClr val="lt1"/>
              </a:solidFill>
            </a:endParaRPr>
          </a:p>
        </p:txBody>
      </p:sp>
      <p:sp>
        <p:nvSpPr>
          <p:cNvPr id="114" name="Google Shape;114;p14"/>
          <p:cNvSpPr/>
          <p:nvPr/>
        </p:nvSpPr>
        <p:spPr>
          <a:xfrm>
            <a:off x="2301900" y="4065500"/>
            <a:ext cx="7588200" cy="507600"/>
          </a:xfrm>
          <a:prstGeom prst="roundRect">
            <a:avLst>
              <a:gd name="adj" fmla="val 38511"/>
            </a:avLst>
          </a:prstGeom>
          <a:solidFill>
            <a:srgbClr val="11112B"/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4"/>
          <p:cNvSpPr txBox="1"/>
          <p:nvPr/>
        </p:nvSpPr>
        <p:spPr>
          <a:xfrm>
            <a:off x="2301900" y="4103750"/>
            <a:ext cx="7588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chemeClr val="lt1"/>
                </a:solidFill>
              </a:rPr>
              <a:t>Discussões técnicas nos grupos de trabalho</a:t>
            </a:r>
            <a:endParaRPr sz="1600" b="1">
              <a:solidFill>
                <a:schemeClr val="lt1"/>
              </a:solidFill>
            </a:endParaRPr>
          </a:p>
        </p:txBody>
      </p:sp>
      <p:sp>
        <p:nvSpPr>
          <p:cNvPr id="116" name="Google Shape;116;p14"/>
          <p:cNvSpPr/>
          <p:nvPr/>
        </p:nvSpPr>
        <p:spPr>
          <a:xfrm>
            <a:off x="2301900" y="4749729"/>
            <a:ext cx="7588200" cy="648000"/>
          </a:xfrm>
          <a:prstGeom prst="roundRect">
            <a:avLst>
              <a:gd name="adj" fmla="val 38511"/>
            </a:avLst>
          </a:prstGeom>
          <a:solidFill>
            <a:srgbClr val="11112B"/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4"/>
          <p:cNvSpPr txBox="1"/>
          <p:nvPr/>
        </p:nvSpPr>
        <p:spPr>
          <a:xfrm>
            <a:off x="2755325" y="4864175"/>
            <a:ext cx="6681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chemeClr val="lt1"/>
                </a:solidFill>
              </a:rPr>
              <a:t>Estudos, pareceres, posições e análises que levem o Brasil à Nova Ordem Econômica Mundial Verde</a:t>
            </a:r>
            <a:endParaRPr sz="16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7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 descr="White Martins - Anahp"/>
          <p:cNvPicPr preferRelativeResize="0"/>
          <p:nvPr/>
        </p:nvPicPr>
        <p:blipFill rotWithShape="1">
          <a:blip r:embed="rId4">
            <a:alphaModFix/>
          </a:blip>
          <a:srcRect t="30763" b="29048"/>
          <a:stretch/>
        </p:blipFill>
        <p:spPr>
          <a:xfrm>
            <a:off x="9424695" y="3782544"/>
            <a:ext cx="2138261" cy="716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 descr="Fotowatio Renewable Ventures (FRV) | LinkedI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5601" y="2881864"/>
            <a:ext cx="1161729" cy="1161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 descr="Air Products Brasil | LinkedIn"/>
          <p:cNvPicPr preferRelativeResize="0"/>
          <p:nvPr/>
        </p:nvPicPr>
        <p:blipFill rotWithShape="1">
          <a:blip r:embed="rId6">
            <a:alphaModFix/>
          </a:blip>
          <a:srcRect t="20796" r="-6220" b="29313"/>
          <a:stretch/>
        </p:blipFill>
        <p:spPr>
          <a:xfrm>
            <a:off x="10060375" y="2050526"/>
            <a:ext cx="1459140" cy="68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 descr="Auren Energia - AURE3 -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16566" y="2338544"/>
            <a:ext cx="1373651" cy="475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 descr="Atlas Renewable Energy - VIEX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64944" y="2341112"/>
            <a:ext cx="1437135" cy="956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 descr="LEFOSS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856156" y="3141683"/>
            <a:ext cx="1734993" cy="329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60978" y="4331956"/>
            <a:ext cx="1722565" cy="687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 descr="Sigdo Koppers Brasil SKIC | LinkedIn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49215" y="3405831"/>
            <a:ext cx="1364741" cy="1364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060376" y="4536831"/>
            <a:ext cx="1346066" cy="683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044904" y="4983694"/>
            <a:ext cx="1674076" cy="60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255200" y="1672625"/>
            <a:ext cx="5668200" cy="4898400"/>
          </a:xfrm>
          <a:prstGeom prst="roundRect">
            <a:avLst>
              <a:gd name="adj" fmla="val 336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15" descr="Eletrobras – Wikipédia, a enciclopédia livre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241083" y="2536751"/>
            <a:ext cx="1067330" cy="67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 descr="European Energy A/S - company profile &amp; statistics"/>
          <p:cNvPicPr preferRelativeResize="0"/>
          <p:nvPr/>
        </p:nvPicPr>
        <p:blipFill rotWithShape="1">
          <a:blip r:embed="rId15">
            <a:alphaModFix/>
          </a:blip>
          <a:srcRect t="38753" b="37926"/>
          <a:stretch/>
        </p:blipFill>
        <p:spPr>
          <a:xfrm>
            <a:off x="2705912" y="2755373"/>
            <a:ext cx="1909172" cy="418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 descr="Messer Gases Brasil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684964" y="4760482"/>
            <a:ext cx="1308845" cy="424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 descr="ThyssenKrupp - Wikipedia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064742" y="5511716"/>
            <a:ext cx="1075125" cy="78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5" descr="Voltalia - VIEX"/>
          <p:cNvPicPr preferRelativeResize="0"/>
          <p:nvPr/>
        </p:nvPicPr>
        <p:blipFill rotWithShape="1">
          <a:blip r:embed="rId18">
            <a:alphaModFix/>
          </a:blip>
          <a:srcRect t="23953" b="25771"/>
          <a:stretch/>
        </p:blipFill>
        <p:spPr>
          <a:xfrm>
            <a:off x="1324162" y="3937199"/>
            <a:ext cx="1421954" cy="496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 descr="Comerc Eficiência - Abesco - Eficiência Energética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3590016" y="3687680"/>
            <a:ext cx="1486781" cy="400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5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848096" y="5077626"/>
            <a:ext cx="694060" cy="652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5" descr="A black background with blue text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127683" y="7315544"/>
            <a:ext cx="196479" cy="4571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5"/>
          <p:cNvSpPr txBox="1"/>
          <p:nvPr/>
        </p:nvSpPr>
        <p:spPr>
          <a:xfrm>
            <a:off x="1598416" y="2032867"/>
            <a:ext cx="279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004E25"/>
                </a:solidFill>
                <a:latin typeface="Heebo Medium"/>
                <a:ea typeface="Heebo Medium"/>
                <a:cs typeface="Heebo Medium"/>
                <a:sym typeface="Heebo Medium"/>
              </a:rPr>
              <a:t>Empresas Fundadoras</a:t>
            </a:r>
            <a:endParaRPr sz="1800" b="0" i="0" u="none" strike="noStrike" cap="none">
              <a:solidFill>
                <a:srgbClr val="004E2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15" descr="Air Products Brasil | LinkedIn"/>
          <p:cNvPicPr preferRelativeResize="0"/>
          <p:nvPr/>
        </p:nvPicPr>
        <p:blipFill rotWithShape="1">
          <a:blip r:embed="rId6">
            <a:alphaModFix/>
          </a:blip>
          <a:srcRect t="20796" r="-6220" b="29313"/>
          <a:stretch/>
        </p:blipFill>
        <p:spPr>
          <a:xfrm>
            <a:off x="10060376" y="2024944"/>
            <a:ext cx="1459140" cy="68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 descr="White Martins - Anahp"/>
          <p:cNvPicPr preferRelativeResize="0"/>
          <p:nvPr/>
        </p:nvPicPr>
        <p:blipFill rotWithShape="1">
          <a:blip r:embed="rId4">
            <a:alphaModFix/>
          </a:blip>
          <a:srcRect t="30763" b="29048"/>
          <a:stretch/>
        </p:blipFill>
        <p:spPr>
          <a:xfrm>
            <a:off x="9443118" y="3814628"/>
            <a:ext cx="2138261" cy="716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 descr="LEFOSS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874579" y="3173767"/>
            <a:ext cx="1734993" cy="329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 descr="Air Products Brasil | LinkedIn"/>
          <p:cNvPicPr preferRelativeResize="0"/>
          <p:nvPr/>
        </p:nvPicPr>
        <p:blipFill rotWithShape="1">
          <a:blip r:embed="rId6">
            <a:alphaModFix/>
          </a:blip>
          <a:srcRect t="20796" r="-6220" b="29313"/>
          <a:stretch/>
        </p:blipFill>
        <p:spPr>
          <a:xfrm>
            <a:off x="10078799" y="2057028"/>
            <a:ext cx="1459140" cy="68533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5"/>
          <p:cNvSpPr/>
          <p:nvPr/>
        </p:nvSpPr>
        <p:spPr>
          <a:xfrm>
            <a:off x="6214400" y="1703825"/>
            <a:ext cx="5474100" cy="4898400"/>
          </a:xfrm>
          <a:prstGeom prst="roundRect">
            <a:avLst>
              <a:gd name="adj" fmla="val 239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15" descr="Fotowatio Renewable Ventures (FRV) | LinkedI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33032" y="2614054"/>
            <a:ext cx="575955" cy="575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 descr="Auren Energia - AURE3 -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79206" y="3173877"/>
            <a:ext cx="1142644" cy="395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5" descr="Atlas Renewable Energy - VIEX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78329" y="2825485"/>
            <a:ext cx="686609" cy="46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291780" y="3971565"/>
            <a:ext cx="1227745" cy="4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5"/>
          <p:cNvSpPr txBox="1"/>
          <p:nvPr/>
        </p:nvSpPr>
        <p:spPr>
          <a:xfrm>
            <a:off x="7561345" y="2119631"/>
            <a:ext cx="279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E25"/>
              </a:buClr>
              <a:buSzPts val="2000"/>
              <a:buFont typeface="Heebo Medium"/>
              <a:buNone/>
            </a:pPr>
            <a:r>
              <a:rPr lang="pt-BR" sz="2000" b="0" i="0" u="none" strike="noStrike" cap="none">
                <a:solidFill>
                  <a:srgbClr val="004E25"/>
                </a:solidFill>
                <a:latin typeface="Heebo Medium"/>
                <a:ea typeface="Heebo Medium"/>
                <a:cs typeface="Heebo Medium"/>
                <a:sym typeface="Heebo Medium"/>
              </a:rPr>
              <a:t>Novas Associadas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15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8960778" y="4168082"/>
            <a:ext cx="879412" cy="317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5" descr="Rolim Goulart Cardoso Advogados - Catálogo Migalhas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8016351" y="3791432"/>
            <a:ext cx="628068" cy="43298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5"/>
          <p:cNvSpPr txBox="1"/>
          <p:nvPr/>
        </p:nvSpPr>
        <p:spPr>
          <a:xfrm>
            <a:off x="2068050" y="676200"/>
            <a:ext cx="80559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pt-BR" sz="3300" b="1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Maiores investidores do</a:t>
            </a:r>
            <a:r>
              <a:rPr lang="pt-BR" sz="3300" b="1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 </a:t>
            </a:r>
            <a:r>
              <a:rPr lang="pt-BR" sz="3300" b="1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H</a:t>
            </a:r>
            <a:r>
              <a:rPr lang="pt-BR" sz="3300" b="1" baseline="-2500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2</a:t>
            </a:r>
            <a:r>
              <a:rPr lang="pt-BR" sz="3300" b="1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V</a:t>
            </a:r>
            <a:r>
              <a:rPr lang="pt-BR" sz="3300" b="1" i="0" u="none" strike="noStrike" cap="none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 </a:t>
            </a:r>
            <a:r>
              <a:rPr lang="pt-BR" sz="3300" b="1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no Brasil</a:t>
            </a:r>
            <a:endParaRPr sz="3300" b="1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pt-BR" sz="2000" b="1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Indústria de hidrogênio com expressividade no PIB nacional</a:t>
            </a:r>
            <a:endParaRPr sz="2000" b="1" i="0" u="none" strike="noStrike" cap="none">
              <a:solidFill>
                <a:schemeClr val="lt1"/>
              </a:solidFill>
              <a:latin typeface="Heebo Medium"/>
              <a:ea typeface="Heebo Medium"/>
              <a:cs typeface="Heebo Medium"/>
              <a:sym typeface="Heebo Medium"/>
            </a:endParaRPr>
          </a:p>
        </p:txBody>
      </p:sp>
      <p:pic>
        <p:nvPicPr>
          <p:cNvPr id="156" name="Google Shape;156;p15" descr="Logo da organização Consag Engenharia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9223735" y="2495237"/>
            <a:ext cx="876406" cy="876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 descr="Sigdo Koppers Brasil SKIC | LinkedIn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460978" y="3773906"/>
            <a:ext cx="879413" cy="879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 descr="Logo da organização Neoenergia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7825609" y="4380789"/>
            <a:ext cx="1063290" cy="1063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5" descr="Logo da organização Servtec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9241915" y="4672702"/>
            <a:ext cx="839021" cy="839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5" descr="Logo da organização Vale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0466749" y="4653309"/>
            <a:ext cx="877808" cy="87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5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6521725" y="4981168"/>
            <a:ext cx="1054700" cy="222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5" descr="HTB | LinkedIn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7455753" y="5779186"/>
            <a:ext cx="556200" cy="449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 descr="EDF Logo Logo and symbol, meaning, history, PNG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8522277" y="6194599"/>
            <a:ext cx="651285" cy="408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5" descr="Qair Brasil - Qair Group | LinkedIn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9540985" y="5751325"/>
            <a:ext cx="780965" cy="780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Sunco Capital">
            <a:extLst>
              <a:ext uri="{FF2B5EF4-FFF2-40B4-BE49-F238E27FC236}">
                <a16:creationId xmlns:a16="http://schemas.microsoft.com/office/drawing/2014/main" id="{71DE8440-9244-C9E4-9984-3E4F85468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601" y="5779186"/>
            <a:ext cx="648139" cy="32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emisa Holding S.A. | LinkedIn">
            <a:extLst>
              <a:ext uri="{FF2B5EF4-FFF2-40B4-BE49-F238E27FC236}">
                <a16:creationId xmlns:a16="http://schemas.microsoft.com/office/drawing/2014/main" id="{526EF610-CF4D-69ED-D23C-56B2B5C01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078" y="5403735"/>
            <a:ext cx="1012956" cy="648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allourec Logo PNG Vectors Free Download">
            <a:extLst>
              <a:ext uri="{FF2B5EF4-FFF2-40B4-BE49-F238E27FC236}">
                <a16:creationId xmlns:a16="http://schemas.microsoft.com/office/drawing/2014/main" id="{1D5ECB08-F2C3-9E58-153F-C280A1447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184" y="2209800"/>
            <a:ext cx="630216" cy="59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rcelorMittal logo transparent PNG - StickPNG">
            <a:extLst>
              <a:ext uri="{FF2B5EF4-FFF2-40B4-BE49-F238E27FC236}">
                <a16:creationId xmlns:a16="http://schemas.microsoft.com/office/drawing/2014/main" id="{7290D3E3-6245-D477-7AEF-65F5F8C39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182" y="1697688"/>
            <a:ext cx="867479" cy="81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AECIPP">
            <a:extLst>
              <a:ext uri="{FF2B5EF4-FFF2-40B4-BE49-F238E27FC236}">
                <a16:creationId xmlns:a16="http://schemas.microsoft.com/office/drawing/2014/main" id="{ED6AD821-81F3-98FB-87E3-28D1C1070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8750" y="3353998"/>
            <a:ext cx="1119578" cy="68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Complexo Industrial Portuário de Suape">
            <a:extLst>
              <a:ext uri="{FF2B5EF4-FFF2-40B4-BE49-F238E27FC236}">
                <a16:creationId xmlns:a16="http://schemas.microsoft.com/office/drawing/2014/main" id="{90C15569-53B6-6807-B419-947F5AA5F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277" y="5551037"/>
            <a:ext cx="707681" cy="45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Baker Hughes New Logo PNG vector in SVG, PDF, AI, CDR format">
            <a:extLst>
              <a:ext uri="{FF2B5EF4-FFF2-40B4-BE49-F238E27FC236}">
                <a16:creationId xmlns:a16="http://schemas.microsoft.com/office/drawing/2014/main" id="{3EC9F98C-AED6-AF87-DD3F-39EED63BC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304" y="3308745"/>
            <a:ext cx="751367" cy="70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Sotreq S.A | Navalshore - Feira e Conferência da Indústria ...">
            <a:extLst>
              <a:ext uri="{FF2B5EF4-FFF2-40B4-BE49-F238E27FC236}">
                <a16:creationId xmlns:a16="http://schemas.microsoft.com/office/drawing/2014/main" id="{DF60FF4A-7268-6B2D-17A2-35FB1634A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050" y="5980270"/>
            <a:ext cx="664088" cy="62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8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6"/>
          <p:cNvSpPr/>
          <p:nvPr/>
        </p:nvSpPr>
        <p:spPr>
          <a:xfrm>
            <a:off x="579175" y="1409375"/>
            <a:ext cx="11232900" cy="4903200"/>
          </a:xfrm>
          <a:prstGeom prst="roundRect">
            <a:avLst>
              <a:gd name="adj" fmla="val 3456"/>
            </a:avLst>
          </a:prstGeom>
          <a:solidFill>
            <a:srgbClr val="11112B">
              <a:alpha val="35150"/>
            </a:srgbClr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6"/>
          <p:cNvSpPr/>
          <p:nvPr/>
        </p:nvSpPr>
        <p:spPr>
          <a:xfrm>
            <a:off x="3709388" y="4542625"/>
            <a:ext cx="2128800" cy="1381800"/>
          </a:xfrm>
          <a:prstGeom prst="roundRect">
            <a:avLst>
              <a:gd name="adj" fmla="val 7583"/>
            </a:avLst>
          </a:prstGeom>
          <a:solidFill>
            <a:srgbClr val="11112B"/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6"/>
          <p:cNvSpPr/>
          <p:nvPr/>
        </p:nvSpPr>
        <p:spPr>
          <a:xfrm>
            <a:off x="6423675" y="4542625"/>
            <a:ext cx="2128800" cy="1381800"/>
          </a:xfrm>
          <a:prstGeom prst="roundRect">
            <a:avLst>
              <a:gd name="adj" fmla="val 7583"/>
            </a:avLst>
          </a:prstGeom>
          <a:solidFill>
            <a:srgbClr val="11112B"/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6"/>
          <p:cNvSpPr/>
          <p:nvPr/>
        </p:nvSpPr>
        <p:spPr>
          <a:xfrm>
            <a:off x="9137963" y="4542625"/>
            <a:ext cx="2128800" cy="1381800"/>
          </a:xfrm>
          <a:prstGeom prst="roundRect">
            <a:avLst>
              <a:gd name="adj" fmla="val 7583"/>
            </a:avLst>
          </a:prstGeom>
          <a:solidFill>
            <a:srgbClr val="11112B"/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6"/>
          <p:cNvSpPr/>
          <p:nvPr/>
        </p:nvSpPr>
        <p:spPr>
          <a:xfrm>
            <a:off x="995100" y="4542625"/>
            <a:ext cx="2128800" cy="1381800"/>
          </a:xfrm>
          <a:prstGeom prst="roundRect">
            <a:avLst>
              <a:gd name="adj" fmla="val 7583"/>
            </a:avLst>
          </a:prstGeom>
          <a:solidFill>
            <a:srgbClr val="11112B"/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6"/>
          <p:cNvSpPr txBox="1"/>
          <p:nvPr/>
        </p:nvSpPr>
        <p:spPr>
          <a:xfrm>
            <a:off x="3756300" y="507150"/>
            <a:ext cx="46794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pt-BR" sz="3300" b="1" dirty="0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Por que descarbonizar?</a:t>
            </a:r>
            <a:endParaRPr b="1" dirty="0">
              <a:solidFill>
                <a:schemeClr val="lt1"/>
              </a:solidFill>
              <a:latin typeface="Heebo Medium"/>
              <a:ea typeface="Heebo Medium"/>
              <a:cs typeface="Heebo Medium"/>
              <a:sym typeface="Heebo Medium"/>
            </a:endParaRPr>
          </a:p>
        </p:txBody>
      </p:sp>
      <p:sp>
        <p:nvSpPr>
          <p:cNvPr id="176" name="Google Shape;176;p16"/>
          <p:cNvSpPr txBox="1"/>
          <p:nvPr/>
        </p:nvSpPr>
        <p:spPr>
          <a:xfrm>
            <a:off x="1223100" y="4674781"/>
            <a:ext cx="1672800" cy="11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500" dirty="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E.U.A.</a:t>
            </a:r>
            <a:endParaRPr sz="1500" dirty="0">
              <a:solidFill>
                <a:schemeClr val="lt1"/>
              </a:solidFill>
              <a:latin typeface="Heebo Light"/>
              <a:ea typeface="Heebo Light"/>
              <a:cs typeface="Heebo Light"/>
              <a:sym typeface="Heeb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500" dirty="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USD 360 bilhões</a:t>
            </a:r>
            <a:endParaRPr sz="1500" dirty="0">
              <a:solidFill>
                <a:schemeClr val="lt1"/>
              </a:solidFill>
              <a:latin typeface="Heebo Light"/>
              <a:ea typeface="Heebo Light"/>
              <a:cs typeface="Heebo Light"/>
              <a:sym typeface="Heeb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500" dirty="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(</a:t>
            </a:r>
            <a:r>
              <a:rPr lang="pt-BR" sz="1500" dirty="0" err="1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Inflation</a:t>
            </a:r>
            <a:r>
              <a:rPr lang="pt-BR" sz="1500" dirty="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 </a:t>
            </a:r>
            <a:r>
              <a:rPr lang="pt-BR" sz="1500" dirty="0" err="1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Reduction</a:t>
            </a:r>
            <a:r>
              <a:rPr lang="pt-BR" sz="1500" dirty="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 </a:t>
            </a:r>
            <a:r>
              <a:rPr lang="pt-BR" sz="1500" dirty="0" err="1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Act</a:t>
            </a:r>
            <a:r>
              <a:rPr lang="pt-BR" sz="1500" dirty="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 IRA)</a:t>
            </a:r>
            <a:endParaRPr sz="1500" dirty="0">
              <a:solidFill>
                <a:schemeClr val="lt1"/>
              </a:solidFill>
              <a:latin typeface="Heebo Light"/>
              <a:ea typeface="Heebo Light"/>
              <a:cs typeface="Heebo Light"/>
              <a:sym typeface="Heebo Light"/>
            </a:endParaRPr>
          </a:p>
        </p:txBody>
      </p:sp>
      <p:sp>
        <p:nvSpPr>
          <p:cNvPr id="177" name="Google Shape;177;p16"/>
          <p:cNvSpPr txBox="1"/>
          <p:nvPr/>
        </p:nvSpPr>
        <p:spPr>
          <a:xfrm>
            <a:off x="3912788" y="4639825"/>
            <a:ext cx="1768500" cy="10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50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EU</a:t>
            </a:r>
            <a:endParaRPr sz="1500">
              <a:solidFill>
                <a:schemeClr val="lt1"/>
              </a:solidFill>
              <a:latin typeface="Heebo Light"/>
              <a:ea typeface="Heebo Light"/>
              <a:cs typeface="Heebo Light"/>
              <a:sym typeface="Heeb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50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Green Deal</a:t>
            </a:r>
            <a:endParaRPr sz="1500">
              <a:solidFill>
                <a:schemeClr val="lt1"/>
              </a:solidFill>
              <a:latin typeface="Heebo Light"/>
              <a:ea typeface="Heebo Light"/>
              <a:cs typeface="Heebo Light"/>
              <a:sym typeface="Heeb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50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Industrial Plan -</a:t>
            </a:r>
            <a:endParaRPr sz="1500">
              <a:solidFill>
                <a:schemeClr val="lt1"/>
              </a:solidFill>
              <a:latin typeface="Heebo Light"/>
              <a:ea typeface="Heebo Light"/>
              <a:cs typeface="Heebo Light"/>
              <a:sym typeface="Heeb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50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USD 300 bilhões</a:t>
            </a:r>
            <a:endParaRPr sz="1500">
              <a:solidFill>
                <a:schemeClr val="lt1"/>
              </a:solidFill>
              <a:latin typeface="Heebo Light"/>
              <a:ea typeface="Heebo Light"/>
              <a:cs typeface="Heebo Light"/>
              <a:sym typeface="Heebo Light"/>
            </a:endParaRPr>
          </a:p>
        </p:txBody>
      </p:sp>
      <p:sp>
        <p:nvSpPr>
          <p:cNvPr id="178" name="Google Shape;178;p16"/>
          <p:cNvSpPr txBox="1"/>
          <p:nvPr/>
        </p:nvSpPr>
        <p:spPr>
          <a:xfrm>
            <a:off x="6621975" y="4838575"/>
            <a:ext cx="17685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50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China</a:t>
            </a:r>
            <a:endParaRPr sz="1500">
              <a:solidFill>
                <a:schemeClr val="lt1"/>
              </a:solidFill>
              <a:latin typeface="Heebo Light"/>
              <a:ea typeface="Heebo Light"/>
              <a:cs typeface="Heebo Light"/>
              <a:sym typeface="Heeb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50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USD 280 bilhões</a:t>
            </a:r>
            <a:endParaRPr sz="1500">
              <a:solidFill>
                <a:schemeClr val="lt1"/>
              </a:solidFill>
              <a:latin typeface="Heebo Light"/>
              <a:ea typeface="Heebo Light"/>
              <a:cs typeface="Heebo Light"/>
              <a:sym typeface="Heebo Light"/>
            </a:endParaRPr>
          </a:p>
        </p:txBody>
      </p:sp>
      <p:sp>
        <p:nvSpPr>
          <p:cNvPr id="179" name="Google Shape;179;p16"/>
          <p:cNvSpPr txBox="1"/>
          <p:nvPr/>
        </p:nvSpPr>
        <p:spPr>
          <a:xfrm>
            <a:off x="9254963" y="4806175"/>
            <a:ext cx="1894800" cy="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50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Japão</a:t>
            </a:r>
            <a:endParaRPr sz="1500">
              <a:solidFill>
                <a:schemeClr val="lt1"/>
              </a:solidFill>
              <a:latin typeface="Heebo Light"/>
              <a:ea typeface="Heebo Light"/>
              <a:cs typeface="Heebo Light"/>
              <a:sym typeface="Heeb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500">
                <a:solidFill>
                  <a:schemeClr val="lt1"/>
                </a:solidFill>
                <a:latin typeface="Heebo Light"/>
                <a:ea typeface="Heebo Light"/>
                <a:cs typeface="Heebo Light"/>
                <a:sym typeface="Heebo Light"/>
              </a:rPr>
              <a:t>USD 145 bilhões</a:t>
            </a:r>
            <a:endParaRPr sz="1500">
              <a:solidFill>
                <a:schemeClr val="lt1"/>
              </a:solidFill>
              <a:latin typeface="Heebo Light"/>
              <a:ea typeface="Heebo Light"/>
              <a:cs typeface="Heebo Light"/>
              <a:sym typeface="Heebo Light"/>
            </a:endParaRPr>
          </a:p>
        </p:txBody>
      </p:sp>
      <p:sp>
        <p:nvSpPr>
          <p:cNvPr id="180" name="Google Shape;180;p16"/>
          <p:cNvSpPr/>
          <p:nvPr/>
        </p:nvSpPr>
        <p:spPr>
          <a:xfrm>
            <a:off x="1577425" y="1990050"/>
            <a:ext cx="9236400" cy="1254000"/>
          </a:xfrm>
          <a:prstGeom prst="roundRect">
            <a:avLst>
              <a:gd name="adj" fmla="val 15722"/>
            </a:avLst>
          </a:prstGeom>
          <a:solidFill>
            <a:srgbClr val="11112B">
              <a:alpha val="35150"/>
            </a:srgbClr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6"/>
          <p:cNvSpPr txBox="1"/>
          <p:nvPr/>
        </p:nvSpPr>
        <p:spPr>
          <a:xfrm>
            <a:off x="2611500" y="2059050"/>
            <a:ext cx="6969000" cy="19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600">
                <a:solidFill>
                  <a:srgbClr val="2EED80"/>
                </a:solidFill>
                <a:latin typeface="Heebo Black"/>
                <a:ea typeface="Heebo Black"/>
                <a:cs typeface="Heebo Black"/>
                <a:sym typeface="Heebo Black"/>
              </a:rPr>
              <a:t>PLANOS DESCARBONIZAÇÃO</a:t>
            </a:r>
            <a:endParaRPr sz="3600">
              <a:solidFill>
                <a:srgbClr val="2EED80"/>
              </a:solidFill>
              <a:latin typeface="Heebo Black"/>
              <a:ea typeface="Heebo Black"/>
              <a:cs typeface="Heebo Black"/>
              <a:sym typeface="Heebo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300">
                <a:solidFill>
                  <a:srgbClr val="2EED80"/>
                </a:solidFill>
                <a:latin typeface="Heebo Light"/>
                <a:ea typeface="Heebo Light"/>
                <a:cs typeface="Heebo Light"/>
                <a:sym typeface="Heebo Light"/>
              </a:rPr>
              <a:t>Sustentabilidade e globalização</a:t>
            </a:r>
            <a:endParaRPr sz="2300">
              <a:solidFill>
                <a:srgbClr val="2EED80"/>
              </a:solidFill>
              <a:latin typeface="Heebo Light"/>
              <a:ea typeface="Heebo Light"/>
              <a:cs typeface="Heebo Light"/>
              <a:sym typeface="Heeb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>
              <a:solidFill>
                <a:srgbClr val="2EED80"/>
              </a:solidFill>
              <a:latin typeface="Heebo Light"/>
              <a:ea typeface="Heebo Light"/>
              <a:cs typeface="Heebo Light"/>
              <a:sym typeface="Heeb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Investimentos anunciados por governos</a:t>
            </a:r>
            <a:endParaRPr sz="2000">
              <a:solidFill>
                <a:schemeClr val="lt1"/>
              </a:solidFill>
              <a:latin typeface="Heebo"/>
              <a:ea typeface="Heebo"/>
              <a:cs typeface="Heebo"/>
              <a:sym typeface="Heeb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em iniciativas de descarbonização</a:t>
            </a:r>
            <a:endParaRPr sz="2800">
              <a:solidFill>
                <a:schemeClr val="lt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A3A3087-1C84-4A18-D759-853E84AC5856}"/>
              </a:ext>
            </a:extLst>
          </p:cNvPr>
          <p:cNvSpPr txBox="1"/>
          <p:nvPr/>
        </p:nvSpPr>
        <p:spPr>
          <a:xfrm>
            <a:off x="5337244" y="6420086"/>
            <a:ext cx="61969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pt-BR" sz="1050" b="1" dirty="0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Fonte: CNI 2024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7"/>
          <p:cNvSpPr/>
          <p:nvPr/>
        </p:nvSpPr>
        <p:spPr>
          <a:xfrm>
            <a:off x="1766350" y="2079575"/>
            <a:ext cx="8659200" cy="4344000"/>
          </a:xfrm>
          <a:prstGeom prst="roundRect">
            <a:avLst>
              <a:gd name="adj" fmla="val 6087"/>
            </a:avLst>
          </a:prstGeom>
          <a:solidFill>
            <a:srgbClr val="11112B">
              <a:alpha val="35150"/>
            </a:srgbClr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7"/>
          <p:cNvSpPr txBox="1"/>
          <p:nvPr/>
        </p:nvSpPr>
        <p:spPr>
          <a:xfrm>
            <a:off x="943775" y="507150"/>
            <a:ext cx="103044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pt-BR" sz="3300" b="1" dirty="0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Em uma agenda de baixo carbono,</a:t>
            </a:r>
            <a:endParaRPr sz="3300" b="1" dirty="0">
              <a:solidFill>
                <a:schemeClr val="lt1"/>
              </a:solidFill>
              <a:latin typeface="Heebo Medium"/>
              <a:ea typeface="Heebo Medium"/>
              <a:cs typeface="Heebo Medium"/>
              <a:sym typeface="Heeb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pt-BR" sz="3300" b="1" dirty="0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o </a:t>
            </a:r>
            <a:r>
              <a:rPr lang="pt-BR" sz="3300" b="1" dirty="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H</a:t>
            </a:r>
            <a:r>
              <a:rPr lang="pt-BR" sz="3300" b="1" baseline="-25000" dirty="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2</a:t>
            </a:r>
            <a:r>
              <a:rPr lang="pt-BR" sz="3300" b="1" dirty="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V </a:t>
            </a:r>
            <a:r>
              <a:rPr lang="pt-BR" sz="3300" b="1" dirty="0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é uma das soluções</a:t>
            </a:r>
            <a:endParaRPr sz="3300" b="1" dirty="0">
              <a:solidFill>
                <a:schemeClr val="lt1"/>
              </a:solidFill>
              <a:latin typeface="Heebo Medium"/>
              <a:ea typeface="Heebo Medium"/>
              <a:cs typeface="Heebo Medium"/>
              <a:sym typeface="Heebo Medium"/>
            </a:endParaRPr>
          </a:p>
        </p:txBody>
      </p:sp>
      <p:sp>
        <p:nvSpPr>
          <p:cNvPr id="189" name="Google Shape;189;p17"/>
          <p:cNvSpPr/>
          <p:nvPr/>
        </p:nvSpPr>
        <p:spPr>
          <a:xfrm>
            <a:off x="2161800" y="2371050"/>
            <a:ext cx="7868400" cy="1254000"/>
          </a:xfrm>
          <a:prstGeom prst="roundRect">
            <a:avLst>
              <a:gd name="adj" fmla="val 15722"/>
            </a:avLst>
          </a:prstGeom>
          <a:solidFill>
            <a:srgbClr val="11112B">
              <a:alpha val="35150"/>
            </a:srgbClr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2478000" y="2440050"/>
            <a:ext cx="7236000" cy="11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dirty="0">
                <a:solidFill>
                  <a:srgbClr val="2EED80"/>
                </a:solidFill>
                <a:latin typeface="Heebo Black"/>
                <a:ea typeface="Heebo Black"/>
                <a:cs typeface="Heebo Black"/>
                <a:sym typeface="Heebo Black"/>
              </a:rPr>
              <a:t>TENDÊNCIAS GLOBAIS PARA A</a:t>
            </a:r>
            <a:endParaRPr sz="3200" dirty="0">
              <a:solidFill>
                <a:srgbClr val="2EED80"/>
              </a:solidFill>
              <a:latin typeface="Heebo Black"/>
              <a:ea typeface="Heebo Black"/>
              <a:cs typeface="Heebo Black"/>
              <a:sym typeface="Heebo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dirty="0">
                <a:solidFill>
                  <a:srgbClr val="2EED80"/>
                </a:solidFill>
                <a:latin typeface="Heebo Black"/>
                <a:ea typeface="Heebo Black"/>
                <a:cs typeface="Heebo Black"/>
                <a:sym typeface="Heebo Black"/>
              </a:rPr>
              <a:t>AGENDA DE BAIXO CARBONO</a:t>
            </a:r>
            <a:endParaRPr sz="1900" dirty="0">
              <a:solidFill>
                <a:srgbClr val="2EED80"/>
              </a:solidFill>
              <a:latin typeface="Heebo Light"/>
              <a:ea typeface="Heebo Light"/>
              <a:cs typeface="Heebo Light"/>
              <a:sym typeface="Heeb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2EED80"/>
              </a:solidFill>
              <a:latin typeface="Heebo Light"/>
              <a:ea typeface="Heebo Light"/>
              <a:cs typeface="Heebo Light"/>
              <a:sym typeface="Heebo Light"/>
            </a:endParaRPr>
          </a:p>
          <a:p>
            <a:pPr marL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Estratégias de neutralidade climática (2050)</a:t>
            </a:r>
            <a:endParaRPr sz="1600" dirty="0">
              <a:solidFill>
                <a:schemeClr val="lt1"/>
              </a:solidFill>
              <a:latin typeface="Heebo"/>
              <a:ea typeface="Heebo"/>
              <a:cs typeface="Heebo"/>
              <a:sym typeface="Heebo"/>
            </a:endParaRPr>
          </a:p>
          <a:p>
            <a:pPr marL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2EED80"/>
                </a:solidFill>
                <a:latin typeface="Heebo"/>
                <a:ea typeface="Heebo"/>
                <a:cs typeface="Heebo"/>
                <a:sym typeface="Heebo"/>
              </a:rPr>
              <a:t>Expansão de energias renováveis</a:t>
            </a:r>
            <a:endParaRPr sz="1600" dirty="0">
              <a:solidFill>
                <a:srgbClr val="2EED80"/>
              </a:solidFill>
              <a:latin typeface="Heebo"/>
              <a:ea typeface="Heebo"/>
              <a:cs typeface="Heebo"/>
              <a:sym typeface="Heebo"/>
            </a:endParaRPr>
          </a:p>
          <a:p>
            <a:pPr marL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Novos produtos e fontes energéticas de baixo carbono - Hidrogênio</a:t>
            </a:r>
            <a:endParaRPr sz="1600" dirty="0">
              <a:solidFill>
                <a:schemeClr val="lt1"/>
              </a:solidFill>
              <a:latin typeface="Heebo"/>
              <a:ea typeface="Heebo"/>
              <a:cs typeface="Heebo"/>
              <a:sym typeface="Heebo"/>
            </a:endParaRPr>
          </a:p>
          <a:p>
            <a:pPr marL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2EED80"/>
                </a:solidFill>
                <a:latin typeface="Heebo"/>
                <a:ea typeface="Heebo"/>
                <a:cs typeface="Heebo"/>
                <a:sym typeface="Heebo"/>
              </a:rPr>
              <a:t>CO2 como a nova commodity mundial</a:t>
            </a:r>
            <a:endParaRPr sz="1600" dirty="0">
              <a:solidFill>
                <a:srgbClr val="2EED80"/>
              </a:solidFill>
              <a:latin typeface="Heebo"/>
              <a:ea typeface="Heebo"/>
              <a:cs typeface="Heebo"/>
              <a:sym typeface="Heebo"/>
            </a:endParaRPr>
          </a:p>
          <a:p>
            <a:pPr marL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Fim dos subsídios a fontes fósseis</a:t>
            </a:r>
            <a:endParaRPr sz="1600" dirty="0">
              <a:solidFill>
                <a:schemeClr val="lt1"/>
              </a:solidFill>
              <a:latin typeface="Heebo"/>
              <a:ea typeface="Heebo"/>
              <a:cs typeface="Heebo"/>
              <a:sym typeface="Heebo"/>
            </a:endParaRPr>
          </a:p>
          <a:p>
            <a:pPr marL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Sistemas de Precificação de Carbono (mercado de carbono e taxação)</a:t>
            </a:r>
            <a:endParaRPr sz="1600" dirty="0">
              <a:solidFill>
                <a:schemeClr val="lt1"/>
              </a:solidFill>
              <a:latin typeface="Heebo"/>
              <a:ea typeface="Heebo"/>
              <a:cs typeface="Heebo"/>
              <a:sym typeface="Heebo"/>
            </a:endParaRPr>
          </a:p>
          <a:p>
            <a:pPr marL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2EED80"/>
                </a:solidFill>
                <a:latin typeface="Heebo"/>
                <a:ea typeface="Heebo"/>
                <a:cs typeface="Heebo"/>
                <a:sym typeface="Heebo"/>
              </a:rPr>
              <a:t>Taxa de Carbono na Fronteira (União Europeia) - CBAM</a:t>
            </a:r>
            <a:endParaRPr sz="1600" dirty="0">
              <a:solidFill>
                <a:srgbClr val="2EED80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pic>
        <p:nvPicPr>
          <p:cNvPr id="191" name="Google Shape;1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8100" y="3773875"/>
            <a:ext cx="253175" cy="2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28100" y="4142167"/>
            <a:ext cx="253175" cy="2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54300" y="4510460"/>
            <a:ext cx="253175" cy="247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54300" y="4873304"/>
            <a:ext cx="253175" cy="25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54300" y="5609868"/>
            <a:ext cx="253175" cy="25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54300" y="5241586"/>
            <a:ext cx="253175" cy="25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54300" y="5978150"/>
            <a:ext cx="253175" cy="2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DF8B725-ADD1-0B51-DF8B-4A57E676B7DD}"/>
              </a:ext>
            </a:extLst>
          </p:cNvPr>
          <p:cNvSpPr txBox="1"/>
          <p:nvPr/>
        </p:nvSpPr>
        <p:spPr>
          <a:xfrm>
            <a:off x="5223819" y="6486899"/>
            <a:ext cx="61969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pt-BR" sz="1100" b="1" dirty="0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Fonte: CNI 2024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86;p17">
            <a:extLst>
              <a:ext uri="{FF2B5EF4-FFF2-40B4-BE49-F238E27FC236}">
                <a16:creationId xmlns:a16="http://schemas.microsoft.com/office/drawing/2014/main" id="{651CA1F6-60A5-0375-22A6-A2485E525C5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E359B2A0-7E79-65DE-ABE9-6C28D7C7397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768741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359B2A0-7E79-65DE-ABE9-6C28D7C739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7E2AE7-6D93-2711-D32D-7D26FF6AF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4" y="136742"/>
            <a:ext cx="10369551" cy="1053256"/>
          </a:xfrm>
        </p:spPr>
        <p:txBody>
          <a:bodyPr vert="horz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pt-BR" sz="2400" dirty="0">
                <a:solidFill>
                  <a:srgbClr val="2EED80"/>
                </a:solidFill>
                <a:latin typeface="Heebo Black"/>
                <a:cs typeface="Heebo Black"/>
              </a:rPr>
              <a:t>Apenas metade da população mundial poderia ser sustentada sem o advento dos fertilizante nitrogenados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88AB9-165A-B354-8E82-FCB638AD54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b="1" dirty="0">
                <a:solidFill>
                  <a:schemeClr val="bg1"/>
                </a:solidFill>
              </a:rPr>
              <a:t>Alimentando o mundo sem emissões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A78B28-E370-9CA9-3BF7-B648909D19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682" y="1643774"/>
            <a:ext cx="7326695" cy="42066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323DCB-D574-F6C7-DE2C-AD06B7B9A613}"/>
              </a:ext>
            </a:extLst>
          </p:cNvPr>
          <p:cNvSpPr txBox="1"/>
          <p:nvPr/>
        </p:nvSpPr>
        <p:spPr>
          <a:xfrm>
            <a:off x="8444902" y="1664104"/>
            <a:ext cx="3296119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</a:rPr>
              <a:t>O fertilizante nitrogenado é considerado uma das maiores invenções do século 20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E72D761-E37E-42B9-4471-4E082E64AF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7295" y="2571043"/>
            <a:ext cx="3381179" cy="23231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3516B7-3683-963E-DC5E-F129629117F9}"/>
              </a:ext>
            </a:extLst>
          </p:cNvPr>
          <p:cNvSpPr txBox="1"/>
          <p:nvPr/>
        </p:nvSpPr>
        <p:spPr>
          <a:xfrm>
            <a:off x="630138" y="6413481"/>
            <a:ext cx="71982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Fonte: </a:t>
            </a:r>
            <a:r>
              <a:rPr lang="pt-BR" sz="1400" dirty="0" err="1">
                <a:solidFill>
                  <a:schemeClr val="bg1"/>
                </a:solidFill>
              </a:rPr>
              <a:t>Erisman</a:t>
            </a:r>
            <a:r>
              <a:rPr lang="pt-BR" sz="1400" dirty="0">
                <a:solidFill>
                  <a:schemeClr val="bg1"/>
                </a:solidFill>
              </a:rPr>
              <a:t> et al. (2008); </a:t>
            </a:r>
            <a:r>
              <a:rPr lang="pt-BR" sz="1400" dirty="0" err="1">
                <a:solidFill>
                  <a:schemeClr val="bg1"/>
                </a:solidFill>
              </a:rPr>
              <a:t>Smil</a:t>
            </a:r>
            <a:r>
              <a:rPr lang="pt-BR" sz="1400" dirty="0">
                <a:solidFill>
                  <a:schemeClr val="bg1"/>
                </a:solidFill>
              </a:rPr>
              <a:t> (2002); Stewart (2005)</a:t>
            </a:r>
          </a:p>
        </p:txBody>
      </p:sp>
      <p:pic>
        <p:nvPicPr>
          <p:cNvPr id="5" name="Picture 15" descr="A green text on a black background&#10;&#10;Description automatically generated">
            <a:extLst>
              <a:ext uri="{FF2B5EF4-FFF2-40B4-BE49-F238E27FC236}">
                <a16:creationId xmlns:a16="http://schemas.microsoft.com/office/drawing/2014/main" id="{26EEDAD1-13B4-E69E-62DD-2BBDB83D0E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949" y="5880389"/>
            <a:ext cx="1742109" cy="68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35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86;p17">
            <a:extLst>
              <a:ext uri="{FF2B5EF4-FFF2-40B4-BE49-F238E27FC236}">
                <a16:creationId xmlns:a16="http://schemas.microsoft.com/office/drawing/2014/main" id="{0BCF44B8-662A-FA3F-1D66-602E0CE476C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0FAF792B-495E-EBB8-3FA4-642C468D8F7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943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4" imgH="473" progId="TCLayout.ActiveDocument.1">
                  <p:embed/>
                </p:oleObj>
              </mc:Choice>
              <mc:Fallback>
                <p:oleObj name="think-cell Slide" r:id="rId5" imgW="474" imgH="473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FAF792B-495E-EBB8-3FA4-642C468D8F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28B3681-8F9A-D3A1-FE64-6873B420B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4" y="502920"/>
            <a:ext cx="10369551" cy="807248"/>
          </a:xfrm>
        </p:spPr>
        <p:txBody>
          <a:bodyPr vert="horz">
            <a:noAutofit/>
          </a:bodyPr>
          <a:lstStyle/>
          <a:p>
            <a:r>
              <a:rPr lang="pt-BR" sz="2400" dirty="0">
                <a:solidFill>
                  <a:srgbClr val="2EED80"/>
                </a:solidFill>
                <a:latin typeface="Heebo Black"/>
                <a:cs typeface="Heebo Black"/>
              </a:rPr>
              <a:t>Brasil é o quarto maior consumidor global de fertilizantes mundial e importa mais de 95% dos fertilizantes nitrogenados que consome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1BDC4CC-E877-6350-1433-406B19AF3080}"/>
              </a:ext>
            </a:extLst>
          </p:cNvPr>
          <p:cNvSpPr txBox="1">
            <a:spLocks/>
          </p:cNvSpPr>
          <p:nvPr/>
        </p:nvSpPr>
        <p:spPr>
          <a:xfrm>
            <a:off x="5714250" y="1943100"/>
            <a:ext cx="4477500" cy="38227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</a:pPr>
            <a:endParaRPr lang="pt-BR" sz="1200" b="0" i="0">
              <a:solidFill>
                <a:srgbClr val="000000"/>
              </a:solidFill>
              <a:effectLst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FD42D44-D474-030B-5BB9-B3FDC2F43553}"/>
              </a:ext>
            </a:extLst>
          </p:cNvPr>
          <p:cNvCxnSpPr>
            <a:cxnSpLocks/>
          </p:cNvCxnSpPr>
          <p:nvPr/>
        </p:nvCxnSpPr>
        <p:spPr>
          <a:xfrm flipV="1">
            <a:off x="682171" y="1978834"/>
            <a:ext cx="5234440" cy="59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C3B0F46-B55D-E86C-D8A7-3D74B8C5D899}"/>
              </a:ext>
            </a:extLst>
          </p:cNvPr>
          <p:cNvCxnSpPr>
            <a:cxnSpLocks/>
          </p:cNvCxnSpPr>
          <p:nvPr/>
        </p:nvCxnSpPr>
        <p:spPr>
          <a:xfrm>
            <a:off x="6275387" y="1984797"/>
            <a:ext cx="52344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92F143D-C8F0-3C9C-90ED-0A3D8B8D24CF}"/>
              </a:ext>
            </a:extLst>
          </p:cNvPr>
          <p:cNvSpPr txBox="1"/>
          <p:nvPr/>
        </p:nvSpPr>
        <p:spPr>
          <a:xfrm>
            <a:off x="682171" y="1565698"/>
            <a:ext cx="523443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Fatia do consumo global de fertilizantes nitrogenados, 2020</a:t>
            </a:r>
            <a:r>
              <a:rPr lang="pt-BR" sz="1600" baseline="30000" dirty="0">
                <a:solidFill>
                  <a:schemeClr val="bg1"/>
                </a:solidFill>
              </a:rPr>
              <a:t>1</a:t>
            </a:r>
            <a:r>
              <a:rPr lang="pt-BR" sz="1600" dirty="0">
                <a:solidFill>
                  <a:schemeClr val="bg1"/>
                </a:solidFill>
              </a:rPr>
              <a:t>, 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0B673B-358E-4C59-B200-964C774B6CC1}"/>
              </a:ext>
            </a:extLst>
          </p:cNvPr>
          <p:cNvSpPr txBox="1"/>
          <p:nvPr/>
        </p:nvSpPr>
        <p:spPr>
          <a:xfrm>
            <a:off x="6275386" y="1565698"/>
            <a:ext cx="523443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1600">
                <a:solidFill>
                  <a:schemeClr val="bg1"/>
                </a:solidFill>
              </a:rPr>
              <a:t>Fonte dos Fertilizantes Nitrogenados Consumidos no Brasil</a:t>
            </a:r>
            <a:r>
              <a:rPr lang="pt-BR" sz="1600" baseline="30000">
                <a:solidFill>
                  <a:schemeClr val="bg1"/>
                </a:solidFill>
              </a:rPr>
              <a:t>2</a:t>
            </a:r>
            <a:r>
              <a:rPr lang="pt-BR" sz="1600">
                <a:solidFill>
                  <a:schemeClr val="bg1"/>
                </a:solidFill>
              </a:rPr>
              <a:t>, %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C2978ABA-C740-645C-3DD2-7BEEC0C23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1. </a:t>
            </a:r>
            <a:r>
              <a:rPr lang="pt-BR" dirty="0" err="1">
                <a:solidFill>
                  <a:schemeClr val="bg1"/>
                </a:solidFill>
              </a:rPr>
              <a:t>Statista</a:t>
            </a:r>
            <a:r>
              <a:rPr lang="pt-BR" dirty="0">
                <a:solidFill>
                  <a:schemeClr val="bg1"/>
                </a:solidFill>
              </a:rPr>
              <a:t> - Consumo global de fertilizantes nitrogenados por país, 2020</a:t>
            </a:r>
          </a:p>
          <a:p>
            <a:r>
              <a:rPr lang="pt-BR" dirty="0">
                <a:solidFill>
                  <a:schemeClr val="bg1"/>
                </a:solidFill>
              </a:rPr>
              <a:t>2. </a:t>
            </a:r>
            <a:r>
              <a:rPr lang="pt-BR" b="0" i="0" dirty="0">
                <a:solidFill>
                  <a:schemeClr val="bg1"/>
                </a:solidFill>
                <a:effectLst/>
                <a:latin typeface="Google Sans"/>
              </a:rPr>
              <a:t>Associação Nacional para Difusão de Adubos</a:t>
            </a:r>
            <a:r>
              <a:rPr lang="pt-BR" dirty="0">
                <a:solidFill>
                  <a:schemeClr val="bg1"/>
                </a:solidFill>
              </a:rPr>
              <a:t>, 2020</a:t>
            </a:r>
          </a:p>
          <a:p>
            <a:endParaRPr lang="pt-BR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9839118-CBD5-DEE5-0375-01E3B115C7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6949287"/>
              </p:ext>
            </p:extLst>
          </p:nvPr>
        </p:nvGraphicFramePr>
        <p:xfrm>
          <a:off x="0" y="2197115"/>
          <a:ext cx="6122030" cy="3725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C36F7F87-920F-D1CA-B107-2823709282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2430875"/>
              </p:ext>
            </p:extLst>
          </p:nvPr>
        </p:nvGraphicFramePr>
        <p:xfrm>
          <a:off x="6348034" y="2309067"/>
          <a:ext cx="4779264" cy="3269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2" name="Agrupar 68">
            <a:extLst>
              <a:ext uri="{FF2B5EF4-FFF2-40B4-BE49-F238E27FC236}">
                <a16:creationId xmlns:a16="http://schemas.microsoft.com/office/drawing/2014/main" id="{0A747773-3CF5-5C7B-40D5-3442F564F94D}"/>
              </a:ext>
            </a:extLst>
          </p:cNvPr>
          <p:cNvGrpSpPr/>
          <p:nvPr/>
        </p:nvGrpSpPr>
        <p:grpSpPr>
          <a:xfrm>
            <a:off x="9513680" y="5421152"/>
            <a:ext cx="2103854" cy="461665"/>
            <a:chOff x="6682314" y="1359221"/>
            <a:chExt cx="2199220" cy="461665"/>
          </a:xfrm>
          <a:solidFill>
            <a:sysClr val="window" lastClr="FFFFFF"/>
          </a:solidFill>
        </p:grpSpPr>
        <p:sp>
          <p:nvSpPr>
            <p:cNvPr id="15" name="CaixaDeTexto 69">
              <a:extLst>
                <a:ext uri="{FF2B5EF4-FFF2-40B4-BE49-F238E27FC236}">
                  <a16:creationId xmlns:a16="http://schemas.microsoft.com/office/drawing/2014/main" id="{122FA26B-4BD1-4250-CB48-4990E1B2B1DE}"/>
                </a:ext>
              </a:extLst>
            </p:cNvPr>
            <p:cNvSpPr txBox="1"/>
            <p:nvPr/>
          </p:nvSpPr>
          <p:spPr>
            <a:xfrm>
              <a:off x="6682314" y="1359221"/>
              <a:ext cx="2199220" cy="461665"/>
            </a:xfrm>
            <a:prstGeom prst="rect">
              <a:avLst/>
            </a:prstGeom>
            <a:noFill/>
          </p:spPr>
          <p:txBody>
            <a:bodyPr wrap="square" lIns="360000" r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Produção Nacional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Importações</a:t>
              </a:r>
            </a:p>
          </p:txBody>
        </p:sp>
        <p:cxnSp>
          <p:nvCxnSpPr>
            <p:cNvPr id="20" name="Conector reto 70">
              <a:extLst>
                <a:ext uri="{FF2B5EF4-FFF2-40B4-BE49-F238E27FC236}">
                  <a16:creationId xmlns:a16="http://schemas.microsoft.com/office/drawing/2014/main" id="{3676B15C-9625-9617-36CC-4150A008A78B}"/>
                </a:ext>
              </a:extLst>
            </p:cNvPr>
            <p:cNvCxnSpPr>
              <a:cxnSpLocks/>
            </p:cNvCxnSpPr>
            <p:nvPr/>
          </p:nvCxnSpPr>
          <p:spPr>
            <a:xfrm>
              <a:off x="6877085" y="1485900"/>
              <a:ext cx="108011" cy="0"/>
            </a:xfrm>
            <a:prstGeom prst="line">
              <a:avLst/>
            </a:prstGeom>
            <a:grpFill/>
            <a:ln w="101600" cap="flat" cmpd="sng" algn="ctr">
              <a:solidFill>
                <a:schemeClr val="accent5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1" name="Conector reto 71">
              <a:extLst>
                <a:ext uri="{FF2B5EF4-FFF2-40B4-BE49-F238E27FC236}">
                  <a16:creationId xmlns:a16="http://schemas.microsoft.com/office/drawing/2014/main" id="{F53005D6-43B7-C50E-B6D6-675932140DEB}"/>
                </a:ext>
              </a:extLst>
            </p:cNvPr>
            <p:cNvCxnSpPr>
              <a:cxnSpLocks/>
            </p:cNvCxnSpPr>
            <p:nvPr/>
          </p:nvCxnSpPr>
          <p:spPr>
            <a:xfrm>
              <a:off x="6877085" y="1679738"/>
              <a:ext cx="115235" cy="0"/>
            </a:xfrm>
            <a:prstGeom prst="line">
              <a:avLst/>
            </a:prstGeom>
            <a:grpFill/>
            <a:ln w="101600" cap="flat" cmpd="sng" algn="ctr">
              <a:solidFill>
                <a:schemeClr val="accent5">
                  <a:lumMod val="75000"/>
                </a:schemeClr>
              </a:solidFill>
              <a:prstDash val="solid"/>
              <a:miter lim="800000"/>
            </a:ln>
            <a:effectLst/>
          </p:spPr>
        </p:cxnSp>
      </p:grpSp>
      <p:pic>
        <p:nvPicPr>
          <p:cNvPr id="2" name="Picture 15" descr="A green text on a black background&#10;&#10;Description automatically generated">
            <a:extLst>
              <a:ext uri="{FF2B5EF4-FFF2-40B4-BE49-F238E27FC236}">
                <a16:creationId xmlns:a16="http://schemas.microsoft.com/office/drawing/2014/main" id="{8D700F8C-9451-19C6-46E2-C5727ED54C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949" y="5880389"/>
            <a:ext cx="1742109" cy="68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58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86;p17">
            <a:extLst>
              <a:ext uri="{FF2B5EF4-FFF2-40B4-BE49-F238E27FC236}">
                <a16:creationId xmlns:a16="http://schemas.microsoft.com/office/drawing/2014/main" id="{3BBC3FE1-2B99-D85D-DD04-A1560C1A942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9" name="think-cell data - do not delete" hidden="1">
            <a:extLst>
              <a:ext uri="{FF2B5EF4-FFF2-40B4-BE49-F238E27FC236}">
                <a16:creationId xmlns:a16="http://schemas.microsoft.com/office/drawing/2014/main" id="{9B6FBC8C-D7A0-62DB-E33E-CA01177C24E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34896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6" progId="TCLayout.ActiveDocument.1">
                  <p:embed/>
                </p:oleObj>
              </mc:Choice>
              <mc:Fallback>
                <p:oleObj name="think-cell Slide" r:id="rId5" imgW="395" imgH="396" progId="TCLayout.ActiveDocument.1">
                  <p:embed/>
                  <p:pic>
                    <p:nvPicPr>
                      <p:cNvPr id="4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B6FBC8C-D7A0-62DB-E33E-CA01177C24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itle 45">
            <a:extLst>
              <a:ext uri="{FF2B5EF4-FFF2-40B4-BE49-F238E27FC236}">
                <a16:creationId xmlns:a16="http://schemas.microsoft.com/office/drawing/2014/main" id="{C3147DDD-8E92-C9D7-ACA7-1A2CD93FC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379" y="730229"/>
            <a:ext cx="11328131" cy="525780"/>
          </a:xfrm>
        </p:spPr>
        <p:txBody>
          <a:bodyPr vert="horz">
            <a:noAutofit/>
          </a:bodyPr>
          <a:lstStyle/>
          <a:p>
            <a:r>
              <a:rPr lang="pt-BR" sz="2400" dirty="0">
                <a:solidFill>
                  <a:srgbClr val="2EED80"/>
                </a:solidFill>
                <a:latin typeface="Heebo Black"/>
                <a:cs typeface="Heebo Black"/>
              </a:rPr>
              <a:t>O fornecimento atual de fertilizantes nitrogenados, com transporte por longas distâncias para o Brasil, apresenta vários problemas de abastecimento, gerando riscos de segurança alimentar para o País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E2ACD13D-C12D-0035-D7A4-772A503F0C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225" y="1367314"/>
            <a:ext cx="10369549" cy="365125"/>
          </a:xfrm>
        </p:spPr>
        <p:txBody>
          <a:bodyPr/>
          <a:lstStyle/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Detalhamento dos riscos da cadeia de suprimentos e dos prazos médios de entrega de fertilizantes nitrogenados importados para o Brasil</a:t>
            </a:r>
            <a:r>
              <a:rPr lang="pt-BR" baseline="30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Rectangle 69">
            <a:extLst>
              <a:ext uri="{FF2B5EF4-FFF2-40B4-BE49-F238E27FC236}">
                <a16:creationId xmlns:a16="http://schemas.microsoft.com/office/drawing/2014/main" id="{6CD0F8EC-76C0-503D-EBAA-1EADC0A1AABB}"/>
              </a:ext>
            </a:extLst>
          </p:cNvPr>
          <p:cNvSpPr/>
          <p:nvPr/>
        </p:nvSpPr>
        <p:spPr>
          <a:xfrm>
            <a:off x="481985" y="3096559"/>
            <a:ext cx="1152000" cy="845023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Atrasos na produção ou no embarque</a:t>
            </a:r>
          </a:p>
        </p:txBody>
      </p:sp>
      <p:sp>
        <p:nvSpPr>
          <p:cNvPr id="4" name="Rectangle 70">
            <a:extLst>
              <a:ext uri="{FF2B5EF4-FFF2-40B4-BE49-F238E27FC236}">
                <a16:creationId xmlns:a16="http://schemas.microsoft.com/office/drawing/2014/main" id="{CC71E92F-8621-A7DC-94C2-E0A1156059CD}"/>
              </a:ext>
            </a:extLst>
          </p:cNvPr>
          <p:cNvSpPr/>
          <p:nvPr/>
        </p:nvSpPr>
        <p:spPr>
          <a:xfrm>
            <a:off x="1806208" y="3106653"/>
            <a:ext cx="1152000" cy="845023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Atrasos no transporte terrestre de curta-distância</a:t>
            </a:r>
          </a:p>
        </p:txBody>
      </p:sp>
      <p:sp>
        <p:nvSpPr>
          <p:cNvPr id="5" name="Rectangle 71">
            <a:extLst>
              <a:ext uri="{FF2B5EF4-FFF2-40B4-BE49-F238E27FC236}">
                <a16:creationId xmlns:a16="http://schemas.microsoft.com/office/drawing/2014/main" id="{3588415E-0347-3A1F-127E-991F4C69C211}"/>
              </a:ext>
            </a:extLst>
          </p:cNvPr>
          <p:cNvSpPr/>
          <p:nvPr/>
        </p:nvSpPr>
        <p:spPr>
          <a:xfrm>
            <a:off x="3109985" y="3107781"/>
            <a:ext cx="1274142" cy="845023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Gargalos no carregamento em portos / g</a:t>
            </a:r>
            <a:r>
              <a:rPr lang="pt-BR" sz="1100" kern="0" err="1">
                <a:solidFill>
                  <a:prstClr val="black">
                    <a:lumMod val="75000"/>
                    <a:lumOff val="25000"/>
                  </a:prstClr>
                </a:solidFill>
                <a:latin typeface="Brandon Grotesque Regular" panose="020B0503020203060202" pitchFamily="34" charset="77"/>
              </a:rPr>
              <a:t>reve</a:t>
            </a:r>
            <a:r>
              <a:rPr lang="pt-BR" sz="1100" kern="0">
                <a:solidFill>
                  <a:prstClr val="black">
                    <a:lumMod val="75000"/>
                    <a:lumOff val="25000"/>
                  </a:prstClr>
                </a:solidFill>
                <a:latin typeface="Brandon Grotesque Regular" panose="020B0503020203060202" pitchFamily="34" charset="77"/>
              </a:rPr>
              <a:t> de funcionários portuários</a:t>
            </a:r>
            <a:endParaRPr kumimoji="0" lang="pt-BR" sz="1100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sp>
        <p:nvSpPr>
          <p:cNvPr id="6" name="Rectangle 72">
            <a:extLst>
              <a:ext uri="{FF2B5EF4-FFF2-40B4-BE49-F238E27FC236}">
                <a16:creationId xmlns:a16="http://schemas.microsoft.com/office/drawing/2014/main" id="{8F5FB106-ABCC-2102-4FD5-54B34FC1AD91}"/>
              </a:ext>
            </a:extLst>
          </p:cNvPr>
          <p:cNvSpPr/>
          <p:nvPr/>
        </p:nvSpPr>
        <p:spPr>
          <a:xfrm>
            <a:off x="4574686" y="3106653"/>
            <a:ext cx="1152000" cy="845023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Variações em rotas de transporte marítimo</a:t>
            </a:r>
          </a:p>
        </p:txBody>
      </p:sp>
      <p:sp>
        <p:nvSpPr>
          <p:cNvPr id="7" name="Rectangle 77">
            <a:extLst>
              <a:ext uri="{FF2B5EF4-FFF2-40B4-BE49-F238E27FC236}">
                <a16:creationId xmlns:a16="http://schemas.microsoft.com/office/drawing/2014/main" id="{D188DD59-1005-3C94-99D3-1C74C20CF1FD}"/>
              </a:ext>
            </a:extLst>
          </p:cNvPr>
          <p:cNvSpPr/>
          <p:nvPr/>
        </p:nvSpPr>
        <p:spPr>
          <a:xfrm>
            <a:off x="493119" y="4232414"/>
            <a:ext cx="3891007" cy="468000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30 dias</a:t>
            </a:r>
          </a:p>
        </p:txBody>
      </p:sp>
      <p:sp>
        <p:nvSpPr>
          <p:cNvPr id="8" name="Rectangle 78">
            <a:extLst>
              <a:ext uri="{FF2B5EF4-FFF2-40B4-BE49-F238E27FC236}">
                <a16:creationId xmlns:a16="http://schemas.microsoft.com/office/drawing/2014/main" id="{6B15BD1E-0F6B-C3D0-C5A1-7AB86A93086D}"/>
              </a:ext>
            </a:extLst>
          </p:cNvPr>
          <p:cNvSpPr/>
          <p:nvPr/>
        </p:nvSpPr>
        <p:spPr>
          <a:xfrm>
            <a:off x="4575112" y="4230343"/>
            <a:ext cx="1152000" cy="468000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28 dias</a:t>
            </a:r>
          </a:p>
        </p:txBody>
      </p:sp>
      <p:sp>
        <p:nvSpPr>
          <p:cNvPr id="9" name="Rectangle 86">
            <a:extLst>
              <a:ext uri="{FF2B5EF4-FFF2-40B4-BE49-F238E27FC236}">
                <a16:creationId xmlns:a16="http://schemas.microsoft.com/office/drawing/2014/main" id="{1A725233-952D-0173-ECE7-FE86BCD45842}"/>
              </a:ext>
            </a:extLst>
          </p:cNvPr>
          <p:cNvSpPr/>
          <p:nvPr/>
        </p:nvSpPr>
        <p:spPr>
          <a:xfrm>
            <a:off x="482419" y="5017356"/>
            <a:ext cx="3891006" cy="468000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+- 10 dias</a:t>
            </a:r>
          </a:p>
        </p:txBody>
      </p:sp>
      <p:sp>
        <p:nvSpPr>
          <p:cNvPr id="10" name="Rectangle 87">
            <a:extLst>
              <a:ext uri="{FF2B5EF4-FFF2-40B4-BE49-F238E27FC236}">
                <a16:creationId xmlns:a16="http://schemas.microsoft.com/office/drawing/2014/main" id="{426EC923-CDF9-4C03-0B29-C3CEA9FEF5C7}"/>
              </a:ext>
            </a:extLst>
          </p:cNvPr>
          <p:cNvSpPr/>
          <p:nvPr/>
        </p:nvSpPr>
        <p:spPr>
          <a:xfrm>
            <a:off x="4575112" y="5014690"/>
            <a:ext cx="1152000" cy="468000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+5 dias</a:t>
            </a:r>
          </a:p>
        </p:txBody>
      </p:sp>
      <p:pic>
        <p:nvPicPr>
          <p:cNvPr id="11" name="Picture 15" descr="A line art of a factory&#10;&#10;Description automatically generated">
            <a:extLst>
              <a:ext uri="{FF2B5EF4-FFF2-40B4-BE49-F238E27FC236}">
                <a16:creationId xmlns:a16="http://schemas.microsoft.com/office/drawing/2014/main" id="{649460E1-6BBC-E679-B728-92BE28139A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duotone>
              <a:srgbClr val="3E409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985" y="1612652"/>
            <a:ext cx="1143000" cy="782612"/>
          </a:xfrm>
          <a:prstGeom prst="rect">
            <a:avLst/>
          </a:prstGeom>
        </p:spPr>
      </p:pic>
      <p:pic>
        <p:nvPicPr>
          <p:cNvPr id="12" name="Picture 19" descr="A truck with a trailer&#10;&#10;Description automatically generated">
            <a:extLst>
              <a:ext uri="{FF2B5EF4-FFF2-40B4-BE49-F238E27FC236}">
                <a16:creationId xmlns:a16="http://schemas.microsoft.com/office/drawing/2014/main" id="{72EF219B-434F-F19F-FA3B-5E8E48FCF42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duotone>
              <a:srgbClr val="3E409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970" y="1709009"/>
            <a:ext cx="991075" cy="991075"/>
          </a:xfrm>
          <a:prstGeom prst="rect">
            <a:avLst/>
          </a:prstGeom>
        </p:spPr>
      </p:pic>
      <p:pic>
        <p:nvPicPr>
          <p:cNvPr id="13" name="Picture 23">
            <a:extLst>
              <a:ext uri="{FF2B5EF4-FFF2-40B4-BE49-F238E27FC236}">
                <a16:creationId xmlns:a16="http://schemas.microsoft.com/office/drawing/2014/main" id="{B8F3E247-E768-02E7-0777-587080464D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duotone>
              <a:srgbClr val="9B95C3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7254" y="1683010"/>
            <a:ext cx="750159" cy="690534"/>
          </a:xfrm>
          <a:prstGeom prst="rect">
            <a:avLst/>
          </a:prstGeom>
        </p:spPr>
      </p:pic>
      <p:sp>
        <p:nvSpPr>
          <p:cNvPr id="14" name="Arrow: Right 27">
            <a:extLst>
              <a:ext uri="{FF2B5EF4-FFF2-40B4-BE49-F238E27FC236}">
                <a16:creationId xmlns:a16="http://schemas.microsoft.com/office/drawing/2014/main" id="{728A31B3-19C3-C82F-1803-89F0B5B6F97D}"/>
              </a:ext>
            </a:extLst>
          </p:cNvPr>
          <p:cNvSpPr/>
          <p:nvPr/>
        </p:nvSpPr>
        <p:spPr>
          <a:xfrm>
            <a:off x="1616948" y="2133374"/>
            <a:ext cx="339969" cy="142347"/>
          </a:xfrm>
          <a:prstGeom prst="rightArrow">
            <a:avLst/>
          </a:prstGeom>
          <a:solidFill>
            <a:srgbClr val="9B95C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sp>
        <p:nvSpPr>
          <p:cNvPr id="15" name="Arrow: Right 29">
            <a:extLst>
              <a:ext uri="{FF2B5EF4-FFF2-40B4-BE49-F238E27FC236}">
                <a16:creationId xmlns:a16="http://schemas.microsoft.com/office/drawing/2014/main" id="{D968DFBB-B38E-E4E2-CD99-250A3CCD3C32}"/>
              </a:ext>
            </a:extLst>
          </p:cNvPr>
          <p:cNvSpPr/>
          <p:nvPr/>
        </p:nvSpPr>
        <p:spPr>
          <a:xfrm>
            <a:off x="2840349" y="2109074"/>
            <a:ext cx="339969" cy="142347"/>
          </a:xfrm>
          <a:prstGeom prst="rightArrow">
            <a:avLst/>
          </a:prstGeom>
          <a:solidFill>
            <a:srgbClr val="9B95C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sp>
        <p:nvSpPr>
          <p:cNvPr id="16" name="Arrow: Right 30">
            <a:extLst>
              <a:ext uri="{FF2B5EF4-FFF2-40B4-BE49-F238E27FC236}">
                <a16:creationId xmlns:a16="http://schemas.microsoft.com/office/drawing/2014/main" id="{5C723B06-9EE5-8687-F4BD-ED3B11FC2AAC}"/>
              </a:ext>
            </a:extLst>
          </p:cNvPr>
          <p:cNvSpPr/>
          <p:nvPr/>
        </p:nvSpPr>
        <p:spPr>
          <a:xfrm>
            <a:off x="4146023" y="2098840"/>
            <a:ext cx="339969" cy="142347"/>
          </a:xfrm>
          <a:prstGeom prst="rightArrow">
            <a:avLst/>
          </a:prstGeom>
          <a:solidFill>
            <a:srgbClr val="9B95C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sp>
        <p:nvSpPr>
          <p:cNvPr id="17" name="Rectangle: Rounded Corners 43">
            <a:extLst>
              <a:ext uri="{FF2B5EF4-FFF2-40B4-BE49-F238E27FC236}">
                <a16:creationId xmlns:a16="http://schemas.microsoft.com/office/drawing/2014/main" id="{4DF21700-37D4-BE0A-C104-2EAA3B7E85CC}"/>
              </a:ext>
            </a:extLst>
          </p:cNvPr>
          <p:cNvSpPr/>
          <p:nvPr/>
        </p:nvSpPr>
        <p:spPr>
          <a:xfrm>
            <a:off x="1902487" y="2442174"/>
            <a:ext cx="939865" cy="373647"/>
          </a:xfrm>
          <a:prstGeom prst="roundRect">
            <a:avLst/>
          </a:prstGeom>
          <a:solidFill>
            <a:srgbClr val="3E4095"/>
          </a:solidFill>
          <a:ln w="6350" cap="flat" cmpd="sng" algn="ctr">
            <a:solidFill>
              <a:srgbClr val="3E409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Transporte terrestre</a:t>
            </a:r>
          </a:p>
        </p:txBody>
      </p:sp>
      <p:sp>
        <p:nvSpPr>
          <p:cNvPr id="18" name="Rectangle: Rounded Corners 48">
            <a:extLst>
              <a:ext uri="{FF2B5EF4-FFF2-40B4-BE49-F238E27FC236}">
                <a16:creationId xmlns:a16="http://schemas.microsoft.com/office/drawing/2014/main" id="{E540A05D-D56E-2A63-0C05-78BD7EBF7157}"/>
              </a:ext>
            </a:extLst>
          </p:cNvPr>
          <p:cNvSpPr/>
          <p:nvPr/>
        </p:nvSpPr>
        <p:spPr>
          <a:xfrm>
            <a:off x="3152583" y="2414210"/>
            <a:ext cx="1163544" cy="434626"/>
          </a:xfrm>
          <a:prstGeom prst="roundRect">
            <a:avLst/>
          </a:prstGeom>
          <a:solidFill>
            <a:srgbClr val="3E4095"/>
          </a:solidFill>
          <a:ln w="6350" cap="flat" cmpd="sng" algn="ctr">
            <a:solidFill>
              <a:srgbClr val="3E409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Carregamento porto exterior</a:t>
            </a:r>
          </a:p>
        </p:txBody>
      </p:sp>
      <p:sp>
        <p:nvSpPr>
          <p:cNvPr id="19" name="Rectangle: Rounded Corners 55">
            <a:extLst>
              <a:ext uri="{FF2B5EF4-FFF2-40B4-BE49-F238E27FC236}">
                <a16:creationId xmlns:a16="http://schemas.microsoft.com/office/drawing/2014/main" id="{1926A9D6-5E05-457D-F734-62F54F266046}"/>
              </a:ext>
            </a:extLst>
          </p:cNvPr>
          <p:cNvSpPr/>
          <p:nvPr/>
        </p:nvSpPr>
        <p:spPr>
          <a:xfrm>
            <a:off x="4555922" y="2414210"/>
            <a:ext cx="1069947" cy="390848"/>
          </a:xfrm>
          <a:prstGeom prst="roundRect">
            <a:avLst/>
          </a:prstGeom>
          <a:solidFill>
            <a:srgbClr val="3E4095"/>
          </a:solidFill>
          <a:ln w="6350" cap="flat" cmpd="sng" algn="ctr">
            <a:solidFill>
              <a:srgbClr val="3E409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100" b="1" kern="0">
                <a:solidFill>
                  <a:prstClr val="white"/>
                </a:solidFill>
                <a:latin typeface="Brandon Grotesque Regular" panose="020B0503020203060202" pitchFamily="34" charset="77"/>
              </a:rPr>
              <a:t>Transporte Marítimo</a:t>
            </a:r>
            <a:endParaRPr kumimoji="0" lang="pt-BR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sp>
        <p:nvSpPr>
          <p:cNvPr id="20" name="Rectangle: Rounded Corners 65">
            <a:extLst>
              <a:ext uri="{FF2B5EF4-FFF2-40B4-BE49-F238E27FC236}">
                <a16:creationId xmlns:a16="http://schemas.microsoft.com/office/drawing/2014/main" id="{3EFB8885-357C-6C85-CEFA-D059CB64D45D}"/>
              </a:ext>
            </a:extLst>
          </p:cNvPr>
          <p:cNvSpPr/>
          <p:nvPr/>
        </p:nvSpPr>
        <p:spPr>
          <a:xfrm>
            <a:off x="493120" y="2450387"/>
            <a:ext cx="1061684" cy="373647"/>
          </a:xfrm>
          <a:prstGeom prst="roundRect">
            <a:avLst/>
          </a:prstGeom>
          <a:solidFill>
            <a:srgbClr val="3E4095"/>
          </a:solidFill>
          <a:ln w="6350" cap="flat" cmpd="sng" algn="ctr">
            <a:solidFill>
              <a:srgbClr val="3E409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100" b="1" kern="0">
                <a:solidFill>
                  <a:prstClr val="white"/>
                </a:solidFill>
                <a:latin typeface="Brandon Grotesque Regular" panose="020B0503020203060202" pitchFamily="34" charset="77"/>
              </a:rPr>
              <a:t>Produção no exterior</a:t>
            </a:r>
            <a:endParaRPr kumimoji="0" lang="pt-BR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pic>
        <p:nvPicPr>
          <p:cNvPr id="21" name="Picture 12" descr="A black and white line drawing of a ship&#10;&#10;Description automatically generated">
            <a:extLst>
              <a:ext uri="{FF2B5EF4-FFF2-40B4-BE49-F238E27FC236}">
                <a16:creationId xmlns:a16="http://schemas.microsoft.com/office/drawing/2014/main" id="{37004470-550E-77BA-D489-20109E6C759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duotone>
              <a:srgbClr val="3E409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2319" y="1872808"/>
            <a:ext cx="1275362" cy="456543"/>
          </a:xfrm>
          <a:prstGeom prst="rect">
            <a:avLst/>
          </a:prstGeom>
        </p:spPr>
      </p:pic>
      <p:pic>
        <p:nvPicPr>
          <p:cNvPr id="22" name="Picture 17" descr="A white truck with a building in the background&#10;&#10;Description automatically generated">
            <a:extLst>
              <a:ext uri="{FF2B5EF4-FFF2-40B4-BE49-F238E27FC236}">
                <a16:creationId xmlns:a16="http://schemas.microsoft.com/office/drawing/2014/main" id="{9F74D1D8-D938-1EFA-3427-9DBABD16AE3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duotone>
              <a:srgbClr val="3E409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0413" y="1693729"/>
            <a:ext cx="1143000" cy="687866"/>
          </a:xfrm>
          <a:prstGeom prst="rect">
            <a:avLst/>
          </a:prstGeom>
        </p:spPr>
      </p:pic>
      <p:sp>
        <p:nvSpPr>
          <p:cNvPr id="23" name="Arrow: Right 35">
            <a:extLst>
              <a:ext uri="{FF2B5EF4-FFF2-40B4-BE49-F238E27FC236}">
                <a16:creationId xmlns:a16="http://schemas.microsoft.com/office/drawing/2014/main" id="{3F6475A8-B2CD-21EF-047C-A434E1ED5C8F}"/>
              </a:ext>
            </a:extLst>
          </p:cNvPr>
          <p:cNvSpPr/>
          <p:nvPr/>
        </p:nvSpPr>
        <p:spPr>
          <a:xfrm>
            <a:off x="8920872" y="2071726"/>
            <a:ext cx="339969" cy="142347"/>
          </a:xfrm>
          <a:prstGeom prst="rightArrow">
            <a:avLst/>
          </a:prstGeom>
          <a:solidFill>
            <a:srgbClr val="9B95C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pic>
        <p:nvPicPr>
          <p:cNvPr id="24" name="Picture 36" descr="A truck with a trailer&#10;&#10;Description automatically generated">
            <a:extLst>
              <a:ext uri="{FF2B5EF4-FFF2-40B4-BE49-F238E27FC236}">
                <a16:creationId xmlns:a16="http://schemas.microsoft.com/office/drawing/2014/main" id="{3CF1288A-243C-3644-03A0-CDEA3CD864A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duotone>
              <a:srgbClr val="3E409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91858" y="1896256"/>
            <a:ext cx="1199398" cy="622525"/>
          </a:xfrm>
          <a:prstGeom prst="rect">
            <a:avLst/>
          </a:prstGeom>
        </p:spPr>
      </p:pic>
      <p:pic>
        <p:nvPicPr>
          <p:cNvPr id="25" name="Picture 37">
            <a:extLst>
              <a:ext uri="{FF2B5EF4-FFF2-40B4-BE49-F238E27FC236}">
                <a16:creationId xmlns:a16="http://schemas.microsoft.com/office/drawing/2014/main" id="{0C3ACE32-9B6B-B9B2-07E6-F8BE6EE08C3B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duotone>
              <a:srgbClr val="9B95C3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9376" y="1675686"/>
            <a:ext cx="866775" cy="866775"/>
          </a:xfrm>
          <a:prstGeom prst="rect">
            <a:avLst/>
          </a:prstGeom>
        </p:spPr>
      </p:pic>
      <p:sp>
        <p:nvSpPr>
          <p:cNvPr id="26" name="Arrow: Right 38">
            <a:extLst>
              <a:ext uri="{FF2B5EF4-FFF2-40B4-BE49-F238E27FC236}">
                <a16:creationId xmlns:a16="http://schemas.microsoft.com/office/drawing/2014/main" id="{564B4AFD-E63F-28D1-649F-F0D3DDF77A4A}"/>
              </a:ext>
            </a:extLst>
          </p:cNvPr>
          <p:cNvSpPr/>
          <p:nvPr/>
        </p:nvSpPr>
        <p:spPr>
          <a:xfrm>
            <a:off x="7201683" y="2062199"/>
            <a:ext cx="339969" cy="142347"/>
          </a:xfrm>
          <a:prstGeom prst="rightArrow">
            <a:avLst/>
          </a:prstGeom>
          <a:solidFill>
            <a:srgbClr val="9B95C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sp>
        <p:nvSpPr>
          <p:cNvPr id="27" name="Arrow: Right 39">
            <a:extLst>
              <a:ext uri="{FF2B5EF4-FFF2-40B4-BE49-F238E27FC236}">
                <a16:creationId xmlns:a16="http://schemas.microsoft.com/office/drawing/2014/main" id="{23DA55B0-7A35-3B3F-2097-654CC4292162}"/>
              </a:ext>
            </a:extLst>
          </p:cNvPr>
          <p:cNvSpPr/>
          <p:nvPr/>
        </p:nvSpPr>
        <p:spPr>
          <a:xfrm>
            <a:off x="10425216" y="2054923"/>
            <a:ext cx="339969" cy="142347"/>
          </a:xfrm>
          <a:prstGeom prst="rightArrow">
            <a:avLst/>
          </a:prstGeom>
          <a:solidFill>
            <a:srgbClr val="9B95C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pic>
        <p:nvPicPr>
          <p:cNvPr id="28" name="Picture 41" descr="A brown grass with black background&#10;&#10;Description automatically generated">
            <a:extLst>
              <a:ext uri="{FF2B5EF4-FFF2-40B4-BE49-F238E27FC236}">
                <a16:creationId xmlns:a16="http://schemas.microsoft.com/office/drawing/2014/main" id="{0880F872-80DD-7345-53FD-29B0947C67B2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duotone>
              <a:srgbClr val="3E409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3259" y="1795487"/>
            <a:ext cx="681716" cy="681716"/>
          </a:xfrm>
          <a:prstGeom prst="rect">
            <a:avLst/>
          </a:prstGeom>
        </p:spPr>
      </p:pic>
      <p:sp>
        <p:nvSpPr>
          <p:cNvPr id="29" name="Rectangle: Rounded Corners 43">
            <a:extLst>
              <a:ext uri="{FF2B5EF4-FFF2-40B4-BE49-F238E27FC236}">
                <a16:creationId xmlns:a16="http://schemas.microsoft.com/office/drawing/2014/main" id="{8B0A5F5D-25BF-6092-2494-C68857FC5575}"/>
              </a:ext>
            </a:extLst>
          </p:cNvPr>
          <p:cNvSpPr/>
          <p:nvPr/>
        </p:nvSpPr>
        <p:spPr>
          <a:xfrm>
            <a:off x="9421624" y="2439978"/>
            <a:ext cx="939865" cy="373647"/>
          </a:xfrm>
          <a:prstGeom prst="roundRect">
            <a:avLst/>
          </a:prstGeom>
          <a:solidFill>
            <a:srgbClr val="3E4095"/>
          </a:solidFill>
          <a:ln w="6350" cap="flat" cmpd="sng" algn="ctr">
            <a:solidFill>
              <a:srgbClr val="3E409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Transporte terrestre</a:t>
            </a:r>
          </a:p>
        </p:txBody>
      </p:sp>
      <p:sp>
        <p:nvSpPr>
          <p:cNvPr id="30" name="Rectangle: Rounded Corners 55">
            <a:extLst>
              <a:ext uri="{FF2B5EF4-FFF2-40B4-BE49-F238E27FC236}">
                <a16:creationId xmlns:a16="http://schemas.microsoft.com/office/drawing/2014/main" id="{7886518C-53A8-FE2D-DAB7-BB28C291239E}"/>
              </a:ext>
            </a:extLst>
          </p:cNvPr>
          <p:cNvSpPr/>
          <p:nvPr/>
        </p:nvSpPr>
        <p:spPr>
          <a:xfrm>
            <a:off x="10699142" y="2439978"/>
            <a:ext cx="1069947" cy="390848"/>
          </a:xfrm>
          <a:prstGeom prst="roundRect">
            <a:avLst/>
          </a:prstGeom>
          <a:solidFill>
            <a:srgbClr val="3E4095"/>
          </a:solidFill>
          <a:ln w="6350" cap="flat" cmpd="sng" algn="ctr">
            <a:solidFill>
              <a:srgbClr val="3E409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Agricultor</a:t>
            </a:r>
          </a:p>
        </p:txBody>
      </p:sp>
      <p:sp>
        <p:nvSpPr>
          <p:cNvPr id="31" name="Rectangle: Rounded Corners 65">
            <a:extLst>
              <a:ext uri="{FF2B5EF4-FFF2-40B4-BE49-F238E27FC236}">
                <a16:creationId xmlns:a16="http://schemas.microsoft.com/office/drawing/2014/main" id="{F795E47C-F735-F861-F141-0DC325F72359}"/>
              </a:ext>
            </a:extLst>
          </p:cNvPr>
          <p:cNvSpPr/>
          <p:nvPr/>
        </p:nvSpPr>
        <p:spPr>
          <a:xfrm>
            <a:off x="7599211" y="2442173"/>
            <a:ext cx="1163544" cy="373647"/>
          </a:xfrm>
          <a:prstGeom prst="roundRect">
            <a:avLst/>
          </a:prstGeom>
          <a:solidFill>
            <a:srgbClr val="3E4095"/>
          </a:solidFill>
          <a:ln w="6350" cap="flat" cmpd="sng" algn="ctr">
            <a:solidFill>
              <a:srgbClr val="3E409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Armazenagem/ Misturador</a:t>
            </a:r>
          </a:p>
        </p:txBody>
      </p:sp>
      <p:sp>
        <p:nvSpPr>
          <p:cNvPr id="32" name="Rectangle: Rounded Corners 48">
            <a:extLst>
              <a:ext uri="{FF2B5EF4-FFF2-40B4-BE49-F238E27FC236}">
                <a16:creationId xmlns:a16="http://schemas.microsoft.com/office/drawing/2014/main" id="{8A89ED92-5260-F53B-4630-DEF8F4D72814}"/>
              </a:ext>
            </a:extLst>
          </p:cNvPr>
          <p:cNvSpPr/>
          <p:nvPr/>
        </p:nvSpPr>
        <p:spPr>
          <a:xfrm>
            <a:off x="6029643" y="2378999"/>
            <a:ext cx="1142999" cy="434626"/>
          </a:xfrm>
          <a:prstGeom prst="roundRect">
            <a:avLst/>
          </a:prstGeom>
          <a:solidFill>
            <a:srgbClr val="3E4095"/>
          </a:solidFill>
          <a:ln w="6350" cap="flat" cmpd="sng" algn="ctr">
            <a:solidFill>
              <a:srgbClr val="3E409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Descarga em Porto no Brasil</a:t>
            </a:r>
          </a:p>
        </p:txBody>
      </p:sp>
      <p:sp>
        <p:nvSpPr>
          <p:cNvPr id="33" name="Rectangle 70">
            <a:extLst>
              <a:ext uri="{FF2B5EF4-FFF2-40B4-BE49-F238E27FC236}">
                <a16:creationId xmlns:a16="http://schemas.microsoft.com/office/drawing/2014/main" id="{52BF2C2B-2CBE-64F2-B71D-7026C5427398}"/>
              </a:ext>
            </a:extLst>
          </p:cNvPr>
          <p:cNvSpPr/>
          <p:nvPr/>
        </p:nvSpPr>
        <p:spPr>
          <a:xfrm>
            <a:off x="7365336" y="3087474"/>
            <a:ext cx="1733154" cy="845023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Falta de capacidade de armazenagem atrasando o descarregamento nos portos</a:t>
            </a:r>
          </a:p>
        </p:txBody>
      </p:sp>
      <p:sp>
        <p:nvSpPr>
          <p:cNvPr id="34" name="Rectangle 71">
            <a:extLst>
              <a:ext uri="{FF2B5EF4-FFF2-40B4-BE49-F238E27FC236}">
                <a16:creationId xmlns:a16="http://schemas.microsoft.com/office/drawing/2014/main" id="{42883154-7563-A4EA-BA39-EDC362C57740}"/>
              </a:ext>
            </a:extLst>
          </p:cNvPr>
          <p:cNvSpPr/>
          <p:nvPr/>
        </p:nvSpPr>
        <p:spPr>
          <a:xfrm>
            <a:off x="9315557" y="3079370"/>
            <a:ext cx="1152000" cy="845023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Gargalos no transporte terrestre e greves de transportadores</a:t>
            </a:r>
          </a:p>
        </p:txBody>
      </p:sp>
      <p:sp>
        <p:nvSpPr>
          <p:cNvPr id="35" name="Rectangle 72">
            <a:extLst>
              <a:ext uri="{FF2B5EF4-FFF2-40B4-BE49-F238E27FC236}">
                <a16:creationId xmlns:a16="http://schemas.microsoft.com/office/drawing/2014/main" id="{C56339E6-996F-1696-C9E5-939674B9B8BB}"/>
              </a:ext>
            </a:extLst>
          </p:cNvPr>
          <p:cNvSpPr/>
          <p:nvPr/>
        </p:nvSpPr>
        <p:spPr>
          <a:xfrm>
            <a:off x="10658116" y="3096559"/>
            <a:ext cx="1152000" cy="845023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Tempo total de entrega ao agricultor brasileiro</a:t>
            </a:r>
          </a:p>
        </p:txBody>
      </p:sp>
      <p:sp>
        <p:nvSpPr>
          <p:cNvPr id="36" name="Rectangle 78">
            <a:extLst>
              <a:ext uri="{FF2B5EF4-FFF2-40B4-BE49-F238E27FC236}">
                <a16:creationId xmlns:a16="http://schemas.microsoft.com/office/drawing/2014/main" id="{1AC4CA14-0A5B-86CF-F334-DD1CD3E7D4B3}"/>
              </a:ext>
            </a:extLst>
          </p:cNvPr>
          <p:cNvSpPr/>
          <p:nvPr/>
        </p:nvSpPr>
        <p:spPr>
          <a:xfrm>
            <a:off x="10658116" y="4233009"/>
            <a:ext cx="1152000" cy="468000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90 dias</a:t>
            </a:r>
          </a:p>
        </p:txBody>
      </p:sp>
      <p:sp>
        <p:nvSpPr>
          <p:cNvPr id="37" name="Rectangle 87">
            <a:extLst>
              <a:ext uri="{FF2B5EF4-FFF2-40B4-BE49-F238E27FC236}">
                <a16:creationId xmlns:a16="http://schemas.microsoft.com/office/drawing/2014/main" id="{FDC6FFDC-C0D4-3E51-1541-ABD0F4618BF1}"/>
              </a:ext>
            </a:extLst>
          </p:cNvPr>
          <p:cNvSpPr/>
          <p:nvPr/>
        </p:nvSpPr>
        <p:spPr>
          <a:xfrm>
            <a:off x="10658116" y="5017356"/>
            <a:ext cx="1152000" cy="468000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+40 dias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-18 dias</a:t>
            </a:r>
          </a:p>
        </p:txBody>
      </p:sp>
      <p:sp>
        <p:nvSpPr>
          <p:cNvPr id="38" name="Rectangle 71">
            <a:extLst>
              <a:ext uri="{FF2B5EF4-FFF2-40B4-BE49-F238E27FC236}">
                <a16:creationId xmlns:a16="http://schemas.microsoft.com/office/drawing/2014/main" id="{6998A1E9-F93A-36F0-3279-6C6D0BA0D9C0}"/>
              </a:ext>
            </a:extLst>
          </p:cNvPr>
          <p:cNvSpPr/>
          <p:nvPr/>
        </p:nvSpPr>
        <p:spPr>
          <a:xfrm>
            <a:off x="5943753" y="3087474"/>
            <a:ext cx="1303776" cy="845023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Gargalos no descarregamento / greve de funcionários alfandegários</a:t>
            </a:r>
          </a:p>
        </p:txBody>
      </p:sp>
      <p:sp>
        <p:nvSpPr>
          <p:cNvPr id="39" name="Rectangle 78">
            <a:extLst>
              <a:ext uri="{FF2B5EF4-FFF2-40B4-BE49-F238E27FC236}">
                <a16:creationId xmlns:a16="http://schemas.microsoft.com/office/drawing/2014/main" id="{3D2931DE-6CBB-F598-8122-1BD4ED6DBA06}"/>
              </a:ext>
            </a:extLst>
          </p:cNvPr>
          <p:cNvSpPr/>
          <p:nvPr/>
        </p:nvSpPr>
        <p:spPr>
          <a:xfrm>
            <a:off x="5957255" y="4209379"/>
            <a:ext cx="1285787" cy="468000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9 dias</a:t>
            </a:r>
          </a:p>
        </p:txBody>
      </p:sp>
      <p:sp>
        <p:nvSpPr>
          <p:cNvPr id="40" name="Rectangle 87">
            <a:extLst>
              <a:ext uri="{FF2B5EF4-FFF2-40B4-BE49-F238E27FC236}">
                <a16:creationId xmlns:a16="http://schemas.microsoft.com/office/drawing/2014/main" id="{AD19F2BA-A5FD-2D02-8602-BFDD9866503B}"/>
              </a:ext>
            </a:extLst>
          </p:cNvPr>
          <p:cNvSpPr/>
          <p:nvPr/>
        </p:nvSpPr>
        <p:spPr>
          <a:xfrm>
            <a:off x="5946804" y="4994776"/>
            <a:ext cx="1285787" cy="468000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+10 dias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-3 dias</a:t>
            </a:r>
          </a:p>
        </p:txBody>
      </p:sp>
      <p:sp>
        <p:nvSpPr>
          <p:cNvPr id="41" name="Rectangle 78">
            <a:extLst>
              <a:ext uri="{FF2B5EF4-FFF2-40B4-BE49-F238E27FC236}">
                <a16:creationId xmlns:a16="http://schemas.microsoft.com/office/drawing/2014/main" id="{76CD872F-756E-1472-1D7F-52745E773B92}"/>
              </a:ext>
            </a:extLst>
          </p:cNvPr>
          <p:cNvSpPr/>
          <p:nvPr/>
        </p:nvSpPr>
        <p:spPr>
          <a:xfrm>
            <a:off x="7589284" y="4232414"/>
            <a:ext cx="1285787" cy="468000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22 dias</a:t>
            </a:r>
          </a:p>
        </p:txBody>
      </p:sp>
      <p:sp>
        <p:nvSpPr>
          <p:cNvPr id="42" name="Rectangle 87">
            <a:extLst>
              <a:ext uri="{FF2B5EF4-FFF2-40B4-BE49-F238E27FC236}">
                <a16:creationId xmlns:a16="http://schemas.microsoft.com/office/drawing/2014/main" id="{EC26A9AD-EF81-3F45-B204-AB69ABAF3B9D}"/>
              </a:ext>
            </a:extLst>
          </p:cNvPr>
          <p:cNvSpPr/>
          <p:nvPr/>
        </p:nvSpPr>
        <p:spPr>
          <a:xfrm>
            <a:off x="7589284" y="5016761"/>
            <a:ext cx="1285787" cy="468000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+-5 dias</a:t>
            </a:r>
          </a:p>
        </p:txBody>
      </p:sp>
      <p:sp>
        <p:nvSpPr>
          <p:cNvPr id="43" name="Rectangle 78">
            <a:extLst>
              <a:ext uri="{FF2B5EF4-FFF2-40B4-BE49-F238E27FC236}">
                <a16:creationId xmlns:a16="http://schemas.microsoft.com/office/drawing/2014/main" id="{760D12D8-90B2-7A1C-C7D1-D94EDAA9305E}"/>
              </a:ext>
            </a:extLst>
          </p:cNvPr>
          <p:cNvSpPr/>
          <p:nvPr/>
        </p:nvSpPr>
        <p:spPr>
          <a:xfrm>
            <a:off x="9315557" y="4232414"/>
            <a:ext cx="1152000" cy="468000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1 dia</a:t>
            </a:r>
          </a:p>
        </p:txBody>
      </p:sp>
      <p:sp>
        <p:nvSpPr>
          <p:cNvPr id="44" name="Rectangle 87">
            <a:extLst>
              <a:ext uri="{FF2B5EF4-FFF2-40B4-BE49-F238E27FC236}">
                <a16:creationId xmlns:a16="http://schemas.microsoft.com/office/drawing/2014/main" id="{C3BF3A80-A31A-C17E-7125-4FD383A3F3C7}"/>
              </a:ext>
            </a:extLst>
          </p:cNvPr>
          <p:cNvSpPr/>
          <p:nvPr/>
        </p:nvSpPr>
        <p:spPr>
          <a:xfrm>
            <a:off x="9315557" y="5016761"/>
            <a:ext cx="1152000" cy="468000"/>
          </a:xfrm>
          <a:prstGeom prst="rect">
            <a:avLst/>
          </a:prstGeom>
          <a:solidFill>
            <a:srgbClr val="DFDF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+10 dias</a:t>
            </a:r>
          </a:p>
        </p:txBody>
      </p:sp>
      <p:sp>
        <p:nvSpPr>
          <p:cNvPr id="45" name="Arrow: Right 38">
            <a:extLst>
              <a:ext uri="{FF2B5EF4-FFF2-40B4-BE49-F238E27FC236}">
                <a16:creationId xmlns:a16="http://schemas.microsoft.com/office/drawing/2014/main" id="{7ED14C3D-FCB0-5DDC-0F44-9AE5E267B5C8}"/>
              </a:ext>
            </a:extLst>
          </p:cNvPr>
          <p:cNvSpPr/>
          <p:nvPr/>
        </p:nvSpPr>
        <p:spPr>
          <a:xfrm>
            <a:off x="5799638" y="2070081"/>
            <a:ext cx="339969" cy="142347"/>
          </a:xfrm>
          <a:prstGeom prst="rightArrow">
            <a:avLst/>
          </a:prstGeom>
          <a:solidFill>
            <a:srgbClr val="9B95C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sp>
        <p:nvSpPr>
          <p:cNvPr id="54" name="Rectangle: Rounded Corners 24">
            <a:extLst>
              <a:ext uri="{FF2B5EF4-FFF2-40B4-BE49-F238E27FC236}">
                <a16:creationId xmlns:a16="http://schemas.microsoft.com/office/drawing/2014/main" id="{0037C70F-499E-69AE-8F5C-43A9F8A8DAD9}"/>
              </a:ext>
            </a:extLst>
          </p:cNvPr>
          <p:cNvSpPr/>
          <p:nvPr/>
        </p:nvSpPr>
        <p:spPr>
          <a:xfrm>
            <a:off x="481985" y="5627960"/>
            <a:ext cx="11328131" cy="628612"/>
          </a:xfrm>
          <a:prstGeom prst="roundRect">
            <a:avLst>
              <a:gd name="adj" fmla="val 3585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0">
                <a:solidFill>
                  <a:prstClr val="black">
                    <a:lumMod val="75000"/>
                    <a:lumOff val="25000"/>
                  </a:prstClr>
                </a:solidFill>
                <a:latin typeface="Brandon Grotesque Regular" panose="020B0503020203060202" pitchFamily="34" charset="77"/>
              </a:rPr>
              <a:t>A </a:t>
            </a:r>
            <a:r>
              <a:rPr kumimoji="0" lang="pt-BR" sz="12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aplicação de fertilizantes </a:t>
            </a:r>
            <a:r>
              <a:rPr lang="pt-BR" sz="1200" b="1" kern="0">
                <a:solidFill>
                  <a:prstClr val="black">
                    <a:lumMod val="75000"/>
                    <a:lumOff val="25000"/>
                  </a:prstClr>
                </a:solidFill>
                <a:latin typeface="Brandon Grotesque Regular" panose="020B0503020203060202" pitchFamily="34" charset="77"/>
              </a:rPr>
              <a:t>no momento correto </a:t>
            </a:r>
            <a:r>
              <a:rPr kumimoji="0" lang="pt-BR" sz="12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rPr>
              <a:t>é crucial para obter um bom rendimento no cultivo. Para evitar colocar a produtividade em risco com restrições ou atrasos na cadeia de suprimentos, os agricultores precisam de um alto capital de giro para antecipar as importações de fertilizantes e para manter grandes estoques. A Atlas Agro resolve este problema </a:t>
            </a:r>
            <a:r>
              <a:rPr lang="pt-BR" sz="1200" b="1" kern="0">
                <a:solidFill>
                  <a:prstClr val="black">
                    <a:lumMod val="75000"/>
                    <a:lumOff val="25000"/>
                  </a:prstClr>
                </a:solidFill>
                <a:latin typeface="Brandon Grotesque Regular" panose="020B0503020203060202" pitchFamily="34" charset="77"/>
              </a:rPr>
              <a:t>com uma produção local, próxima ao agricultor.</a:t>
            </a:r>
            <a:endParaRPr kumimoji="0" lang="pt-BR" sz="1200" b="1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sp>
        <p:nvSpPr>
          <p:cNvPr id="60" name="Footer Placeholder 17">
            <a:extLst>
              <a:ext uri="{FF2B5EF4-FFF2-40B4-BE49-F238E27FC236}">
                <a16:creationId xmlns:a16="http://schemas.microsoft.com/office/drawing/2014/main" id="{C7434D5C-D50D-00B3-FB1B-4275462D7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0852" y="6395635"/>
            <a:ext cx="10369550" cy="161170"/>
          </a:xfrm>
        </p:spPr>
        <p:txBody>
          <a:bodyPr/>
          <a:lstStyle/>
          <a:p>
            <a:r>
              <a:rPr lang="pt-BR"/>
              <a:t>1. Elaborado internamente, de acordo com b</a:t>
            </a:r>
            <a:r>
              <a:rPr lang="pt-BR" b="0" i="0">
                <a:solidFill>
                  <a:srgbClr val="202124"/>
                </a:solidFill>
                <a:effectLst/>
                <a:latin typeface="Google Sans"/>
              </a:rPr>
              <a:t>enchmarks do setor.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35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6;p17">
            <a:extLst>
              <a:ext uri="{FF2B5EF4-FFF2-40B4-BE49-F238E27FC236}">
                <a16:creationId xmlns:a16="http://schemas.microsoft.com/office/drawing/2014/main" id="{94F0AEA0-C44A-4E38-A257-3B320B9F0DD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6" name="think-cell data - do not delete" hidden="1">
            <a:extLst>
              <a:ext uri="{FF2B5EF4-FFF2-40B4-BE49-F238E27FC236}">
                <a16:creationId xmlns:a16="http://schemas.microsoft.com/office/drawing/2014/main" id="{A54B5286-5539-94BC-4B59-9EEF65DC2D7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759975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7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4B5286-5539-94BC-4B59-9EEF65DC2D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A009304-C0AC-718B-1488-A25E34382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4" y="502920"/>
            <a:ext cx="10369551" cy="813710"/>
          </a:xfrm>
        </p:spPr>
        <p:txBody>
          <a:bodyPr vert="horz">
            <a:noAutofit/>
          </a:bodyPr>
          <a:lstStyle/>
          <a:p>
            <a:r>
              <a:rPr lang="pt-BR" sz="2400" dirty="0">
                <a:solidFill>
                  <a:srgbClr val="2EED80"/>
                </a:solidFill>
                <a:latin typeface="Heebo Black"/>
                <a:cs typeface="Heebo Black"/>
              </a:rPr>
              <a:t>Bebemos, comemos e usamos combustíveis fósseis – fertilizante com zero carbono é a chave para a sustentabilidade</a:t>
            </a:r>
            <a:endParaRPr lang="en-GB" sz="2400" dirty="0">
              <a:solidFill>
                <a:srgbClr val="2EED80"/>
              </a:solidFill>
              <a:latin typeface="Heebo Black"/>
              <a:cs typeface="Heebo Black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4CBD6C4-C8A8-6EDD-E5F4-A31A72F4A66D}"/>
              </a:ext>
            </a:extLst>
          </p:cNvPr>
          <p:cNvSpPr/>
          <p:nvPr/>
        </p:nvSpPr>
        <p:spPr>
          <a:xfrm flipH="1">
            <a:off x="836872" y="3354472"/>
            <a:ext cx="6600875" cy="12402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0" dist="38100" dir="2700000" algn="t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ABBB389-011A-A542-E0E9-416ECA2027EC}"/>
              </a:ext>
            </a:extLst>
          </p:cNvPr>
          <p:cNvSpPr/>
          <p:nvPr/>
        </p:nvSpPr>
        <p:spPr>
          <a:xfrm flipH="1">
            <a:off x="7087852" y="3619557"/>
            <a:ext cx="710050" cy="710050"/>
          </a:xfrm>
          <a:prstGeom prst="rect">
            <a:avLst/>
          </a:prstGeom>
          <a:solidFill>
            <a:srgbClr val="00A859"/>
          </a:solidFill>
          <a:ln>
            <a:noFill/>
          </a:ln>
          <a:effectLst>
            <a:outerShdw blurRad="635000" dist="38100" dir="2700000" algn="t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A85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A18DEAF6-83D1-FE9E-1440-2156BEE3E2C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82572" y="3714277"/>
            <a:ext cx="520610" cy="52061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56827D1D-1B20-0B97-0682-3EA5A4DD9266}"/>
              </a:ext>
            </a:extLst>
          </p:cNvPr>
          <p:cNvSpPr/>
          <p:nvPr/>
        </p:nvSpPr>
        <p:spPr>
          <a:xfrm flipH="1">
            <a:off x="836872" y="4769810"/>
            <a:ext cx="6600875" cy="12402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0" dist="38100" dir="2700000" algn="t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1CD3E8D-CCB2-1B04-194A-0906A1EF0182}"/>
              </a:ext>
            </a:extLst>
          </p:cNvPr>
          <p:cNvSpPr/>
          <p:nvPr/>
        </p:nvSpPr>
        <p:spPr>
          <a:xfrm flipH="1">
            <a:off x="7087852" y="5034895"/>
            <a:ext cx="710050" cy="71005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635000" dist="38100" dir="2700000" algn="t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30C8E4C3-201E-36D6-5804-D4C397F787F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08325" y="5155368"/>
            <a:ext cx="469105" cy="469105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B5E7E161-A7AF-4C6E-692A-FF73407CE3F5}"/>
              </a:ext>
            </a:extLst>
          </p:cNvPr>
          <p:cNvSpPr/>
          <p:nvPr/>
        </p:nvSpPr>
        <p:spPr>
          <a:xfrm flipH="1">
            <a:off x="836872" y="1939134"/>
            <a:ext cx="6600875" cy="12402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0" dist="38100" dir="2700000" algn="t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00C5B31-22FA-BCA9-7E1F-C05B56198CFE}"/>
              </a:ext>
            </a:extLst>
          </p:cNvPr>
          <p:cNvSpPr/>
          <p:nvPr/>
        </p:nvSpPr>
        <p:spPr>
          <a:xfrm flipH="1">
            <a:off x="7087852" y="2204219"/>
            <a:ext cx="710050" cy="71005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0" dist="38100" dir="2700000" algn="t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59" name="Graphic 58">
            <a:extLst>
              <a:ext uri="{FF2B5EF4-FFF2-40B4-BE49-F238E27FC236}">
                <a16:creationId xmlns:a16="http://schemas.microsoft.com/office/drawing/2014/main" id="{D9E35A40-AA86-6139-8C92-91C883E2A473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83268" y="2299635"/>
            <a:ext cx="519218" cy="519218"/>
          </a:xfrm>
          <a:prstGeom prst="rect">
            <a:avLst/>
          </a:prstGeom>
        </p:spPr>
      </p:pic>
      <p:sp>
        <p:nvSpPr>
          <p:cNvPr id="60" name="Arrow: Pentagon 59">
            <a:extLst>
              <a:ext uri="{FF2B5EF4-FFF2-40B4-BE49-F238E27FC236}">
                <a16:creationId xmlns:a16="http://schemas.microsoft.com/office/drawing/2014/main" id="{7643A31F-D46F-4D6D-C1DA-F2CE8D030BEE}"/>
              </a:ext>
            </a:extLst>
          </p:cNvPr>
          <p:cNvSpPr/>
          <p:nvPr/>
        </p:nvSpPr>
        <p:spPr>
          <a:xfrm>
            <a:off x="1424939" y="5034895"/>
            <a:ext cx="3025755" cy="710050"/>
          </a:xfrm>
          <a:prstGeom prst="homePlate">
            <a:avLst>
              <a:gd name="adj" fmla="val 1995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ndon Grotesque Regular"/>
              <a:ea typeface="+mn-ea"/>
              <a:cs typeface="+mn-cs"/>
            </a:endParaRPr>
          </a:p>
        </p:txBody>
      </p:sp>
      <p:pic>
        <p:nvPicPr>
          <p:cNvPr id="61" name="Picture 60" descr="A factory with smoke coming out of it&#10;&#10;Description automatically generated with low confidence">
            <a:extLst>
              <a:ext uri="{FF2B5EF4-FFF2-40B4-BE49-F238E27FC236}">
                <a16:creationId xmlns:a16="http://schemas.microsoft.com/office/drawing/2014/main" id="{1EF34631-3AF7-0B61-847D-D016B6D1D4B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4143" y="1553041"/>
            <a:ext cx="3178332" cy="463210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4DDE595-4C81-B835-E227-E3E283ED7832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20" y="4694619"/>
            <a:ext cx="1368000" cy="1368000"/>
          </a:xfrm>
          <a:prstGeom prst="rect">
            <a:avLst/>
          </a:prstGeom>
        </p:spPr>
      </p:pic>
      <p:sp>
        <p:nvSpPr>
          <p:cNvPr id="63" name="Arrow: Pentagon 62">
            <a:extLst>
              <a:ext uri="{FF2B5EF4-FFF2-40B4-BE49-F238E27FC236}">
                <a16:creationId xmlns:a16="http://schemas.microsoft.com/office/drawing/2014/main" id="{C22DEA03-245F-8DB7-E6B4-6484032011A3}"/>
              </a:ext>
            </a:extLst>
          </p:cNvPr>
          <p:cNvSpPr/>
          <p:nvPr/>
        </p:nvSpPr>
        <p:spPr>
          <a:xfrm>
            <a:off x="1564639" y="2204219"/>
            <a:ext cx="2874053" cy="710050"/>
          </a:xfrm>
          <a:prstGeom prst="homePlate">
            <a:avLst>
              <a:gd name="adj" fmla="val 1995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ndon Grotesque Regular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1791089-7C1E-CA41-9B3D-3BE865AD272C}"/>
              </a:ext>
            </a:extLst>
          </p:cNvPr>
          <p:cNvSpPr/>
          <p:nvPr/>
        </p:nvSpPr>
        <p:spPr>
          <a:xfrm>
            <a:off x="1976212" y="2420745"/>
            <a:ext cx="2138965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kg de café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B088E92-7D6B-41FD-34E0-83F792C50137}"/>
              </a:ext>
            </a:extLst>
          </p:cNvPr>
          <p:cNvSpPr>
            <a:spLocks/>
          </p:cNvSpPr>
          <p:nvPr/>
        </p:nvSpPr>
        <p:spPr>
          <a:xfrm>
            <a:off x="4666450" y="2374578"/>
            <a:ext cx="1812961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3E409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750 g of CO</a:t>
            </a:r>
            <a:r>
              <a:rPr kumimoji="0" 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3E409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66" name="Picture 65" descr="A picture containing dark&#10;&#10;Description automatically generated">
            <a:extLst>
              <a:ext uri="{FF2B5EF4-FFF2-40B4-BE49-F238E27FC236}">
                <a16:creationId xmlns:a16="http://schemas.microsoft.com/office/drawing/2014/main" id="{1D572A07-02B3-23E9-E62B-337560C7A50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066" y="1534207"/>
            <a:ext cx="1481056" cy="166589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C3998D1E-49E2-CD76-0A40-B8ADD8BC914B}"/>
              </a:ext>
            </a:extLst>
          </p:cNvPr>
          <p:cNvSpPr>
            <a:spLocks/>
          </p:cNvSpPr>
          <p:nvPr/>
        </p:nvSpPr>
        <p:spPr>
          <a:xfrm>
            <a:off x="1976212" y="5251421"/>
            <a:ext cx="2138965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kg chocolate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E6F69AC-92C3-7ABF-5571-758AA6D0B90B}"/>
              </a:ext>
            </a:extLst>
          </p:cNvPr>
          <p:cNvSpPr/>
          <p:nvPr/>
        </p:nvSpPr>
        <p:spPr>
          <a:xfrm>
            <a:off x="4666450" y="5205254"/>
            <a:ext cx="1812961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CC2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540 g of CO</a:t>
            </a:r>
            <a:r>
              <a:rPr kumimoji="0" 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FFCC2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9" name="Arrow: Pentagon 68">
            <a:extLst>
              <a:ext uri="{FF2B5EF4-FFF2-40B4-BE49-F238E27FC236}">
                <a16:creationId xmlns:a16="http://schemas.microsoft.com/office/drawing/2014/main" id="{4A3A8FD5-B1E3-F668-D600-72DFC19A0047}"/>
              </a:ext>
            </a:extLst>
          </p:cNvPr>
          <p:cNvSpPr/>
          <p:nvPr/>
        </p:nvSpPr>
        <p:spPr>
          <a:xfrm>
            <a:off x="1424939" y="3619557"/>
            <a:ext cx="3025755" cy="710050"/>
          </a:xfrm>
          <a:prstGeom prst="homePlate">
            <a:avLst>
              <a:gd name="adj" fmla="val 1995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ndon Grotesque Regular"/>
              <a:ea typeface="+mn-ea"/>
              <a:cs typeface="+mn-cs"/>
            </a:endParaRPr>
          </a:p>
        </p:txBody>
      </p:sp>
      <p:pic>
        <p:nvPicPr>
          <p:cNvPr id="70" name="Picture 69" descr="A picture containing person, clothing, dark&#10;&#10;Description automatically generated">
            <a:extLst>
              <a:ext uri="{FF2B5EF4-FFF2-40B4-BE49-F238E27FC236}">
                <a16:creationId xmlns:a16="http://schemas.microsoft.com/office/drawing/2014/main" id="{823376A0-6314-6B7A-6321-5743E9D8BBCF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593" y="3341717"/>
            <a:ext cx="1856263" cy="1180997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EEEF4E71-F0CA-D18E-66F9-F7CFB82FCD31}"/>
              </a:ext>
            </a:extLst>
          </p:cNvPr>
          <p:cNvSpPr>
            <a:spLocks/>
          </p:cNvSpPr>
          <p:nvPr/>
        </p:nvSpPr>
        <p:spPr>
          <a:xfrm>
            <a:off x="1976212" y="3697584"/>
            <a:ext cx="2138965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450g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moletom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algodão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8670317-7455-BD02-8C29-C9F773737E2A}"/>
              </a:ext>
            </a:extLst>
          </p:cNvPr>
          <p:cNvSpPr>
            <a:spLocks/>
          </p:cNvSpPr>
          <p:nvPr/>
        </p:nvSpPr>
        <p:spPr>
          <a:xfrm>
            <a:off x="4666450" y="3789916"/>
            <a:ext cx="1812961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A8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860 g of CO</a:t>
            </a:r>
            <a:r>
              <a:rPr kumimoji="0" 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00A8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3539861-10C6-32B3-A750-FFCF4DF5F004}"/>
              </a:ext>
            </a:extLst>
          </p:cNvPr>
          <p:cNvSpPr/>
          <p:nvPr/>
        </p:nvSpPr>
        <p:spPr>
          <a:xfrm>
            <a:off x="1553205" y="1548572"/>
            <a:ext cx="6244697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Arial" panose="020B0604020202020204" pitchFamily="34" charset="0"/>
              </a:rPr>
              <a:t>Peso de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Arial" panose="020B0604020202020204" pitchFamily="34" charset="0"/>
              </a:rPr>
              <a:t>dióxido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Arial" panose="020B0604020202020204" pitchFamily="34" charset="0"/>
              </a:rPr>
              <a:t> de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Arial" panose="020B0604020202020204" pitchFamily="34" charset="0"/>
              </a:rPr>
              <a:t>carbono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Arial" panose="020B0604020202020204" pitchFamily="34" charset="0"/>
              </a:rPr>
              <a:t>proveniente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Arial" panose="020B0604020202020204" pitchFamily="34" charset="0"/>
              </a:rPr>
              <a:t> de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Arial" panose="020B0604020202020204" pitchFamily="34" charset="0"/>
              </a:rPr>
              <a:t>fertilizantes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Arial" panose="020B0604020202020204" pitchFamily="34" charset="0"/>
              </a:rPr>
              <a:t>nitrogenados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7319D4BE-D962-0F5A-AA32-3F99C8366B4D}"/>
              </a:ext>
            </a:extLst>
          </p:cNvPr>
          <p:cNvCxnSpPr>
            <a:cxnSpLocks/>
          </p:cNvCxnSpPr>
          <p:nvPr/>
        </p:nvCxnSpPr>
        <p:spPr>
          <a:xfrm flipH="1">
            <a:off x="836875" y="1656294"/>
            <a:ext cx="1712015" cy="0"/>
          </a:xfrm>
          <a:prstGeom prst="line">
            <a:avLst/>
          </a:prstGeom>
          <a:ln>
            <a:solidFill>
              <a:srgbClr val="00A859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Placeholder 12">
            <a:extLst>
              <a:ext uri="{FF2B5EF4-FFF2-40B4-BE49-F238E27FC236}">
                <a16:creationId xmlns:a16="http://schemas.microsoft.com/office/drawing/2014/main" id="{B97BCEAE-DDDB-79F3-09A4-CFCBF8312F87}"/>
              </a:ext>
            </a:extLst>
          </p:cNvPr>
          <p:cNvSpPr txBox="1">
            <a:spLocks/>
          </p:cNvSpPr>
          <p:nvPr/>
        </p:nvSpPr>
        <p:spPr>
          <a:xfrm>
            <a:off x="747693" y="6084609"/>
            <a:ext cx="6697683" cy="180492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/>
                <a:ea typeface="+mn-ea"/>
                <a:cs typeface="+mn-cs"/>
              </a:rPr>
              <a:t>Source: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/>
                <a:ea typeface="+mn-ea"/>
                <a:cs typeface="+mn-cs"/>
              </a:rPr>
              <a:t>Mckinsey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/>
                <a:ea typeface="+mn-ea"/>
                <a:cs typeface="+mn-cs"/>
              </a:rPr>
              <a:t> analysis</a:t>
            </a:r>
          </a:p>
        </p:txBody>
      </p:sp>
    </p:spTree>
    <p:extLst>
      <p:ext uri="{BB962C8B-B14F-4D97-AF65-F5344CB8AC3E}">
        <p14:creationId xmlns:p14="http://schemas.microsoft.com/office/powerpoint/2010/main" val="106626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86;p17">
            <a:extLst>
              <a:ext uri="{FF2B5EF4-FFF2-40B4-BE49-F238E27FC236}">
                <a16:creationId xmlns:a16="http://schemas.microsoft.com/office/drawing/2014/main" id="{A14F2B6A-B392-556F-EF5B-8922B98B4C7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EBCABDA3-4A5D-3F83-A366-1E4EE365F2F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845470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6" progId="TCLayout.ActiveDocument.1">
                  <p:embed/>
                </p:oleObj>
              </mc:Choice>
              <mc:Fallback>
                <p:oleObj name="think-cell Slide" r:id="rId5" imgW="395" imgH="396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BCABDA3-4A5D-3F83-A366-1E4EE365F2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28B3681-8F9A-D3A1-FE64-6873B420B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4" y="882899"/>
            <a:ext cx="10369551" cy="525780"/>
          </a:xfrm>
        </p:spPr>
        <p:txBody>
          <a:bodyPr vert="horz">
            <a:noAutofit/>
          </a:bodyPr>
          <a:lstStyle/>
          <a:p>
            <a:r>
              <a:rPr lang="pt-BR" sz="2400" dirty="0">
                <a:solidFill>
                  <a:srgbClr val="2EED80"/>
                </a:solidFill>
                <a:latin typeface="Heebo Black"/>
                <a:cs typeface="Heebo Black"/>
              </a:rPr>
              <a:t>A indústria de fertilizantes nitrogenados é responsável por cerca de 2% das emissões globais de gases de efeito estufa, o que o coloca como uma das industrias mais poluentes da atualidade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FDCC5390-BC57-0F7C-63DD-1BCDFCD2742D}"/>
              </a:ext>
            </a:extLst>
          </p:cNvPr>
          <p:cNvSpPr txBox="1">
            <a:spLocks/>
          </p:cNvSpPr>
          <p:nvPr/>
        </p:nvSpPr>
        <p:spPr>
          <a:xfrm>
            <a:off x="675993" y="5938410"/>
            <a:ext cx="6697683" cy="416670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Fonte: </a:t>
            </a:r>
            <a:r>
              <a:rPr lang="en-US" dirty="0" err="1">
                <a:solidFill>
                  <a:schemeClr val="bg1"/>
                </a:solidFill>
              </a:rPr>
              <a:t>Menegat</a:t>
            </a:r>
            <a:r>
              <a:rPr lang="en-US" dirty="0">
                <a:solidFill>
                  <a:schemeClr val="bg1"/>
                </a:solidFill>
              </a:rPr>
              <a:t>, Ledo, Tirado Greenhouse gas emissions from global production and use of nitrogen synthetic </a:t>
            </a:r>
            <a:r>
              <a:rPr lang="en-US" dirty="0" err="1">
                <a:solidFill>
                  <a:schemeClr val="bg1"/>
                </a:solidFill>
              </a:rPr>
              <a:t>fertilisers</a:t>
            </a:r>
            <a:r>
              <a:rPr lang="en-US" dirty="0">
                <a:solidFill>
                  <a:schemeClr val="bg1"/>
                </a:solidFill>
              </a:rPr>
              <a:t> in agriculture, 2021; </a:t>
            </a:r>
            <a:r>
              <a:rPr lang="en-US" dirty="0" err="1">
                <a:solidFill>
                  <a:schemeClr val="bg1"/>
                </a:solidFill>
              </a:rPr>
              <a:t>Atag</a:t>
            </a:r>
            <a:r>
              <a:rPr lang="en-US" dirty="0">
                <a:solidFill>
                  <a:schemeClr val="bg1"/>
                </a:solidFill>
              </a:rPr>
              <a:t>; IEA; EPA; Global Methane Initiative</a:t>
            </a:r>
          </a:p>
        </p:txBody>
      </p:sp>
      <p:graphicFrame>
        <p:nvGraphicFramePr>
          <p:cNvPr id="59" name="Content Placeholder 48">
            <a:extLst>
              <a:ext uri="{FF2B5EF4-FFF2-40B4-BE49-F238E27FC236}">
                <a16:creationId xmlns:a16="http://schemas.microsoft.com/office/drawing/2014/main" id="{7A76F814-82B3-E083-21C7-D21CA7B451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2125336"/>
              </p:ext>
            </p:extLst>
          </p:nvPr>
        </p:nvGraphicFramePr>
        <p:xfrm>
          <a:off x="766500" y="1846879"/>
          <a:ext cx="7903789" cy="3840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60" name="Picture 28" descr="Untitled-1">
            <a:extLst>
              <a:ext uri="{FF2B5EF4-FFF2-40B4-BE49-F238E27FC236}">
                <a16:creationId xmlns:a16="http://schemas.microsoft.com/office/drawing/2014/main" id="{7BDA1D57-2C17-7D34-1E28-62D8152361FD}"/>
              </a:ext>
            </a:extLst>
          </p:cNvPr>
          <p:cNvPicPr>
            <a:picLocks noChangeArrowheads="1"/>
          </p:cNvPicPr>
          <p:nvPr>
            <p:custDataLst>
              <p:tags r:id="rId2"/>
            </p:custDataLst>
          </p:nvPr>
        </p:nvPicPr>
        <p:blipFill rotWithShape="1">
          <a:blip r:embed="rId8">
            <a:clrChange>
              <a:clrFrom>
                <a:srgbClr val="ECEFF4"/>
              </a:clrFrom>
              <a:clrTo>
                <a:srgbClr val="ECEF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4" r="22531"/>
          <a:stretch/>
        </p:blipFill>
        <p:spPr bwMode="auto">
          <a:xfrm>
            <a:off x="8670289" y="1616810"/>
            <a:ext cx="2610486" cy="280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82283769-963E-CD47-0F57-C6D72C4425EF}"/>
              </a:ext>
            </a:extLst>
          </p:cNvPr>
          <p:cNvSpPr txBox="1"/>
          <p:nvPr/>
        </p:nvSpPr>
        <p:spPr>
          <a:xfrm>
            <a:off x="905965" y="1595885"/>
            <a:ext cx="79037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+mn-lt"/>
              </a:rPr>
              <a:t>Emissões estimadas de CO2 por setor (milhões de toneladas a.a.)</a:t>
            </a:r>
            <a:endParaRPr lang="en-GB" sz="1400" dirty="0">
              <a:solidFill>
                <a:schemeClr val="bg1"/>
              </a:solidFill>
            </a:endParaRPr>
          </a:p>
        </p:txBody>
      </p:sp>
      <p:pic>
        <p:nvPicPr>
          <p:cNvPr id="2" name="Picture 15" descr="A green text on a black background&#10;&#10;Description automatically generated">
            <a:extLst>
              <a:ext uri="{FF2B5EF4-FFF2-40B4-BE49-F238E27FC236}">
                <a16:creationId xmlns:a16="http://schemas.microsoft.com/office/drawing/2014/main" id="{AB67D1E2-97A4-7F20-F354-4B243C1079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949" y="5880389"/>
            <a:ext cx="1742109" cy="68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82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86;p17">
            <a:extLst>
              <a:ext uri="{FF2B5EF4-FFF2-40B4-BE49-F238E27FC236}">
                <a16:creationId xmlns:a16="http://schemas.microsoft.com/office/drawing/2014/main" id="{3FEBF2E3-61DD-7BAC-DCD4-126EDE9360B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4353A41-545F-5C7F-FE03-1A51E8B1A15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301818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6" progId="TCLayout.ActiveDocument.1">
                  <p:embed/>
                </p:oleObj>
              </mc:Choice>
              <mc:Fallback>
                <p:oleObj name="think-cell Slide" r:id="rId5" imgW="395" imgH="39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4353A41-545F-5C7F-FE03-1A51E8B1A1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AF2A115-2D35-0AC5-ECCE-6F7A98A14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644" y="1180933"/>
            <a:ext cx="10369551" cy="525780"/>
          </a:xfrm>
        </p:spPr>
        <p:txBody>
          <a:bodyPr vert="horz">
            <a:noAutofit/>
          </a:bodyPr>
          <a:lstStyle/>
          <a:p>
            <a:r>
              <a:rPr lang="pt-BR" sz="2400" dirty="0">
                <a:solidFill>
                  <a:srgbClr val="2EED80"/>
                </a:solidFill>
                <a:latin typeface="Heebo Black"/>
                <a:cs typeface="Heebo Black"/>
              </a:rPr>
              <a:t>Os fertilizantes nitrogenados podem ser produzidos a partir do uso do hidrogênio verde, substituindo o hidrogênio cinza obtido de fontes fósseis (gás natural e carvão)</a:t>
            </a:r>
          </a:p>
        </p:txBody>
      </p:sp>
      <p:sp>
        <p:nvSpPr>
          <p:cNvPr id="10" name="Seta: para Baixo 59">
            <a:extLst>
              <a:ext uri="{FF2B5EF4-FFF2-40B4-BE49-F238E27FC236}">
                <a16:creationId xmlns:a16="http://schemas.microsoft.com/office/drawing/2014/main" id="{30A974AC-04FA-EC34-C1F4-62513283EFF2}"/>
              </a:ext>
            </a:extLst>
          </p:cNvPr>
          <p:cNvSpPr/>
          <p:nvPr/>
        </p:nvSpPr>
        <p:spPr>
          <a:xfrm rot="16200000">
            <a:off x="3237605" y="3146989"/>
            <a:ext cx="618897" cy="915349"/>
          </a:xfrm>
          <a:prstGeom prst="downArrow">
            <a:avLst>
              <a:gd name="adj1" fmla="val 50000"/>
              <a:gd name="adj2" fmla="val 70520"/>
            </a:avLst>
          </a:prstGeom>
          <a:solidFill>
            <a:srgbClr val="3E4095"/>
          </a:solidFill>
          <a:ln>
            <a:solidFill>
              <a:srgbClr val="3E4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0FFA69E0-7DF5-5C66-E7EC-996F9342079A}"/>
              </a:ext>
            </a:extLst>
          </p:cNvPr>
          <p:cNvSpPr txBox="1"/>
          <p:nvPr/>
        </p:nvSpPr>
        <p:spPr>
          <a:xfrm>
            <a:off x="871644" y="2065530"/>
            <a:ext cx="9868927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30396" lvl="1" indent="-226796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793" lvl="2" indent="-215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7590" lvl="3" indent="-15119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187" lvl="4" indent="-14759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prstClr val="black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pt-BR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Arial" panose="020B0604020202020204" pitchFamily="34" charset="0"/>
              </a:rPr>
              <a:t>A utilização de energia renovável no processo de eletrolise torna o processo de produção de fertilizante nitrogenados a partir do uso do hidrogênio um processo praticamente livre de emissões de gases de efeito estufa</a:t>
            </a:r>
          </a:p>
        </p:txBody>
      </p:sp>
      <p:grpSp>
        <p:nvGrpSpPr>
          <p:cNvPr id="12" name="Agrupar 171">
            <a:extLst>
              <a:ext uri="{FF2B5EF4-FFF2-40B4-BE49-F238E27FC236}">
                <a16:creationId xmlns:a16="http://schemas.microsoft.com/office/drawing/2014/main" id="{3E0AD2D6-28C2-7D3E-8F06-C70569DC07E9}"/>
              </a:ext>
            </a:extLst>
          </p:cNvPr>
          <p:cNvGrpSpPr>
            <a:grpSpLocks noChangeAspect="1"/>
          </p:cNvGrpSpPr>
          <p:nvPr/>
        </p:nvGrpSpPr>
        <p:grpSpPr>
          <a:xfrm>
            <a:off x="1361379" y="2876957"/>
            <a:ext cx="1728000" cy="1455418"/>
            <a:chOff x="399733" y="1840090"/>
            <a:chExt cx="1229348" cy="958382"/>
          </a:xfrm>
        </p:grpSpPr>
        <p:sp>
          <p:nvSpPr>
            <p:cNvPr id="13" name="Rectangle: Rounded Corners 82">
              <a:extLst>
                <a:ext uri="{FF2B5EF4-FFF2-40B4-BE49-F238E27FC236}">
                  <a16:creationId xmlns:a16="http://schemas.microsoft.com/office/drawing/2014/main" id="{075884DB-B6B0-147D-451D-EFC0EEB0A4F0}"/>
                </a:ext>
              </a:extLst>
            </p:cNvPr>
            <p:cNvSpPr/>
            <p:nvPr/>
          </p:nvSpPr>
          <p:spPr>
            <a:xfrm>
              <a:off x="399733" y="1840090"/>
              <a:ext cx="1229348" cy="958382"/>
            </a:xfrm>
            <a:prstGeom prst="roundRect">
              <a:avLst>
                <a:gd name="adj" fmla="val 4337"/>
              </a:avLst>
            </a:prstGeom>
            <a:solidFill>
              <a:schemeClr val="bg2">
                <a:lumMod val="75000"/>
                <a:alpha val="12596"/>
              </a:schemeClr>
            </a:solidFill>
            <a:ln w="19050">
              <a:solidFill>
                <a:srgbClr val="00A85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Rectangle 1089">
              <a:extLst>
                <a:ext uri="{FF2B5EF4-FFF2-40B4-BE49-F238E27FC236}">
                  <a16:creationId xmlns:a16="http://schemas.microsoft.com/office/drawing/2014/main" id="{F6F6E510-B2D3-F5E7-5569-D148B59A8B5B}"/>
                </a:ext>
              </a:extLst>
            </p:cNvPr>
            <p:cNvSpPr/>
            <p:nvPr/>
          </p:nvSpPr>
          <p:spPr>
            <a:xfrm>
              <a:off x="662160" y="2475616"/>
              <a:ext cx="704494" cy="2432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randon Grotesque Regular" panose="020B0503020203060202" pitchFamily="34" charset="77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Energia Renovável</a:t>
              </a:r>
            </a:p>
          </p:txBody>
        </p:sp>
        <p:pic>
          <p:nvPicPr>
            <p:cNvPr id="15" name="Graphic 53">
              <a:extLst>
                <a:ext uri="{FF2B5EF4-FFF2-40B4-BE49-F238E27FC236}">
                  <a16:creationId xmlns:a16="http://schemas.microsoft.com/office/drawing/2014/main" id="{070482BA-8E64-AF8A-4A8C-4C8E5836A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55114" y="1936762"/>
              <a:ext cx="307752" cy="455011"/>
            </a:xfrm>
            <a:prstGeom prst="rect">
              <a:avLst/>
            </a:prstGeom>
          </p:spPr>
        </p:pic>
        <p:pic>
          <p:nvPicPr>
            <p:cNvPr id="16" name="Graphic 54">
              <a:extLst>
                <a:ext uri="{FF2B5EF4-FFF2-40B4-BE49-F238E27FC236}">
                  <a16:creationId xmlns:a16="http://schemas.microsoft.com/office/drawing/2014/main" id="{BCA784E4-7E54-AB49-5FA1-209C5715F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8541" y="1966425"/>
              <a:ext cx="390860" cy="425348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C059265-897B-5A0D-C252-C0D46DF6D112}"/>
              </a:ext>
            </a:extLst>
          </p:cNvPr>
          <p:cNvGrpSpPr/>
          <p:nvPr/>
        </p:nvGrpSpPr>
        <p:grpSpPr>
          <a:xfrm>
            <a:off x="6326054" y="2885342"/>
            <a:ext cx="1728001" cy="1440000"/>
            <a:chOff x="6271331" y="2411780"/>
            <a:chExt cx="1728001" cy="1440000"/>
          </a:xfrm>
        </p:grpSpPr>
        <p:grpSp>
          <p:nvGrpSpPr>
            <p:cNvPr id="18" name="Agrupar 11">
              <a:extLst>
                <a:ext uri="{FF2B5EF4-FFF2-40B4-BE49-F238E27FC236}">
                  <a16:creationId xmlns:a16="http://schemas.microsoft.com/office/drawing/2014/main" id="{6A60E4F6-260A-BB34-5515-95DA725BE4A2}"/>
                </a:ext>
              </a:extLst>
            </p:cNvPr>
            <p:cNvGrpSpPr/>
            <p:nvPr/>
          </p:nvGrpSpPr>
          <p:grpSpPr>
            <a:xfrm>
              <a:off x="6271331" y="2411780"/>
              <a:ext cx="1728001" cy="1440000"/>
              <a:chOff x="2588243" y="2178518"/>
              <a:chExt cx="1505057" cy="1067092"/>
            </a:xfrm>
          </p:grpSpPr>
          <p:sp>
            <p:nvSpPr>
              <p:cNvPr id="22" name="Rectangle: Rounded Corners 103">
                <a:extLst>
                  <a:ext uri="{FF2B5EF4-FFF2-40B4-BE49-F238E27FC236}">
                    <a16:creationId xmlns:a16="http://schemas.microsoft.com/office/drawing/2014/main" id="{B0D432DA-8159-B725-1AFB-274329D093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588243" y="2178518"/>
                <a:ext cx="1505057" cy="1067092"/>
              </a:xfrm>
              <a:prstGeom prst="roundRect">
                <a:avLst>
                  <a:gd name="adj" fmla="val 2912"/>
                </a:avLst>
              </a:prstGeom>
              <a:solidFill>
                <a:schemeClr val="bg2">
                  <a:lumMod val="75000"/>
                  <a:alpha val="12596"/>
                </a:schemeClr>
              </a:solidFill>
              <a:ln w="19050">
                <a:solidFill>
                  <a:srgbClr val="00A859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randon Grotesque Regular" panose="020B0503020203060202" pitchFamily="34" charset="77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1103">
                <a:extLst>
                  <a:ext uri="{FF2B5EF4-FFF2-40B4-BE49-F238E27FC236}">
                    <a16:creationId xmlns:a16="http://schemas.microsoft.com/office/drawing/2014/main" id="{2F134076-F8C9-13F2-1415-C5D6C6B2EC6C}"/>
                  </a:ext>
                </a:extLst>
              </p:cNvPr>
              <p:cNvSpPr/>
              <p:nvPr/>
            </p:nvSpPr>
            <p:spPr>
              <a:xfrm>
                <a:off x="2827425" y="2884768"/>
                <a:ext cx="1051060" cy="27368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pt-BR" sz="12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Brandon Grotesque Regular" panose="020B0503020203060202" pitchFamily="34" charset="77"/>
                    <a:ea typeface="+mn-ea"/>
                    <a:cs typeface="Arial" panose="020B0604020202020204" pitchFamily="34" charset="0"/>
                    <a:sym typeface="Arial" panose="020B0604020202020204" pitchFamily="34" charset="0"/>
                  </a:rPr>
                  <a:t>Produção de Amônia Verde</a:t>
                </a:r>
              </a:p>
            </p:txBody>
          </p:sp>
        </p:grpSp>
        <p:grpSp>
          <p:nvGrpSpPr>
            <p:cNvPr id="19" name="Agrupar 73">
              <a:extLst>
                <a:ext uri="{FF2B5EF4-FFF2-40B4-BE49-F238E27FC236}">
                  <a16:creationId xmlns:a16="http://schemas.microsoft.com/office/drawing/2014/main" id="{5FEBE09E-2EB0-5979-9192-4F09E478C464}"/>
                </a:ext>
              </a:extLst>
            </p:cNvPr>
            <p:cNvGrpSpPr/>
            <p:nvPr/>
          </p:nvGrpSpPr>
          <p:grpSpPr>
            <a:xfrm>
              <a:off x="6763198" y="2649605"/>
              <a:ext cx="747383" cy="643624"/>
              <a:chOff x="6547127" y="2653963"/>
              <a:chExt cx="747383" cy="643624"/>
            </a:xfrm>
          </p:grpSpPr>
          <p:pic>
            <p:nvPicPr>
              <p:cNvPr id="20" name="Graphic 50">
                <a:extLst>
                  <a:ext uri="{FF2B5EF4-FFF2-40B4-BE49-F238E27FC236}">
                    <a16:creationId xmlns:a16="http://schemas.microsoft.com/office/drawing/2014/main" id="{C68F8763-2700-2FDA-E24F-EE6D5E4DBE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547127" y="2653963"/>
                <a:ext cx="747383" cy="643624"/>
              </a:xfrm>
              <a:prstGeom prst="rect">
                <a:avLst/>
              </a:prstGeom>
            </p:spPr>
          </p:pic>
          <p:sp>
            <p:nvSpPr>
              <p:cNvPr id="21" name="CaixaDeTexto 23">
                <a:extLst>
                  <a:ext uri="{FF2B5EF4-FFF2-40B4-BE49-F238E27FC236}">
                    <a16:creationId xmlns:a16="http://schemas.microsoft.com/office/drawing/2014/main" id="{52B82CFD-1079-A423-C2A6-13EE822DCD65}"/>
                  </a:ext>
                </a:extLst>
              </p:cNvPr>
              <p:cNvSpPr txBox="1"/>
              <p:nvPr/>
            </p:nvSpPr>
            <p:spPr>
              <a:xfrm>
                <a:off x="6759936" y="2920255"/>
                <a:ext cx="321106" cy="2000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3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Brandon Grotesque Regular" panose="020B0503020203060202" pitchFamily="34" charset="77"/>
                    <a:ea typeface="+mn-ea"/>
                    <a:cs typeface="+mn-cs"/>
                  </a:rPr>
                  <a:t>NH</a:t>
                </a:r>
                <a:r>
                  <a:rPr kumimoji="0" lang="pt-BR" sz="1300" b="1" i="0" u="none" strike="noStrike" kern="1200" cap="none" spc="0" normalizeH="0" baseline="-2500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Brandon Grotesque Regular" panose="020B0503020203060202" pitchFamily="34" charset="77"/>
                    <a:ea typeface="+mn-ea"/>
                    <a:cs typeface="+mn-cs"/>
                  </a:rPr>
                  <a:t>3</a:t>
                </a:r>
                <a:endParaRPr kumimoji="0" lang="pt-BR" sz="1300" b="1" i="0" u="none" strike="noStrike" kern="1200" cap="none" spc="-40" normalizeH="0" baseline="-2500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randon Grotesque Regular" panose="020B0503020203060202" pitchFamily="34" charset="77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Agrupar 25">
            <a:extLst>
              <a:ext uri="{FF2B5EF4-FFF2-40B4-BE49-F238E27FC236}">
                <a16:creationId xmlns:a16="http://schemas.microsoft.com/office/drawing/2014/main" id="{E7ADDE15-9E09-B1AE-2743-34D689501D1C}"/>
              </a:ext>
            </a:extLst>
          </p:cNvPr>
          <p:cNvGrpSpPr>
            <a:grpSpLocks/>
          </p:cNvGrpSpPr>
          <p:nvPr/>
        </p:nvGrpSpPr>
        <p:grpSpPr>
          <a:xfrm>
            <a:off x="4002566" y="2876957"/>
            <a:ext cx="1728000" cy="1440000"/>
            <a:chOff x="3776860" y="2363177"/>
            <a:chExt cx="1906756" cy="2131645"/>
          </a:xfrm>
        </p:grpSpPr>
        <p:grpSp>
          <p:nvGrpSpPr>
            <p:cNvPr id="25" name="Agrupar 5">
              <a:extLst>
                <a:ext uri="{FF2B5EF4-FFF2-40B4-BE49-F238E27FC236}">
                  <a16:creationId xmlns:a16="http://schemas.microsoft.com/office/drawing/2014/main" id="{A8357542-0EC8-9DC1-E9FD-B345E5369C3D}"/>
                </a:ext>
              </a:extLst>
            </p:cNvPr>
            <p:cNvGrpSpPr/>
            <p:nvPr/>
          </p:nvGrpSpPr>
          <p:grpSpPr>
            <a:xfrm>
              <a:off x="3776860" y="2363177"/>
              <a:ext cx="1906756" cy="2131645"/>
              <a:chOff x="2588243" y="2178518"/>
              <a:chExt cx="1254214" cy="1067092"/>
            </a:xfrm>
          </p:grpSpPr>
          <p:sp>
            <p:nvSpPr>
              <p:cNvPr id="28" name="Rectangle: Rounded Corners 103">
                <a:extLst>
                  <a:ext uri="{FF2B5EF4-FFF2-40B4-BE49-F238E27FC236}">
                    <a16:creationId xmlns:a16="http://schemas.microsoft.com/office/drawing/2014/main" id="{2BC6EBA7-9B57-2554-6BDD-5F1E0BDC10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588243" y="2178518"/>
                <a:ext cx="1254214" cy="1067092"/>
              </a:xfrm>
              <a:prstGeom prst="roundRect">
                <a:avLst>
                  <a:gd name="adj" fmla="val 2912"/>
                </a:avLst>
              </a:prstGeom>
              <a:solidFill>
                <a:schemeClr val="bg2">
                  <a:lumMod val="75000"/>
                  <a:alpha val="12596"/>
                </a:schemeClr>
              </a:solidFill>
              <a:ln w="19050">
                <a:solidFill>
                  <a:srgbClr val="00A859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randon Grotesque Regular" panose="020B0503020203060202" pitchFamily="34" charset="77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9" name="Rectangle 1103">
                <a:extLst>
                  <a:ext uri="{FF2B5EF4-FFF2-40B4-BE49-F238E27FC236}">
                    <a16:creationId xmlns:a16="http://schemas.microsoft.com/office/drawing/2014/main" id="{74FF8DF1-C7C0-9D16-5CCD-80B7C8153C66}"/>
                  </a:ext>
                </a:extLst>
              </p:cNvPr>
              <p:cNvSpPr/>
              <p:nvPr/>
            </p:nvSpPr>
            <p:spPr>
              <a:xfrm>
                <a:off x="2722765" y="2890981"/>
                <a:ext cx="992726" cy="27368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lang="pt-BR" sz="1200" b="1">
                    <a:solidFill>
                      <a:schemeClr val="bg1"/>
                    </a:solidFill>
                    <a:latin typeface="Brandon Grotesque Regular" panose="020B0503020203060202" pitchFamily="34" charset="77"/>
                    <a:cs typeface="Arial" panose="020B0604020202020204" pitchFamily="34" charset="0"/>
                    <a:sym typeface="Arial" panose="020B0604020202020204" pitchFamily="34" charset="0"/>
                  </a:rPr>
                  <a:t>Produção de Hidrogênio Verde</a:t>
                </a:r>
                <a:endParaRPr kumimoji="0" lang="pt-BR" sz="12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randon Grotesque Regular" panose="020B0503020203060202" pitchFamily="34" charset="77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pic>
          <p:nvPicPr>
            <p:cNvPr id="26" name="Graphic 50">
              <a:extLst>
                <a:ext uri="{FF2B5EF4-FFF2-40B4-BE49-F238E27FC236}">
                  <a16:creationId xmlns:a16="http://schemas.microsoft.com/office/drawing/2014/main" id="{E0248A76-E445-2AFD-775B-0BE0A8612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284287" y="2739954"/>
              <a:ext cx="879815" cy="943878"/>
            </a:xfrm>
            <a:prstGeom prst="rect">
              <a:avLst/>
            </a:prstGeom>
          </p:spPr>
        </p:pic>
        <p:sp>
          <p:nvSpPr>
            <p:cNvPr id="27" name="CaixaDeTexto 24">
              <a:extLst>
                <a:ext uri="{FF2B5EF4-FFF2-40B4-BE49-F238E27FC236}">
                  <a16:creationId xmlns:a16="http://schemas.microsoft.com/office/drawing/2014/main" id="{BEAEE1C0-A898-833C-3B30-1CF2B248A0B4}"/>
                </a:ext>
              </a:extLst>
            </p:cNvPr>
            <p:cNvSpPr txBox="1"/>
            <p:nvPr/>
          </p:nvSpPr>
          <p:spPr>
            <a:xfrm>
              <a:off x="4524739" y="3144262"/>
              <a:ext cx="398909" cy="2961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3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randon Grotesque Regular" panose="020B0503020203060202" pitchFamily="34" charset="77"/>
                  <a:ea typeface="+mn-ea"/>
                  <a:cs typeface="+mn-cs"/>
                </a:rPr>
                <a:t>H</a:t>
              </a:r>
              <a:r>
                <a:rPr kumimoji="0" lang="pt-BR" sz="1300" b="1" i="0" u="none" strike="noStrike" kern="1200" cap="none" spc="0" normalizeH="0" baseline="-2500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randon Grotesque Regular" panose="020B0503020203060202" pitchFamily="34" charset="77"/>
                  <a:ea typeface="+mn-ea"/>
                  <a:cs typeface="+mn-cs"/>
                </a:rPr>
                <a:t>2</a:t>
              </a:r>
              <a:endParaRPr kumimoji="0" lang="pt-BR" sz="1300" b="1" i="0" u="none" strike="noStrike" kern="1200" cap="none" spc="-4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 panose="020B0503020203060202" pitchFamily="34" charset="77"/>
                <a:ea typeface="+mn-ea"/>
                <a:cs typeface="+mn-cs"/>
              </a:endParaRPr>
            </a:p>
          </p:txBody>
        </p:sp>
      </p:grpSp>
      <p:grpSp>
        <p:nvGrpSpPr>
          <p:cNvPr id="30" name="Agrupar 61">
            <a:extLst>
              <a:ext uri="{FF2B5EF4-FFF2-40B4-BE49-F238E27FC236}">
                <a16:creationId xmlns:a16="http://schemas.microsoft.com/office/drawing/2014/main" id="{1CB5054D-94BB-000A-9F92-6F6929DBF2A7}"/>
              </a:ext>
            </a:extLst>
          </p:cNvPr>
          <p:cNvGrpSpPr/>
          <p:nvPr/>
        </p:nvGrpSpPr>
        <p:grpSpPr>
          <a:xfrm>
            <a:off x="8693210" y="2885342"/>
            <a:ext cx="1726363" cy="1442938"/>
            <a:chOff x="6792550" y="3079998"/>
            <a:chExt cx="1932266" cy="1705316"/>
          </a:xfrm>
        </p:grpSpPr>
        <p:grpSp>
          <p:nvGrpSpPr>
            <p:cNvPr id="31" name="Agrupar 45">
              <a:extLst>
                <a:ext uri="{FF2B5EF4-FFF2-40B4-BE49-F238E27FC236}">
                  <a16:creationId xmlns:a16="http://schemas.microsoft.com/office/drawing/2014/main" id="{0681C2C6-78D3-23C3-95AA-272BAEC85945}"/>
                </a:ext>
              </a:extLst>
            </p:cNvPr>
            <p:cNvGrpSpPr/>
            <p:nvPr/>
          </p:nvGrpSpPr>
          <p:grpSpPr>
            <a:xfrm>
              <a:off x="6792550" y="3079998"/>
              <a:ext cx="1932266" cy="1705316"/>
              <a:chOff x="2232449" y="2178518"/>
              <a:chExt cx="1588742" cy="1067092"/>
            </a:xfrm>
          </p:grpSpPr>
          <p:sp>
            <p:nvSpPr>
              <p:cNvPr id="33" name="Rectangle: Rounded Corners 103">
                <a:extLst>
                  <a:ext uri="{FF2B5EF4-FFF2-40B4-BE49-F238E27FC236}">
                    <a16:creationId xmlns:a16="http://schemas.microsoft.com/office/drawing/2014/main" id="{89127D93-5999-F814-2D0D-91C471DCD4F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232449" y="2178518"/>
                <a:ext cx="1588742" cy="1067092"/>
              </a:xfrm>
              <a:prstGeom prst="roundRect">
                <a:avLst>
                  <a:gd name="adj" fmla="val 2912"/>
                </a:avLst>
              </a:prstGeom>
              <a:solidFill>
                <a:schemeClr val="bg2">
                  <a:lumMod val="75000"/>
                  <a:alpha val="12596"/>
                </a:schemeClr>
              </a:solidFill>
              <a:ln w="19050">
                <a:solidFill>
                  <a:srgbClr val="00A859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randon Grotesque Regular" panose="020B0503020203060202" pitchFamily="34" charset="77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4" name="Rectangle 1103">
                <a:extLst>
                  <a:ext uri="{FF2B5EF4-FFF2-40B4-BE49-F238E27FC236}">
                    <a16:creationId xmlns:a16="http://schemas.microsoft.com/office/drawing/2014/main" id="{F14AACF1-14FB-ED35-1582-63DA8D4F44B8}"/>
                  </a:ext>
                </a:extLst>
              </p:cNvPr>
              <p:cNvSpPr/>
              <p:nvPr/>
            </p:nvSpPr>
            <p:spPr>
              <a:xfrm>
                <a:off x="2284991" y="2883330"/>
                <a:ext cx="1483656" cy="27313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pt-B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Brandon Grotesque Regular" panose="020B0503020203060202" pitchFamily="34" charset="77"/>
                    <a:ea typeface="+mn-ea"/>
                    <a:cs typeface="Arial" panose="020B0604020202020204" pitchFamily="34" charset="0"/>
                    <a:sym typeface="Arial" panose="020B0604020202020204" pitchFamily="34" charset="0"/>
                  </a:rPr>
                  <a:t>Fertilizantes Nitrogenado Verde </a:t>
                </a:r>
              </a:p>
            </p:txBody>
          </p:sp>
        </p:grpSp>
        <p:pic>
          <p:nvPicPr>
            <p:cNvPr id="32" name="Graphic 1087">
              <a:extLst>
                <a:ext uri="{FF2B5EF4-FFF2-40B4-BE49-F238E27FC236}">
                  <a16:creationId xmlns:a16="http://schemas.microsoft.com/office/drawing/2014/main" id="{73BF1348-387D-9ED3-2AA8-35721DD46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441382" y="3339181"/>
              <a:ext cx="634600" cy="745235"/>
            </a:xfrm>
            <a:prstGeom prst="rect">
              <a:avLst/>
            </a:prstGeom>
          </p:spPr>
        </p:pic>
      </p:grpSp>
      <p:sp>
        <p:nvSpPr>
          <p:cNvPr id="37" name="Seta: para Baixo 67">
            <a:extLst>
              <a:ext uri="{FF2B5EF4-FFF2-40B4-BE49-F238E27FC236}">
                <a16:creationId xmlns:a16="http://schemas.microsoft.com/office/drawing/2014/main" id="{1CF0DFD9-4336-F125-B8C1-7E7B8B7DCCC1}"/>
              </a:ext>
            </a:extLst>
          </p:cNvPr>
          <p:cNvSpPr/>
          <p:nvPr/>
        </p:nvSpPr>
        <p:spPr>
          <a:xfrm rot="16200000">
            <a:off x="8159716" y="3271985"/>
            <a:ext cx="423961" cy="635281"/>
          </a:xfrm>
          <a:prstGeom prst="downArrow">
            <a:avLst>
              <a:gd name="adj1" fmla="val 50000"/>
              <a:gd name="adj2" fmla="val 70520"/>
            </a:avLst>
          </a:prstGeom>
          <a:solidFill>
            <a:srgbClr val="00A859"/>
          </a:solidFill>
          <a:ln>
            <a:solidFill>
              <a:srgbClr val="00A8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sp>
        <p:nvSpPr>
          <p:cNvPr id="41" name="Seta: para Baixo 72">
            <a:extLst>
              <a:ext uri="{FF2B5EF4-FFF2-40B4-BE49-F238E27FC236}">
                <a16:creationId xmlns:a16="http://schemas.microsoft.com/office/drawing/2014/main" id="{FF061CBE-F56A-85DF-2994-803CA7A83B90}"/>
              </a:ext>
            </a:extLst>
          </p:cNvPr>
          <p:cNvSpPr/>
          <p:nvPr/>
        </p:nvSpPr>
        <p:spPr>
          <a:xfrm rot="16200000">
            <a:off x="5817411" y="3280966"/>
            <a:ext cx="423961" cy="593325"/>
          </a:xfrm>
          <a:prstGeom prst="downArrow">
            <a:avLst>
              <a:gd name="adj1" fmla="val 50000"/>
              <a:gd name="adj2" fmla="val 70520"/>
            </a:avLst>
          </a:prstGeom>
          <a:solidFill>
            <a:srgbClr val="00A859"/>
          </a:solidFill>
          <a:ln>
            <a:solidFill>
              <a:srgbClr val="00A8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randon Grotesque Regular" panose="020B0503020203060202" pitchFamily="34" charset="77"/>
              <a:ea typeface="+mn-ea"/>
              <a:cs typeface="+mn-cs"/>
            </a:endParaRPr>
          </a:p>
        </p:txBody>
      </p:sp>
      <p:pic>
        <p:nvPicPr>
          <p:cNvPr id="4" name="Picture 15" descr="A green text on a black background&#10;&#10;Description automatically generated">
            <a:extLst>
              <a:ext uri="{FF2B5EF4-FFF2-40B4-BE49-F238E27FC236}">
                <a16:creationId xmlns:a16="http://schemas.microsoft.com/office/drawing/2014/main" id="{26858F53-C333-758B-D424-0C31338A3B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949" y="5880389"/>
            <a:ext cx="1742109" cy="68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86;p17">
            <a:extLst>
              <a:ext uri="{FF2B5EF4-FFF2-40B4-BE49-F238E27FC236}">
                <a16:creationId xmlns:a16="http://schemas.microsoft.com/office/drawing/2014/main" id="{26B0B45B-3A17-FEE9-5A4D-84118966F8E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83A76FBB-FAD9-FB6A-3CE5-00165D7FD9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4886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3A76FBB-FAD9-FB6A-3CE5-00165D7FD9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401DA0-A749-A156-78A4-BC762F365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4" y="502920"/>
            <a:ext cx="10369551" cy="751722"/>
          </a:xfrm>
        </p:spPr>
        <p:txBody>
          <a:bodyPr vert="horz">
            <a:noAutofit/>
          </a:bodyPr>
          <a:lstStyle/>
          <a:p>
            <a:r>
              <a:rPr lang="pt-BR" sz="2400" dirty="0">
                <a:solidFill>
                  <a:srgbClr val="2EED80"/>
                </a:solidFill>
                <a:latin typeface="Heebo Black"/>
                <a:cs typeface="Heebo Black"/>
              </a:rPr>
              <a:t>Os</a:t>
            </a:r>
            <a:r>
              <a:rPr lang="pt-BR" dirty="0"/>
              <a:t> </a:t>
            </a:r>
            <a:r>
              <a:rPr lang="pt-BR" sz="2400" dirty="0">
                <a:solidFill>
                  <a:srgbClr val="2EED80"/>
                </a:solidFill>
                <a:latin typeface="Heebo Black"/>
                <a:cs typeface="Heebo Black"/>
              </a:rPr>
              <a:t>fertilizantes nitrogenados estão na linha de frente como use cases para utilização do hidrogênio verde</a:t>
            </a:r>
            <a:endParaRPr lang="en-GB" sz="2400" dirty="0">
              <a:solidFill>
                <a:srgbClr val="2EED80"/>
              </a:solidFill>
              <a:latin typeface="Heebo Black"/>
              <a:cs typeface="Heebo Black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072EBC-1F42-E69A-B002-5AD934592B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820" y="1254642"/>
            <a:ext cx="11291221" cy="492721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551AF48-320F-3090-339F-138FD179E961}"/>
              </a:ext>
            </a:extLst>
          </p:cNvPr>
          <p:cNvSpPr/>
          <p:nvPr/>
        </p:nvSpPr>
        <p:spPr>
          <a:xfrm>
            <a:off x="2169042" y="2087602"/>
            <a:ext cx="1244009" cy="531628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ndon Grotesque Regular"/>
              <a:ea typeface="+mn-ea"/>
              <a:cs typeface="+mn-cs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EE34681-CE2B-12DF-76CC-1E4FDE778E95}"/>
              </a:ext>
            </a:extLst>
          </p:cNvPr>
          <p:cNvSpPr txBox="1">
            <a:spLocks/>
          </p:cNvSpPr>
          <p:nvPr/>
        </p:nvSpPr>
        <p:spPr>
          <a:xfrm>
            <a:off x="1008321" y="6423197"/>
            <a:ext cx="8503919" cy="405239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Fonte: Michael Liebreich/Liebreich Associates, Clean Hydrogen Ladder, Version 5.0, 2023.</a:t>
            </a:r>
          </a:p>
          <a:p>
            <a:r>
              <a:rPr lang="en-US"/>
              <a:t>Concept credit: Adrian Hiel, Energy Cities.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94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86;p17">
            <a:extLst>
              <a:ext uri="{FF2B5EF4-FFF2-40B4-BE49-F238E27FC236}">
                <a16:creationId xmlns:a16="http://schemas.microsoft.com/office/drawing/2014/main" id="{7D1E4F82-DB39-C9E1-78B3-56935F17D5B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9C78E98-4F79-1574-4C79-5B75A660B2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11768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4" imgH="473" progId="TCLayout.ActiveDocument.1">
                  <p:embed/>
                </p:oleObj>
              </mc:Choice>
              <mc:Fallback>
                <p:oleObj name="think-cell Slide" r:id="rId5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9C78E98-4F79-1574-4C79-5B75A660B2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28B3681-8F9A-D3A1-FE64-6873B420B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294" y="114300"/>
            <a:ext cx="10369551" cy="1231646"/>
          </a:xfrm>
        </p:spPr>
        <p:txBody>
          <a:bodyPr vert="horz">
            <a:noAutofit/>
          </a:bodyPr>
          <a:lstStyle/>
          <a:p>
            <a:r>
              <a:rPr lang="pt-BR" sz="2400" dirty="0">
                <a:solidFill>
                  <a:srgbClr val="2EED80"/>
                </a:solidFill>
                <a:latin typeface="Heebo Black"/>
                <a:cs typeface="Heebo Black"/>
              </a:rPr>
              <a:t>A</a:t>
            </a:r>
            <a:r>
              <a:rPr lang="pt-BR" dirty="0"/>
              <a:t> </a:t>
            </a:r>
            <a:r>
              <a:rPr lang="pt-BR" sz="2400" dirty="0">
                <a:solidFill>
                  <a:srgbClr val="2EED80"/>
                </a:solidFill>
                <a:latin typeface="Heebo Black"/>
                <a:cs typeface="Heebo Black"/>
              </a:rPr>
              <a:t>agricultura continuará a crescer de forma acelerada no Brasil, aumentando ainda mais a demanda por fertilizantes nitrogenados e outros insumos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1BDC4CC-E877-6350-1433-406B19AF3080}"/>
              </a:ext>
            </a:extLst>
          </p:cNvPr>
          <p:cNvSpPr txBox="1">
            <a:spLocks/>
          </p:cNvSpPr>
          <p:nvPr/>
        </p:nvSpPr>
        <p:spPr>
          <a:xfrm>
            <a:off x="319165" y="1730582"/>
            <a:ext cx="4477500" cy="38227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</a:pPr>
            <a:endParaRPr lang="pt-BR" sz="1200" b="0" i="0">
              <a:solidFill>
                <a:srgbClr val="000000"/>
              </a:solidFill>
              <a:effectLst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C3B0F46-B55D-E86C-D8A7-3D74B8C5D899}"/>
              </a:ext>
            </a:extLst>
          </p:cNvPr>
          <p:cNvCxnSpPr/>
          <p:nvPr/>
        </p:nvCxnSpPr>
        <p:spPr>
          <a:xfrm>
            <a:off x="880302" y="1772279"/>
            <a:ext cx="5005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F0B673B-358E-4C59-B200-964C774B6CC1}"/>
              </a:ext>
            </a:extLst>
          </p:cNvPr>
          <p:cNvSpPr txBox="1"/>
          <p:nvPr/>
        </p:nvSpPr>
        <p:spPr>
          <a:xfrm>
            <a:off x="941579" y="1438276"/>
            <a:ext cx="518477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Projeção do consumo brasileiro de fertilizantes nitrogenados</a:t>
            </a:r>
            <a:r>
              <a:rPr lang="pt-BR" sz="1600" baseline="30000" dirty="0">
                <a:solidFill>
                  <a:schemeClr val="bg1"/>
                </a:solidFill>
              </a:rPr>
              <a:t>1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C2978ABA-C740-645C-3DD2-7BEEC0C23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835" y="6050640"/>
            <a:ext cx="10369550" cy="365125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randon Grotesque Regular"/>
                <a:ea typeface="+mn-ea"/>
                <a:cs typeface="+mn-cs"/>
              </a:rPr>
              <a:t>1. Plano Nacional de Fertilizantes, 2022, adaptado. 2. ANDA</a:t>
            </a:r>
          </a:p>
          <a:p>
            <a:endParaRPr lang="pt-BR" dirty="0">
              <a:solidFill>
                <a:schemeClr val="bg1"/>
              </a:solidFill>
            </a:endParaRPr>
          </a:p>
        </p:txBody>
      </p:sp>
      <p:grpSp>
        <p:nvGrpSpPr>
          <p:cNvPr id="39" name="Agrupar 22">
            <a:extLst>
              <a:ext uri="{FF2B5EF4-FFF2-40B4-BE49-F238E27FC236}">
                <a16:creationId xmlns:a16="http://schemas.microsoft.com/office/drawing/2014/main" id="{381CD27F-B784-72D0-1AEE-BDBFF004BA52}"/>
              </a:ext>
            </a:extLst>
          </p:cNvPr>
          <p:cNvGrpSpPr/>
          <p:nvPr/>
        </p:nvGrpSpPr>
        <p:grpSpPr>
          <a:xfrm>
            <a:off x="911224" y="1884849"/>
            <a:ext cx="5215131" cy="3841310"/>
            <a:chOff x="495464" y="1947751"/>
            <a:chExt cx="5897370" cy="4265287"/>
          </a:xfrm>
        </p:grpSpPr>
        <p:sp>
          <p:nvSpPr>
            <p:cNvPr id="40" name="Retângulo 11">
              <a:extLst>
                <a:ext uri="{FF2B5EF4-FFF2-40B4-BE49-F238E27FC236}">
                  <a16:creationId xmlns:a16="http://schemas.microsoft.com/office/drawing/2014/main" id="{73EE05FD-E84C-E2E9-9C79-75E3FA5F28ED}"/>
                </a:ext>
              </a:extLst>
            </p:cNvPr>
            <p:cNvSpPr/>
            <p:nvPr/>
          </p:nvSpPr>
          <p:spPr>
            <a:xfrm>
              <a:off x="495464" y="1947751"/>
              <a:ext cx="5782835" cy="4265287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TextBox 1">
              <a:extLst>
                <a:ext uri="{FF2B5EF4-FFF2-40B4-BE49-F238E27FC236}">
                  <a16:creationId xmlns:a16="http://schemas.microsoft.com/office/drawing/2014/main" id="{47BC5AC2-0199-9DE4-A1F4-5D0B5FF099FA}"/>
                </a:ext>
              </a:extLst>
            </p:cNvPr>
            <p:cNvSpPr txBox="1"/>
            <p:nvPr/>
          </p:nvSpPr>
          <p:spPr>
            <a:xfrm>
              <a:off x="495464" y="2098829"/>
              <a:ext cx="5897370" cy="20504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30396" lvl="1" indent="-226796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793" lvl="2" indent="-215997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7590" lvl="3" indent="-15119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187" lvl="4" indent="-14759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10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None/>
                <a:tabLst/>
                <a:defRPr/>
              </a:pPr>
              <a:r>
                <a: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Milhões de toneladas equivalentes de Nitrato de Amônio</a:t>
              </a:r>
              <a:endParaRPr kumimoji="0" lang="pt-BR" sz="12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aphicFrame>
          <p:nvGraphicFramePr>
            <p:cNvPr id="42" name="Gráfico 14">
              <a:extLst>
                <a:ext uri="{FF2B5EF4-FFF2-40B4-BE49-F238E27FC236}">
                  <a16:creationId xmlns:a16="http://schemas.microsoft.com/office/drawing/2014/main" id="{5B3359A1-A8E6-775B-6999-2ED30F3AC22A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58452" y="2535482"/>
            <a:ext cx="5456857" cy="35650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pSp>
          <p:nvGrpSpPr>
            <p:cNvPr id="43" name="Agrupar 21">
              <a:extLst>
                <a:ext uri="{FF2B5EF4-FFF2-40B4-BE49-F238E27FC236}">
                  <a16:creationId xmlns:a16="http://schemas.microsoft.com/office/drawing/2014/main" id="{38A88D6E-3224-94B6-88F3-A2170E2EAC20}"/>
                </a:ext>
              </a:extLst>
            </p:cNvPr>
            <p:cNvGrpSpPr/>
            <p:nvPr/>
          </p:nvGrpSpPr>
          <p:grpSpPr>
            <a:xfrm>
              <a:off x="3313890" y="4799068"/>
              <a:ext cx="2891429" cy="615144"/>
              <a:chOff x="2848140" y="4362828"/>
              <a:chExt cx="3067237" cy="615144"/>
            </a:xfrm>
          </p:grpSpPr>
          <p:sp>
            <p:nvSpPr>
              <p:cNvPr id="44" name="CaixaDeTexto 50">
                <a:extLst>
                  <a:ext uri="{FF2B5EF4-FFF2-40B4-BE49-F238E27FC236}">
                    <a16:creationId xmlns:a16="http://schemas.microsoft.com/office/drawing/2014/main" id="{0801F414-9E45-879A-DD86-5785BD517216}"/>
                  </a:ext>
                </a:extLst>
              </p:cNvPr>
              <p:cNvSpPr txBox="1"/>
              <p:nvPr/>
            </p:nvSpPr>
            <p:spPr>
              <a:xfrm>
                <a:off x="2848140" y="4362828"/>
                <a:ext cx="3067237" cy="615144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lIns="360000" rIns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000" ker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</a:t>
                </a:r>
                <a:r>
                  <a:rPr kumimoji="0" lang="pt-BR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imite superior do consumo de NA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Projeção do consumo de NA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Limite inferior do consumo de NA</a:t>
                </a:r>
              </a:p>
            </p:txBody>
          </p:sp>
          <p:grpSp>
            <p:nvGrpSpPr>
              <p:cNvPr id="45" name="Agrupar 20">
                <a:extLst>
                  <a:ext uri="{FF2B5EF4-FFF2-40B4-BE49-F238E27FC236}">
                    <a16:creationId xmlns:a16="http://schemas.microsoft.com/office/drawing/2014/main" id="{96BBDDCE-74F0-7416-3004-8149E769C5D2}"/>
                  </a:ext>
                </a:extLst>
              </p:cNvPr>
              <p:cNvGrpSpPr/>
              <p:nvPr/>
            </p:nvGrpSpPr>
            <p:grpSpPr>
              <a:xfrm>
                <a:off x="3012929" y="4461430"/>
                <a:ext cx="174251" cy="356180"/>
                <a:chOff x="3012929" y="4461430"/>
                <a:chExt cx="174251" cy="356180"/>
              </a:xfrm>
            </p:grpSpPr>
            <p:cxnSp>
              <p:nvCxnSpPr>
                <p:cNvPr id="46" name="Conector reto 15">
                  <a:extLst>
                    <a:ext uri="{FF2B5EF4-FFF2-40B4-BE49-F238E27FC236}">
                      <a16:creationId xmlns:a16="http://schemas.microsoft.com/office/drawing/2014/main" id="{0D36E21E-73E6-16CD-9BD8-D426BACDA6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12929" y="4461430"/>
                  <a:ext cx="173339" cy="0"/>
                </a:xfrm>
                <a:prstGeom prst="line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rgbClr val="FFCC29"/>
                  </a:solidFill>
                  <a:prstDash val="sysDash"/>
                  <a:miter lim="800000"/>
                </a:ln>
                <a:effectLst/>
              </p:spPr>
            </p:cxnSp>
            <p:cxnSp>
              <p:nvCxnSpPr>
                <p:cNvPr id="47" name="Conector reto 17">
                  <a:extLst>
                    <a:ext uri="{FF2B5EF4-FFF2-40B4-BE49-F238E27FC236}">
                      <a16:creationId xmlns:a16="http://schemas.microsoft.com/office/drawing/2014/main" id="{34F22EE2-C4E8-A3A3-ADCA-A0F40111B2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12929" y="4645829"/>
                  <a:ext cx="173339" cy="0"/>
                </a:xfrm>
                <a:prstGeom prst="line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rgbClr val="00A859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8" name="Conector reto 18">
                  <a:extLst>
                    <a:ext uri="{FF2B5EF4-FFF2-40B4-BE49-F238E27FC236}">
                      <a16:creationId xmlns:a16="http://schemas.microsoft.com/office/drawing/2014/main" id="{6EC601BD-5F73-B584-599B-6F6E440F65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13841" y="4817610"/>
                  <a:ext cx="173339" cy="0"/>
                </a:xfrm>
                <a:prstGeom prst="line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rgbClr val="3E4095"/>
                  </a:solidFill>
                  <a:prstDash val="sysDash"/>
                  <a:miter lim="800000"/>
                </a:ln>
                <a:effectLst/>
              </p:spPr>
            </p:cxnSp>
          </p:grpSp>
        </p:grpSp>
      </p:grpSp>
      <p:pic>
        <p:nvPicPr>
          <p:cNvPr id="2" name="Picture 15" descr="A green text on a black background&#10;&#10;Description automatically generated">
            <a:extLst>
              <a:ext uri="{FF2B5EF4-FFF2-40B4-BE49-F238E27FC236}">
                <a16:creationId xmlns:a16="http://schemas.microsoft.com/office/drawing/2014/main" id="{F89F8007-F6F9-BE61-18A7-5B67F7A886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949" y="5880389"/>
            <a:ext cx="1742109" cy="68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7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86;p17">
            <a:extLst>
              <a:ext uri="{FF2B5EF4-FFF2-40B4-BE49-F238E27FC236}">
                <a16:creationId xmlns:a16="http://schemas.microsoft.com/office/drawing/2014/main" id="{25372F38-F0CF-CA30-3AC4-F65EEF8B256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9C78E98-4F79-1574-4C79-5B75A660B2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026717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4" imgH="473" progId="TCLayout.ActiveDocument.1">
                  <p:embed/>
                </p:oleObj>
              </mc:Choice>
              <mc:Fallback>
                <p:oleObj name="think-cell Slide" r:id="rId5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9C78E98-4F79-1574-4C79-5B75A660B2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28B3681-8F9A-D3A1-FE64-6873B420B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012" y="179614"/>
            <a:ext cx="10467976" cy="1169937"/>
          </a:xfrm>
        </p:spPr>
        <p:txBody>
          <a:bodyPr vert="horz">
            <a:noAutofit/>
          </a:bodyPr>
          <a:lstStyle/>
          <a:p>
            <a:r>
              <a:rPr lang="pt-BR" sz="2400" dirty="0">
                <a:solidFill>
                  <a:srgbClr val="2EED80"/>
                </a:solidFill>
                <a:latin typeface="Heebo Black"/>
                <a:cs typeface="Heebo Black"/>
              </a:rPr>
              <a:t>Os projetos de fertilizantes verdes estão alinhados com os objetivos de transição energética, reindustrialização verde e segurança alimentar do Brasil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1BDC4CC-E877-6350-1433-406B19AF3080}"/>
              </a:ext>
            </a:extLst>
          </p:cNvPr>
          <p:cNvSpPr txBox="1">
            <a:spLocks/>
          </p:cNvSpPr>
          <p:nvPr/>
        </p:nvSpPr>
        <p:spPr>
          <a:xfrm>
            <a:off x="319165" y="1730582"/>
            <a:ext cx="4477500" cy="38227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</a:pPr>
            <a:endParaRPr lang="pt-BR" sz="1200" b="0" i="0">
              <a:solidFill>
                <a:srgbClr val="000000"/>
              </a:solidFill>
              <a:effectLst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352FB54-9948-2EAA-3218-F3B266900F78}"/>
              </a:ext>
            </a:extLst>
          </p:cNvPr>
          <p:cNvSpPr txBox="1"/>
          <p:nvPr/>
        </p:nvSpPr>
        <p:spPr>
          <a:xfrm>
            <a:off x="5647267" y="1307544"/>
            <a:ext cx="56335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</a:rPr>
              <a:t>Novas plantas de fertilizantes verdes ajudam com diversas metas do Plano Nacional de Fertilizantes 2050: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4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chemeClr val="bg1"/>
                </a:solidFill>
              </a:rPr>
              <a:t>Meta 1 </a:t>
            </a:r>
            <a:r>
              <a:rPr lang="pt-BR" sz="1400" dirty="0">
                <a:solidFill>
                  <a:schemeClr val="bg1"/>
                </a:solidFill>
              </a:rPr>
              <a:t>– Aumento da capacidade nacional de produção de fertilizantes nitrogenados para 3,2 milhões de toneladas por ano até 2050</a:t>
            </a:r>
          </a:p>
          <a:p>
            <a:endParaRPr lang="pt-BR" sz="14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chemeClr val="bg1"/>
                </a:solidFill>
              </a:rPr>
              <a:t>Meta 12 </a:t>
            </a:r>
            <a:r>
              <a:rPr lang="pt-BR" sz="1400" dirty="0">
                <a:solidFill>
                  <a:schemeClr val="bg1"/>
                </a:solidFill>
              </a:rPr>
              <a:t>– Estimular e difundir boas práticas na produção e uso de fertilizantes (...), que minimizem a emissão de GEE em pelo menos 10% até 2030, 20% até 2040, 30% até 2050</a:t>
            </a:r>
          </a:p>
          <a:p>
            <a:endParaRPr lang="pt-BR" sz="14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chemeClr val="bg1"/>
                </a:solidFill>
              </a:rPr>
              <a:t>Meta 21 </a:t>
            </a:r>
            <a:r>
              <a:rPr lang="pt-BR" sz="1400" dirty="0">
                <a:solidFill>
                  <a:schemeClr val="bg1"/>
                </a:solidFill>
              </a:rPr>
              <a:t>– Reduzir as perdas no uso de fertilizantes em, pelo menos, 10% até 2025, 50% até 2030, 70% até 2050</a:t>
            </a:r>
          </a:p>
          <a:p>
            <a:endParaRPr lang="pt-BR" sz="14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chemeClr val="bg1"/>
                </a:solidFill>
              </a:rPr>
              <a:t>Meta 22 </a:t>
            </a:r>
            <a:r>
              <a:rPr lang="pt-BR" sz="1400" dirty="0">
                <a:solidFill>
                  <a:schemeClr val="bg1"/>
                </a:solidFill>
              </a:rPr>
              <a:t>– Criação de mecanismos (...) diversificação de matérias-primas ("</a:t>
            </a:r>
            <a:r>
              <a:rPr lang="pt-BR" sz="1400" dirty="0" err="1">
                <a:solidFill>
                  <a:schemeClr val="bg1"/>
                </a:solidFill>
              </a:rPr>
              <a:t>feedstocks</a:t>
            </a:r>
            <a:r>
              <a:rPr lang="pt-BR" sz="1400" dirty="0">
                <a:solidFill>
                  <a:schemeClr val="bg1"/>
                </a:solidFill>
              </a:rPr>
              <a:t>") para a produção de fertilizantes nitrogenados, conectada à cadeia do hidrogênio verde (...)</a:t>
            </a:r>
          </a:p>
          <a:p>
            <a:endParaRPr lang="pt-BR" sz="14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chemeClr val="bg1"/>
                </a:solidFill>
              </a:rPr>
              <a:t>Meta 26 </a:t>
            </a:r>
            <a:r>
              <a:rPr lang="pt-BR" sz="1400" dirty="0">
                <a:solidFill>
                  <a:schemeClr val="bg1"/>
                </a:solidFill>
              </a:rPr>
              <a:t>– Reduzir os custos de transporte em 15% até 2030, 30% até 2040 e 50% até 2050 (...)</a:t>
            </a:r>
          </a:p>
          <a:p>
            <a:endParaRPr lang="pt-BR" sz="14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chemeClr val="bg1"/>
                </a:solidFill>
              </a:rPr>
              <a:t>Meta 27</a:t>
            </a:r>
            <a:r>
              <a:rPr lang="pt-BR" sz="1400" dirty="0">
                <a:solidFill>
                  <a:schemeClr val="bg1"/>
                </a:solidFill>
              </a:rPr>
              <a:t> – (...) diminuir o custo final dos fertilizantes em, pelo menos, 3% até 2025, 10% até 2030, 15% até 2040 e 20% até 2050</a:t>
            </a:r>
          </a:p>
        </p:txBody>
      </p:sp>
      <p:pic>
        <p:nvPicPr>
          <p:cNvPr id="1028" name="Picture 4" descr="O Plano Nacional de Fertilizantes — Ministério da Agricultura e Pecuária">
            <a:extLst>
              <a:ext uri="{FF2B5EF4-FFF2-40B4-BE49-F238E27FC236}">
                <a16:creationId xmlns:a16="http://schemas.microsoft.com/office/drawing/2014/main" id="{5A8C1E20-19C4-89DE-5D90-EFB513873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224" y="1494299"/>
            <a:ext cx="4295777" cy="445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5" descr="A green text on a black background&#10;&#10;Description automatically generated">
            <a:extLst>
              <a:ext uri="{FF2B5EF4-FFF2-40B4-BE49-F238E27FC236}">
                <a16:creationId xmlns:a16="http://schemas.microsoft.com/office/drawing/2014/main" id="{9C1192DE-5477-28D5-EB70-85AB31617A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720" y="5997477"/>
            <a:ext cx="1742109" cy="68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55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86;p17">
            <a:extLst>
              <a:ext uri="{FF2B5EF4-FFF2-40B4-BE49-F238E27FC236}">
                <a16:creationId xmlns:a16="http://schemas.microsoft.com/office/drawing/2014/main" id="{8FB13A82-10B8-193D-2F36-B6FBF96FA75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9C78E98-4F79-1574-4C79-5B75A660B22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31180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4" imgH="473" progId="TCLayout.ActiveDocument.1">
                  <p:embed/>
                </p:oleObj>
              </mc:Choice>
              <mc:Fallback>
                <p:oleObj name="think-cell Slide" r:id="rId5" imgW="474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9C78E98-4F79-1574-4C79-5B75A660B2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28B3681-8F9A-D3A1-FE64-6873B420B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4" y="163287"/>
            <a:ext cx="10467976" cy="1074516"/>
          </a:xfrm>
        </p:spPr>
        <p:txBody>
          <a:bodyPr vert="horz">
            <a:noAutofit/>
          </a:bodyPr>
          <a:lstStyle/>
          <a:p>
            <a:r>
              <a:rPr lang="pt-BR" sz="2400" dirty="0">
                <a:solidFill>
                  <a:srgbClr val="2EED80"/>
                </a:solidFill>
                <a:latin typeface="Heebo Black"/>
                <a:cs typeface="Heebo Black"/>
              </a:rPr>
              <a:t>Os</a:t>
            </a:r>
            <a:r>
              <a:rPr lang="pt-BR" dirty="0"/>
              <a:t> </a:t>
            </a:r>
            <a:r>
              <a:rPr lang="pt-BR" sz="2400" dirty="0">
                <a:solidFill>
                  <a:srgbClr val="2EED80"/>
                </a:solidFill>
                <a:latin typeface="Heebo Black"/>
                <a:cs typeface="Heebo Black"/>
              </a:rPr>
              <a:t>projetos de fertilizantes verdes estão alinhados com os objetivos de transição energética, reindustrialização verde e segurança alimentar do Brasil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1BDC4CC-E877-6350-1433-406B19AF3080}"/>
              </a:ext>
            </a:extLst>
          </p:cNvPr>
          <p:cNvSpPr txBox="1">
            <a:spLocks/>
          </p:cNvSpPr>
          <p:nvPr/>
        </p:nvSpPr>
        <p:spPr>
          <a:xfrm>
            <a:off x="319165" y="1730582"/>
            <a:ext cx="4477500" cy="38227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</a:pPr>
            <a:endParaRPr lang="pt-BR" sz="1200" b="0" i="0">
              <a:solidFill>
                <a:srgbClr val="000000"/>
              </a:solidFill>
              <a:effectLst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A4A568-52A1-9E98-616D-C28665B840C4}"/>
              </a:ext>
            </a:extLst>
          </p:cNvPr>
          <p:cNvSpPr txBox="1"/>
          <p:nvPr/>
        </p:nvSpPr>
        <p:spPr>
          <a:xfrm>
            <a:off x="3550405" y="3967645"/>
            <a:ext cx="303099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>
                <a:solidFill>
                  <a:schemeClr val="bg1"/>
                </a:solidFill>
              </a:rPr>
              <a:t>Missão 1: Cadeias agroindustriais sustentáveis e digitais:</a:t>
            </a:r>
          </a:p>
          <a:p>
            <a:r>
              <a:rPr lang="pt-BR" sz="1300">
                <a:solidFill>
                  <a:schemeClr val="bg1"/>
                </a:solidFill>
              </a:rPr>
              <a:t>Aumento na participação da agroindústria no PIB do setor agropecuário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300">
              <a:solidFill>
                <a:schemeClr val="bg1"/>
              </a:solidFill>
            </a:endParaRPr>
          </a:p>
          <a:p>
            <a:r>
              <a:rPr lang="pt-BR" sz="1300" b="1">
                <a:solidFill>
                  <a:schemeClr val="bg1"/>
                </a:solidFill>
              </a:rPr>
              <a:t>Missão 5: Bioeconomia, descarbonização, e transição e segurança energéticas:</a:t>
            </a:r>
          </a:p>
          <a:p>
            <a:r>
              <a:rPr lang="pt-BR" sz="1300">
                <a:solidFill>
                  <a:schemeClr val="bg1"/>
                </a:solidFill>
              </a:rPr>
              <a:t>Redução de emissão de gás carbônico por valor adicionado no PIB da indústria</a:t>
            </a:r>
          </a:p>
        </p:txBody>
      </p:sp>
      <p:pic>
        <p:nvPicPr>
          <p:cNvPr id="1026" name="Picture 2" descr="Nova Indústria Brasil: governo Lula define papel estratégico do Estado até  2033 | Partido dos Trabalhadores">
            <a:extLst>
              <a:ext uri="{FF2B5EF4-FFF2-40B4-BE49-F238E27FC236}">
                <a16:creationId xmlns:a16="http://schemas.microsoft.com/office/drawing/2014/main" id="{DA890198-2E9A-D61A-7641-61EE7CBE87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1224" y="4046769"/>
            <a:ext cx="2473485" cy="199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993DFC-C810-4D5B-18EB-B6D79D726E8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224" y="1457115"/>
            <a:ext cx="4630992" cy="20984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EC96DA-780F-581F-9460-C4BE44C06807}"/>
              </a:ext>
            </a:extLst>
          </p:cNvPr>
          <p:cNvSpPr txBox="1"/>
          <p:nvPr/>
        </p:nvSpPr>
        <p:spPr>
          <a:xfrm>
            <a:off x="5860141" y="1411652"/>
            <a:ext cx="542063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300" b="1" dirty="0">
                <a:solidFill>
                  <a:schemeClr val="bg1"/>
                </a:solidFill>
              </a:rPr>
              <a:t>2º Eixo – Adensamento Tecnológico do Setor Produtivo:</a:t>
            </a:r>
          </a:p>
          <a:p>
            <a:pPr algn="just"/>
            <a:r>
              <a:rPr lang="pt-BR" sz="1300" dirty="0">
                <a:solidFill>
                  <a:schemeClr val="bg1"/>
                </a:solidFill>
              </a:rPr>
              <a:t>Neoindustrialização para suprir desafios nacionais, como a segurança alimentar e a dependência de fertilizantes importados</a:t>
            </a:r>
          </a:p>
          <a:p>
            <a:pPr algn="just"/>
            <a:endParaRPr lang="pt-BR" sz="1300" dirty="0">
              <a:solidFill>
                <a:schemeClr val="bg1"/>
              </a:solidFill>
            </a:endParaRPr>
          </a:p>
          <a:p>
            <a:pPr algn="just"/>
            <a:r>
              <a:rPr lang="pt-BR" sz="1300" b="1" dirty="0">
                <a:solidFill>
                  <a:schemeClr val="bg1"/>
                </a:solidFill>
              </a:rPr>
              <a:t>3º Eixo – Bioeconomia: </a:t>
            </a:r>
          </a:p>
          <a:p>
            <a:pPr algn="just"/>
            <a:r>
              <a:rPr lang="pt-BR" sz="1300" dirty="0">
                <a:solidFill>
                  <a:schemeClr val="bg1"/>
                </a:solidFill>
              </a:rPr>
              <a:t>Fortalecimento da Agricultura de Baixo Carbono</a:t>
            </a:r>
          </a:p>
          <a:p>
            <a:pPr algn="just"/>
            <a:endParaRPr lang="pt-BR" sz="1300" b="1" dirty="0">
              <a:solidFill>
                <a:schemeClr val="bg1"/>
              </a:solidFill>
            </a:endParaRPr>
          </a:p>
          <a:p>
            <a:pPr algn="just"/>
            <a:r>
              <a:rPr lang="pt-BR" sz="1300" b="1" dirty="0">
                <a:solidFill>
                  <a:schemeClr val="bg1"/>
                </a:solidFill>
              </a:rPr>
              <a:t>4º Eixo – Transição Energética:</a:t>
            </a:r>
          </a:p>
          <a:p>
            <a:pPr algn="just"/>
            <a:r>
              <a:rPr lang="pt-BR" sz="1300" dirty="0">
                <a:solidFill>
                  <a:schemeClr val="bg1"/>
                </a:solidFill>
              </a:rPr>
              <a:t>Integração do Hidrogênio Verde às cadeias produtivas nacionais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FEE4C4-6B76-258B-7C4D-05F61B84C004}"/>
              </a:ext>
            </a:extLst>
          </p:cNvPr>
          <p:cNvSpPr txBox="1"/>
          <p:nvPr/>
        </p:nvSpPr>
        <p:spPr>
          <a:xfrm>
            <a:off x="9220654" y="3874850"/>
            <a:ext cx="215854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>
                <a:solidFill>
                  <a:schemeClr val="bg1"/>
                </a:solidFill>
              </a:rPr>
              <a:t>Aumento da produtividade média de áreas cultivadas</a:t>
            </a:r>
          </a:p>
          <a:p>
            <a:endParaRPr lang="pt-BR" sz="1300" b="1">
              <a:solidFill>
                <a:schemeClr val="bg1"/>
              </a:solidFill>
            </a:endParaRPr>
          </a:p>
          <a:p>
            <a:r>
              <a:rPr lang="pt-BR" sz="1300" b="1">
                <a:solidFill>
                  <a:schemeClr val="bg1"/>
                </a:solidFill>
              </a:rPr>
              <a:t>Redução das emissões de Gases de Efeito Estufa por Unidade Produzida na agricultura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6122F96-0FA9-B2C7-5F63-68E1A0F3C02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8507" y="3874850"/>
            <a:ext cx="1725530" cy="2078416"/>
          </a:xfrm>
          <a:prstGeom prst="rect">
            <a:avLst/>
          </a:prstGeom>
        </p:spPr>
      </p:pic>
      <p:pic>
        <p:nvPicPr>
          <p:cNvPr id="2" name="Picture 15" descr="A green text on a black background&#10;&#10;Description automatically generated">
            <a:extLst>
              <a:ext uri="{FF2B5EF4-FFF2-40B4-BE49-F238E27FC236}">
                <a16:creationId xmlns:a16="http://schemas.microsoft.com/office/drawing/2014/main" id="{FC97A84B-ED15-B2AA-CE50-3674407DC4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06" y="5937938"/>
            <a:ext cx="1742109" cy="68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9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799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5"/>
          <p:cNvSpPr/>
          <p:nvPr/>
        </p:nvSpPr>
        <p:spPr>
          <a:xfrm>
            <a:off x="7449525" y="1321700"/>
            <a:ext cx="4210200" cy="4311600"/>
          </a:xfrm>
          <a:prstGeom prst="roundRect">
            <a:avLst>
              <a:gd name="adj" fmla="val 9247"/>
            </a:avLst>
          </a:prstGeom>
          <a:solidFill>
            <a:srgbClr val="11112B">
              <a:alpha val="35150"/>
            </a:srgbClr>
          </a:solidFill>
          <a:ln w="9525" cap="flat" cmpd="sng">
            <a:solidFill>
              <a:srgbClr val="1D8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7" name="Google Shape;347;p35" descr="Ícone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8693" y="3912521"/>
            <a:ext cx="263789" cy="263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5" descr="Ícone&#10;&#10;Descrição gerad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88693" y="3399297"/>
            <a:ext cx="263789" cy="263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88693" y="4425746"/>
            <a:ext cx="263789" cy="26379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5"/>
          <p:cNvSpPr txBox="1"/>
          <p:nvPr/>
        </p:nvSpPr>
        <p:spPr>
          <a:xfrm>
            <a:off x="8285567" y="3299225"/>
            <a:ext cx="1337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abihv_br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35"/>
          <p:cNvSpPr txBox="1"/>
          <p:nvPr/>
        </p:nvSpPr>
        <p:spPr>
          <a:xfrm>
            <a:off x="8285567" y="3829308"/>
            <a:ext cx="1526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abihv_br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5"/>
          <p:cNvSpPr txBox="1"/>
          <p:nvPr/>
        </p:nvSpPr>
        <p:spPr>
          <a:xfrm>
            <a:off x="8285567" y="4359392"/>
            <a:ext cx="282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contato@abihv.org.br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35"/>
          <p:cNvSpPr txBox="1"/>
          <p:nvPr/>
        </p:nvSpPr>
        <p:spPr>
          <a:xfrm>
            <a:off x="8285567" y="4889475"/>
            <a:ext cx="249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Heebo Medium"/>
                <a:ea typeface="Heebo Medium"/>
                <a:cs typeface="Heebo Medium"/>
                <a:sym typeface="Heebo Medium"/>
              </a:rPr>
              <a:t>https://abihv.org.br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35"/>
          <p:cNvSpPr txBox="1"/>
          <p:nvPr/>
        </p:nvSpPr>
        <p:spPr>
          <a:xfrm>
            <a:off x="1001925" y="2659350"/>
            <a:ext cx="56778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pt-BR" sz="9400" i="0" u="none" strike="noStrike" cap="none" dirty="0">
                <a:solidFill>
                  <a:schemeClr val="lt1"/>
                </a:solidFill>
                <a:latin typeface="Heebo Black"/>
                <a:ea typeface="Heebo Black"/>
                <a:cs typeface="Heebo Black"/>
                <a:sym typeface="Heebo Black"/>
              </a:rPr>
              <a:t>Obrigada!</a:t>
            </a:r>
            <a:endParaRPr sz="2800" i="0" u="none" strike="noStrike" cap="none" dirty="0">
              <a:solidFill>
                <a:srgbClr val="000000"/>
              </a:solidFill>
              <a:latin typeface="Heebo Black"/>
              <a:ea typeface="Heebo Black"/>
              <a:cs typeface="Heebo Black"/>
              <a:sym typeface="Heebo Black"/>
            </a:endParaRPr>
          </a:p>
        </p:txBody>
      </p:sp>
      <p:pic>
        <p:nvPicPr>
          <p:cNvPr id="355" name="Google Shape;355;p35" descr="Desenho com traços pretos em fundo branco&#10;&#10;Descrição gerada automaticamente com confiança média"/>
          <p:cNvPicPr preferRelativeResize="0"/>
          <p:nvPr/>
        </p:nvPicPr>
        <p:blipFill rotWithShape="1">
          <a:blip r:embed="rId7">
            <a:alphaModFix/>
          </a:blip>
          <a:srcRect l="8515" t="8144" r="6666" b="7188"/>
          <a:stretch/>
        </p:blipFill>
        <p:spPr>
          <a:xfrm>
            <a:off x="7988457" y="4938970"/>
            <a:ext cx="264261" cy="263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44963" y="1799578"/>
            <a:ext cx="3175726" cy="108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tNfKiXWCkqnBW.WEHJgUQ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Custom 53">
      <a:dk1>
        <a:sysClr val="windowText" lastClr="000000"/>
      </a:dk1>
      <a:lt1>
        <a:sysClr val="window" lastClr="FFFFFF"/>
      </a:lt1>
      <a:dk2>
        <a:srgbClr val="003878"/>
      </a:dk2>
      <a:lt2>
        <a:srgbClr val="E7E6E6"/>
      </a:lt2>
      <a:accent1>
        <a:srgbClr val="68225B"/>
      </a:accent1>
      <a:accent2>
        <a:srgbClr val="81502E"/>
      </a:accent2>
      <a:accent3>
        <a:srgbClr val="2F4B34"/>
      </a:accent3>
      <a:accent4>
        <a:srgbClr val="AD9329"/>
      </a:accent4>
      <a:accent5>
        <a:srgbClr val="14B3E9"/>
      </a:accent5>
      <a:accent6>
        <a:srgbClr val="EF5AA0"/>
      </a:accent6>
      <a:hlink>
        <a:srgbClr val="0563C1"/>
      </a:hlink>
      <a:folHlink>
        <a:srgbClr val="954F72"/>
      </a:folHlink>
    </a:clrScheme>
    <a:fontScheme name="Custom 93">
      <a:majorFont>
        <a:latin typeface="Brandon Grotesque Regular"/>
        <a:ea typeface=""/>
        <a:cs typeface=""/>
      </a:majorFont>
      <a:minorFont>
        <a:latin typeface="Brandon Grotesque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Custom 53">
      <a:dk1>
        <a:sysClr val="windowText" lastClr="000000"/>
      </a:dk1>
      <a:lt1>
        <a:sysClr val="window" lastClr="FFFFFF"/>
      </a:lt1>
      <a:dk2>
        <a:srgbClr val="003878"/>
      </a:dk2>
      <a:lt2>
        <a:srgbClr val="E7E6E6"/>
      </a:lt2>
      <a:accent1>
        <a:srgbClr val="68225B"/>
      </a:accent1>
      <a:accent2>
        <a:srgbClr val="81502E"/>
      </a:accent2>
      <a:accent3>
        <a:srgbClr val="2F4B34"/>
      </a:accent3>
      <a:accent4>
        <a:srgbClr val="AD9329"/>
      </a:accent4>
      <a:accent5>
        <a:srgbClr val="14B3E9"/>
      </a:accent5>
      <a:accent6>
        <a:srgbClr val="EF5AA0"/>
      </a:accent6>
      <a:hlink>
        <a:srgbClr val="0563C1"/>
      </a:hlink>
      <a:folHlink>
        <a:srgbClr val="954F72"/>
      </a:folHlink>
    </a:clrScheme>
    <a:fontScheme name="Custom 93">
      <a:majorFont>
        <a:latin typeface="Brandon Grotesque Regular"/>
        <a:ea typeface=""/>
        <a:cs typeface=""/>
      </a:majorFont>
      <a:minorFont>
        <a:latin typeface="Brandon Grotesque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Scheme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3E4095"/>
      </a:accent1>
      <a:accent2>
        <a:srgbClr val="00A859"/>
      </a:accent2>
      <a:accent3>
        <a:srgbClr val="9B95C3"/>
      </a:accent3>
      <a:accent4>
        <a:srgbClr val="8ACF93"/>
      </a:accent4>
      <a:accent5>
        <a:srgbClr val="FFCC29"/>
      </a:accent5>
      <a:accent6>
        <a:srgbClr val="FEE68D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3E4095"/>
        </a:accent1>
        <a:accent2>
          <a:srgbClr val="00A859"/>
        </a:accent2>
        <a:accent3>
          <a:srgbClr val="9B95C3"/>
        </a:accent3>
        <a:accent4>
          <a:srgbClr val="8ACF93"/>
        </a:accent4>
        <a:accent5>
          <a:srgbClr val="FFCC29"/>
        </a:accent5>
        <a:accent6>
          <a:srgbClr val="FEE68D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808080"/>
    </a:custClr>
  </a:custClrLst>
  <a:extLst>
    <a:ext uri="{05A4C25C-085E-4340-85A3-A5531E510DB2}">
      <thm15:themeFamily xmlns:thm15="http://schemas.microsoft.com/office/thememl/2012/main" name="OL2226_OFF.potx" id="{11FBAACD-057B-4398-8D3D-DC7D2CB8029F}" vid="{DC1B4E27-68A5-4E8C-8687-DE9F32C8A720}"/>
    </a:ext>
  </a:extLst>
</a:theme>
</file>

<file path=ppt/theme/theme4.xml><?xml version="1.0" encoding="utf-8"?>
<a:theme xmlns:a="http://schemas.openxmlformats.org/drawingml/2006/main" name="5_Office Theme">
  <a:themeElements>
    <a:clrScheme name="Custom 53">
      <a:dk1>
        <a:sysClr val="windowText" lastClr="000000"/>
      </a:dk1>
      <a:lt1>
        <a:sysClr val="window" lastClr="FFFFFF"/>
      </a:lt1>
      <a:dk2>
        <a:srgbClr val="003878"/>
      </a:dk2>
      <a:lt2>
        <a:srgbClr val="E7E6E6"/>
      </a:lt2>
      <a:accent1>
        <a:srgbClr val="68225B"/>
      </a:accent1>
      <a:accent2>
        <a:srgbClr val="81502E"/>
      </a:accent2>
      <a:accent3>
        <a:srgbClr val="2F4B34"/>
      </a:accent3>
      <a:accent4>
        <a:srgbClr val="AD9329"/>
      </a:accent4>
      <a:accent5>
        <a:srgbClr val="14B3E9"/>
      </a:accent5>
      <a:accent6>
        <a:srgbClr val="EF5AA0"/>
      </a:accent6>
      <a:hlink>
        <a:srgbClr val="0563C1"/>
      </a:hlink>
      <a:folHlink>
        <a:srgbClr val="954F72"/>
      </a:folHlink>
    </a:clrScheme>
    <a:fontScheme name="Custom 93">
      <a:majorFont>
        <a:latin typeface="Brandon Grotesque Regular"/>
        <a:ea typeface=""/>
        <a:cs typeface=""/>
      </a:majorFont>
      <a:minorFont>
        <a:latin typeface="Brandon Grotesque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Custom 53">
      <a:dk1>
        <a:sysClr val="windowText" lastClr="000000"/>
      </a:dk1>
      <a:lt1>
        <a:sysClr val="window" lastClr="FFFFFF"/>
      </a:lt1>
      <a:dk2>
        <a:srgbClr val="003878"/>
      </a:dk2>
      <a:lt2>
        <a:srgbClr val="E7E6E6"/>
      </a:lt2>
      <a:accent1>
        <a:srgbClr val="68225B"/>
      </a:accent1>
      <a:accent2>
        <a:srgbClr val="81502E"/>
      </a:accent2>
      <a:accent3>
        <a:srgbClr val="2F4B34"/>
      </a:accent3>
      <a:accent4>
        <a:srgbClr val="AD9329"/>
      </a:accent4>
      <a:accent5>
        <a:srgbClr val="14B3E9"/>
      </a:accent5>
      <a:accent6>
        <a:srgbClr val="EF5AA0"/>
      </a:accent6>
      <a:hlink>
        <a:srgbClr val="0563C1"/>
      </a:hlink>
      <a:folHlink>
        <a:srgbClr val="954F72"/>
      </a:folHlink>
    </a:clrScheme>
    <a:fontScheme name="Custom 93">
      <a:majorFont>
        <a:latin typeface="Brandon Grotesque Regular"/>
        <a:ea typeface=""/>
        <a:cs typeface=""/>
      </a:majorFont>
      <a:minorFont>
        <a:latin typeface="Brandon Grotesque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E386514A09776429464417D6019AA82" ma:contentTypeVersion="18" ma:contentTypeDescription="Opprett et nytt dokument." ma:contentTypeScope="" ma:versionID="f844daf9c1978550a7d45428b0c9f1d8">
  <xsd:schema xmlns:xsd="http://www.w3.org/2001/XMLSchema" xmlns:xs="http://www.w3.org/2001/XMLSchema" xmlns:p="http://schemas.microsoft.com/office/2006/metadata/properties" xmlns:ns2="5e530917-25ac-4688-83a4-1a7b997c31dd" xmlns:ns3="8171b4a6-a4b0-4356-9dc1-b92990a4f34a" targetNamespace="http://schemas.microsoft.com/office/2006/metadata/properties" ma:root="true" ma:fieldsID="78b81e610eb3c2b72d1b686a77d7db42" ns2:_="" ns3:_="">
    <xsd:import namespace="5e530917-25ac-4688-83a4-1a7b997c31dd"/>
    <xsd:import namespace="8171b4a6-a4b0-4356-9dc1-b92990a4f3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530917-25ac-4688-83a4-1a7b997c31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65b2278e-cdce-457e-a464-0389053b37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71b4a6-a4b0-4356-9dc1-b92990a4f34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455a356-d5ba-47a4-8330-854675f6d598}" ma:internalName="TaxCatchAll" ma:showField="CatchAllData" ma:web="8171b4a6-a4b0-4356-9dc1-b92990a4f3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e530917-25ac-4688-83a4-1a7b997c31dd">
      <Terms xmlns="http://schemas.microsoft.com/office/infopath/2007/PartnerControls"/>
    </lcf76f155ced4ddcb4097134ff3c332f>
    <TaxCatchAll xmlns="8171b4a6-a4b0-4356-9dc1-b92990a4f34a" xsi:nil="true"/>
    <SharedWithUsers xmlns="8171b4a6-a4b0-4356-9dc1-b92990a4f34a">
      <UserInfo>
        <DisplayName>Gabriela Oliveira</DisplayName>
        <AccountId>1648</AccountId>
        <AccountType/>
      </UserInfo>
      <UserInfo>
        <DisplayName>Gabriel Araujo</DisplayName>
        <AccountId>2088</AccountId>
        <AccountType/>
      </UserInfo>
      <UserInfo>
        <DisplayName>Rodrigo Santana</DisplayName>
        <AccountId>15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6B2515AB-F420-48E6-B276-9E2A054769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530917-25ac-4688-83a4-1a7b997c31dd"/>
    <ds:schemaRef ds:uri="8171b4a6-a4b0-4356-9dc1-b92990a4f3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1E786A-4186-4D2A-A0FD-8F2336E87E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D5F855-25FB-4BB5-82BF-E80CCE1341A4}">
  <ds:schemaRefs>
    <ds:schemaRef ds:uri="5e530917-25ac-4688-83a4-1a7b997c31dd"/>
    <ds:schemaRef ds:uri="8171b4a6-a4b0-4356-9dc1-b92990a4f34a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3058</TotalTime>
  <Words>1448</Words>
  <Application>Microsoft Macintosh PowerPoint</Application>
  <PresentationFormat>Widescreen</PresentationFormat>
  <Paragraphs>180</Paragraphs>
  <Slides>17</Slides>
  <Notes>13</Notes>
  <HiddenSlides>0</HiddenSlides>
  <MMClips>0</MMClips>
  <ScaleCrop>false</ScaleCrop>
  <HeadingPairs>
    <vt:vector size="8" baseType="variant">
      <vt:variant>
        <vt:lpstr>Fontes usadas</vt:lpstr>
      </vt:variant>
      <vt:variant>
        <vt:i4>13</vt:i4>
      </vt:variant>
      <vt:variant>
        <vt:lpstr>Tema</vt:lpstr>
      </vt:variant>
      <vt:variant>
        <vt:i4>5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36" baseType="lpstr">
      <vt:lpstr>Arial</vt:lpstr>
      <vt:lpstr>Brandon Grotesque Bold</vt:lpstr>
      <vt:lpstr>Brandon Grotesque Regular</vt:lpstr>
      <vt:lpstr>Calibri</vt:lpstr>
      <vt:lpstr>Century Gothic</vt:lpstr>
      <vt:lpstr>Google Sans</vt:lpstr>
      <vt:lpstr>Heebo</vt:lpstr>
      <vt:lpstr>Heebo Black</vt:lpstr>
      <vt:lpstr>Heebo Light</vt:lpstr>
      <vt:lpstr>Heebo Medium</vt:lpstr>
      <vt:lpstr>Merriweather</vt:lpstr>
      <vt:lpstr>Segoe UI</vt:lpstr>
      <vt:lpstr>Wingdings</vt:lpstr>
      <vt:lpstr>Office Theme</vt:lpstr>
      <vt:lpstr>2_Office Theme</vt:lpstr>
      <vt:lpstr>White</vt:lpstr>
      <vt:lpstr>5_Office Theme</vt:lpstr>
      <vt:lpstr>4_Office Theme</vt:lpstr>
      <vt:lpstr>think-cell Slide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Apenas metade da população mundial poderia ser sustentada sem o advento dos fertilizante nitrogenados</vt:lpstr>
      <vt:lpstr>Brasil é o quarto maior consumidor global de fertilizantes mundial e importa mais de 95% dos fertilizantes nitrogenados que consome</vt:lpstr>
      <vt:lpstr>O fornecimento atual de fertilizantes nitrogenados, com transporte por longas distâncias para o Brasil, apresenta vários problemas de abastecimento, gerando riscos de segurança alimentar para o País</vt:lpstr>
      <vt:lpstr>Bebemos, comemos e usamos combustíveis fósseis – fertilizante com zero carbono é a chave para a sustentabilidade</vt:lpstr>
      <vt:lpstr>A indústria de fertilizantes nitrogenados é responsável por cerca de 2% das emissões globais de gases de efeito estufa, o que o coloca como uma das industrias mais poluentes da atualidade</vt:lpstr>
      <vt:lpstr>Os fertilizantes nitrogenados podem ser produzidos a partir do uso do hidrogênio verde, substituindo o hidrogênio cinza obtido de fontes fósseis (gás natural e carvão)</vt:lpstr>
      <vt:lpstr>Os fertilizantes nitrogenados estão na linha de frente como use cases para utilização do hidrogênio verde</vt:lpstr>
      <vt:lpstr>A agricultura continuará a crescer de forma acelerada no Brasil, aumentando ainda mais a demanda por fertilizantes nitrogenados e outros insumos</vt:lpstr>
      <vt:lpstr>Os projetos de fertilizantes verdes estão alinhados com os objetivos de transição energética, reindustrialização verde e segurança alimentar do Brasil</vt:lpstr>
      <vt:lpstr>Os projetos de fertilizantes verdes estão alinhados com os objetivos de transição energética, reindustrialização verde e segurança alimentar do Brasil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 Agro Uberaba Green Fertilizer</dc:title>
  <dc:creator>Mathias Respati</dc:creator>
  <cp:lastModifiedBy>Fernanda Delgado</cp:lastModifiedBy>
  <cp:revision>5</cp:revision>
  <dcterms:created xsi:type="dcterms:W3CDTF">2023-10-10T02:46:00Z</dcterms:created>
  <dcterms:modified xsi:type="dcterms:W3CDTF">2024-05-26T16:26:07Z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0x010100EE386514A09776429464417D6019AA82</vt:lpwstr>
  </property>
  <property fmtid="{D5CDD505-2E9C-101B-9397-08002B2CF9AE}" pid="3" name="MediaServiceImageTags">
    <vt:lpwstr/>
  </property>
</Properties>
</file>