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2.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3.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4.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5.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6.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7.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theme/theme8.xml" ContentType="application/vnd.openxmlformats-officedocument.theme+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theme/theme9.xml" ContentType="application/vnd.openxmlformats-officedocument.theme+xml"/>
  <Override PartName="/ppt/tags/tag1.xml" ContentType="application/vnd.openxmlformats-officedocument.presentationml.tags+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820" r:id="rId5"/>
    <p:sldMasterId id="2147483950" r:id="rId6"/>
    <p:sldMasterId id="2147483975" r:id="rId7"/>
    <p:sldMasterId id="2147483998" r:id="rId8"/>
    <p:sldMasterId id="2147484002" r:id="rId9"/>
    <p:sldMasterId id="2147484011" r:id="rId10"/>
    <p:sldMasterId id="2147484047" r:id="rId11"/>
    <p:sldMasterId id="2147484085" r:id="rId12"/>
    <p:sldMasterId id="2147484121" r:id="rId13"/>
  </p:sldMasterIdLst>
  <p:notesMasterIdLst>
    <p:notesMasterId r:id="rId34"/>
  </p:notesMasterIdLst>
  <p:handoutMasterIdLst>
    <p:handoutMasterId r:id="rId35"/>
  </p:handoutMasterIdLst>
  <p:sldIdLst>
    <p:sldId id="256" r:id="rId14"/>
    <p:sldId id="2145710172" r:id="rId15"/>
    <p:sldId id="259" r:id="rId16"/>
    <p:sldId id="278" r:id="rId17"/>
    <p:sldId id="2147476197" r:id="rId18"/>
    <p:sldId id="281" r:id="rId19"/>
    <p:sldId id="268" r:id="rId20"/>
    <p:sldId id="261" r:id="rId21"/>
    <p:sldId id="264" r:id="rId22"/>
    <p:sldId id="2147476198" r:id="rId23"/>
    <p:sldId id="2147476199" r:id="rId24"/>
    <p:sldId id="2147476195" r:id="rId25"/>
    <p:sldId id="2147476194" r:id="rId26"/>
    <p:sldId id="2145710173" r:id="rId27"/>
    <p:sldId id="279" r:id="rId28"/>
    <p:sldId id="272" r:id="rId29"/>
    <p:sldId id="273" r:id="rId30"/>
    <p:sldId id="283" r:id="rId31"/>
    <p:sldId id="262" r:id="rId32"/>
    <p:sldId id="260"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33"/>
    <a:srgbClr val="FF0000"/>
    <a:srgbClr val="F2CD00"/>
    <a:srgbClr val="13294B"/>
    <a:srgbClr val="00245E"/>
    <a:srgbClr val="000371"/>
    <a:srgbClr val="2D4571"/>
    <a:srgbClr val="809CCC"/>
    <a:srgbClr val="418FDE"/>
    <a:srgbClr val="A2AAA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D04745-63CF-4CD1-A6DD-62B83765A3BE}" v="46" dt="2024-06-17T16:36:23.22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12" autoAdjust="0"/>
    <p:restoredTop sz="96322" autoAdjust="0"/>
  </p:normalViewPr>
  <p:slideViewPr>
    <p:cSldViewPr snapToGrid="0">
      <p:cViewPr varScale="1">
        <p:scale>
          <a:sx n="110" d="100"/>
          <a:sy n="110" d="100"/>
        </p:scale>
        <p:origin x="930" y="138"/>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90" d="100"/>
        <a:sy n="90" d="100"/>
      </p:scale>
      <p:origin x="0" y="0"/>
    </p:cViewPr>
  </p:sorterViewPr>
  <p:notesViewPr>
    <p:cSldViewPr snapToGrid="0">
      <p:cViewPr varScale="1">
        <p:scale>
          <a:sx n="157" d="100"/>
          <a:sy n="157" d="100"/>
        </p:scale>
        <p:origin x="5640" y="17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tableStyles" Target="tableStyles.xml"/><Relationship Id="rId21" Type="http://schemas.openxmlformats.org/officeDocument/2006/relationships/slide" Target="slides/slide8.xml"/><Relationship Id="rId34" Type="http://schemas.openxmlformats.org/officeDocument/2006/relationships/notesMaster" Target="notesMasters/notesMaster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3.xml"/><Relationship Id="rId20" Type="http://schemas.openxmlformats.org/officeDocument/2006/relationships/slide" Target="slides/slide7.xml"/><Relationship Id="rId29" Type="http://schemas.openxmlformats.org/officeDocument/2006/relationships/slide" Target="slides/slide16.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presProps" Target="presProps.xml"/><Relationship Id="rId10" Type="http://schemas.openxmlformats.org/officeDocument/2006/relationships/slideMaster" Target="slideMasters/slideMaster7.xml"/><Relationship Id="rId19" Type="http://schemas.openxmlformats.org/officeDocument/2006/relationships/slide" Target="slides/slide6.xml"/><Relationship Id="rId31" Type="http://schemas.openxmlformats.org/officeDocument/2006/relationships/slide" Target="slides/slide18.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handoutMaster" Target="handoutMasters/handoutMaster1.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is Viga" userId="c99d50e930e5fb5c" providerId="LiveId" clId="{8AD04745-63CF-4CD1-A6DD-62B83765A3BE}"/>
    <pc:docChg chg="undo redo custSel addSld delSld modSld sldOrd">
      <pc:chgData name="Luis Viga" userId="c99d50e930e5fb5c" providerId="LiveId" clId="{8AD04745-63CF-4CD1-A6DD-62B83765A3BE}" dt="2024-06-17T16:36:23.226" v="1845"/>
      <pc:docMkLst>
        <pc:docMk/>
      </pc:docMkLst>
      <pc:sldChg chg="modSp mod ord">
        <pc:chgData name="Luis Viga" userId="c99d50e930e5fb5c" providerId="LiveId" clId="{8AD04745-63CF-4CD1-A6DD-62B83765A3BE}" dt="2024-06-17T16:31:42.119" v="1783" actId="1076"/>
        <pc:sldMkLst>
          <pc:docMk/>
          <pc:sldMk cId="0" sldId="256"/>
        </pc:sldMkLst>
        <pc:spChg chg="mod">
          <ac:chgData name="Luis Viga" userId="c99d50e930e5fb5c" providerId="LiveId" clId="{8AD04745-63CF-4CD1-A6DD-62B83765A3BE}" dt="2024-06-17T16:31:42.119" v="1783" actId="1076"/>
          <ac:spMkLst>
            <pc:docMk/>
            <pc:sldMk cId="0" sldId="256"/>
            <ac:spMk id="84" creationId="{00000000-0000-0000-0000-000000000000}"/>
          </ac:spMkLst>
        </pc:spChg>
        <pc:spChg chg="mod">
          <ac:chgData name="Luis Viga" userId="c99d50e930e5fb5c" providerId="LiveId" clId="{8AD04745-63CF-4CD1-A6DD-62B83765A3BE}" dt="2024-06-17T14:56:28.417" v="1429" actId="20577"/>
          <ac:spMkLst>
            <pc:docMk/>
            <pc:sldMk cId="0" sldId="256"/>
            <ac:spMk id="85" creationId="{00000000-0000-0000-0000-000000000000}"/>
          </ac:spMkLst>
        </pc:spChg>
      </pc:sldChg>
      <pc:sldChg chg="del">
        <pc:chgData name="Luis Viga" userId="c99d50e930e5fb5c" providerId="LiveId" clId="{8AD04745-63CF-4CD1-A6DD-62B83765A3BE}" dt="2024-06-17T13:44:02.398" v="104" actId="47"/>
        <pc:sldMkLst>
          <pc:docMk/>
          <pc:sldMk cId="3186879150" sldId="257"/>
        </pc:sldMkLst>
      </pc:sldChg>
      <pc:sldChg chg="addSp delSp modSp mod">
        <pc:chgData name="Luis Viga" userId="c99d50e930e5fb5c" providerId="LiveId" clId="{8AD04745-63CF-4CD1-A6DD-62B83765A3BE}" dt="2024-06-17T14:23:52.653" v="728" actId="478"/>
        <pc:sldMkLst>
          <pc:docMk/>
          <pc:sldMk cId="0" sldId="259"/>
        </pc:sldMkLst>
        <pc:picChg chg="add mod">
          <ac:chgData name="Luis Viga" userId="c99d50e930e5fb5c" providerId="LiveId" clId="{8AD04745-63CF-4CD1-A6DD-62B83765A3BE}" dt="2024-06-17T14:19:09.568" v="704" actId="1076"/>
          <ac:picMkLst>
            <pc:docMk/>
            <pc:sldMk cId="0" sldId="259"/>
            <ac:picMk id="2" creationId="{5B1B9BCF-CB1C-9788-F35E-186B23CB4B45}"/>
          </ac:picMkLst>
        </pc:picChg>
        <pc:picChg chg="add del">
          <ac:chgData name="Luis Viga" userId="c99d50e930e5fb5c" providerId="LiveId" clId="{8AD04745-63CF-4CD1-A6DD-62B83765A3BE}" dt="2024-06-17T14:23:52.653" v="728" actId="478"/>
          <ac:picMkLst>
            <pc:docMk/>
            <pc:sldMk cId="0" sldId="259"/>
            <ac:picMk id="136" creationId="{00000000-0000-0000-0000-000000000000}"/>
          </ac:picMkLst>
        </pc:picChg>
        <pc:picChg chg="mod">
          <ac:chgData name="Luis Viga" userId="c99d50e930e5fb5c" providerId="LiveId" clId="{8AD04745-63CF-4CD1-A6DD-62B83765A3BE}" dt="2024-06-17T14:23:41.574" v="719" actId="1076"/>
          <ac:picMkLst>
            <pc:docMk/>
            <pc:sldMk cId="0" sldId="259"/>
            <ac:picMk id="137" creationId="{00000000-0000-0000-0000-000000000000}"/>
          </ac:picMkLst>
        </pc:picChg>
        <pc:picChg chg="mod">
          <ac:chgData name="Luis Viga" userId="c99d50e930e5fb5c" providerId="LiveId" clId="{8AD04745-63CF-4CD1-A6DD-62B83765A3BE}" dt="2024-06-17T14:23:52.235" v="727" actId="1076"/>
          <ac:picMkLst>
            <pc:docMk/>
            <pc:sldMk cId="0" sldId="259"/>
            <ac:picMk id="138" creationId="{00000000-0000-0000-0000-000000000000}"/>
          </ac:picMkLst>
        </pc:picChg>
        <pc:picChg chg="mod">
          <ac:chgData name="Luis Viga" userId="c99d50e930e5fb5c" providerId="LiveId" clId="{8AD04745-63CF-4CD1-A6DD-62B83765A3BE}" dt="2024-06-17T14:23:42.368" v="720" actId="1076"/>
          <ac:picMkLst>
            <pc:docMk/>
            <pc:sldMk cId="0" sldId="259"/>
            <ac:picMk id="140" creationId="{00000000-0000-0000-0000-000000000000}"/>
          </ac:picMkLst>
        </pc:picChg>
        <pc:picChg chg="mod">
          <ac:chgData name="Luis Viga" userId="c99d50e930e5fb5c" providerId="LiveId" clId="{8AD04745-63CF-4CD1-A6DD-62B83765A3BE}" dt="2024-06-17T14:18:59.607" v="701" actId="1076"/>
          <ac:picMkLst>
            <pc:docMk/>
            <pc:sldMk cId="0" sldId="259"/>
            <ac:picMk id="162" creationId="{00000000-0000-0000-0000-000000000000}"/>
          </ac:picMkLst>
        </pc:picChg>
        <pc:picChg chg="mod">
          <ac:chgData name="Luis Viga" userId="c99d50e930e5fb5c" providerId="LiveId" clId="{8AD04745-63CF-4CD1-A6DD-62B83765A3BE}" dt="2024-06-17T14:19:02.660" v="702" actId="1076"/>
          <ac:picMkLst>
            <pc:docMk/>
            <pc:sldMk cId="0" sldId="259"/>
            <ac:picMk id="163" creationId="{00000000-0000-0000-0000-000000000000}"/>
          </ac:picMkLst>
        </pc:picChg>
        <pc:picChg chg="mod">
          <ac:chgData name="Luis Viga" userId="c99d50e930e5fb5c" providerId="LiveId" clId="{8AD04745-63CF-4CD1-A6DD-62B83765A3BE}" dt="2024-06-17T14:19:07.172" v="703" actId="1076"/>
          <ac:picMkLst>
            <pc:docMk/>
            <pc:sldMk cId="0" sldId="259"/>
            <ac:picMk id="164" creationId="{00000000-0000-0000-0000-000000000000}"/>
          </ac:picMkLst>
        </pc:picChg>
      </pc:sldChg>
      <pc:sldChg chg="ord">
        <pc:chgData name="Luis Viga" userId="c99d50e930e5fb5c" providerId="LiveId" clId="{8AD04745-63CF-4CD1-A6DD-62B83765A3BE}" dt="2024-06-17T14:26:00.124" v="781"/>
        <pc:sldMkLst>
          <pc:docMk/>
          <pc:sldMk cId="0" sldId="260"/>
        </pc:sldMkLst>
      </pc:sldChg>
      <pc:sldChg chg="modSp mod">
        <pc:chgData name="Luis Viga" userId="c99d50e930e5fb5c" providerId="LiveId" clId="{8AD04745-63CF-4CD1-A6DD-62B83765A3BE}" dt="2024-06-17T14:24:38.774" v="777" actId="6549"/>
        <pc:sldMkLst>
          <pc:docMk/>
          <pc:sldMk cId="0" sldId="261"/>
        </pc:sldMkLst>
        <pc:spChg chg="mod">
          <ac:chgData name="Luis Viga" userId="c99d50e930e5fb5c" providerId="LiveId" clId="{8AD04745-63CF-4CD1-A6DD-62B83765A3BE}" dt="2024-06-17T14:24:38.774" v="777" actId="6549"/>
          <ac:spMkLst>
            <pc:docMk/>
            <pc:sldMk cId="0" sldId="261"/>
            <ac:spMk id="190" creationId="{00000000-0000-0000-0000-000000000000}"/>
          </ac:spMkLst>
        </pc:spChg>
      </pc:sldChg>
      <pc:sldChg chg="ord">
        <pc:chgData name="Luis Viga" userId="c99d50e930e5fb5c" providerId="LiveId" clId="{8AD04745-63CF-4CD1-A6DD-62B83765A3BE}" dt="2024-06-17T14:25:33.194" v="779"/>
        <pc:sldMkLst>
          <pc:docMk/>
          <pc:sldMk cId="0" sldId="262"/>
        </pc:sldMkLst>
      </pc:sldChg>
      <pc:sldChg chg="addSp delSp modSp mod">
        <pc:chgData name="Luis Viga" userId="c99d50e930e5fb5c" providerId="LiveId" clId="{8AD04745-63CF-4CD1-A6DD-62B83765A3BE}" dt="2024-06-17T14:37:23.300" v="1055" actId="6549"/>
        <pc:sldMkLst>
          <pc:docMk/>
          <pc:sldMk cId="0" sldId="264"/>
        </pc:sldMkLst>
        <pc:spChg chg="add del mod">
          <ac:chgData name="Luis Viga" userId="c99d50e930e5fb5c" providerId="LiveId" clId="{8AD04745-63CF-4CD1-A6DD-62B83765A3BE}" dt="2024-06-17T14:27:26.573" v="787" actId="478"/>
          <ac:spMkLst>
            <pc:docMk/>
            <pc:sldMk cId="0" sldId="264"/>
            <ac:spMk id="2" creationId="{D7E3ECF8-0942-0CA1-17DA-57C320A4875C}"/>
          </ac:spMkLst>
        </pc:spChg>
        <pc:spChg chg="mod">
          <ac:chgData name="Luis Viga" userId="c99d50e930e5fb5c" providerId="LiveId" clId="{8AD04745-63CF-4CD1-A6DD-62B83765A3BE}" dt="2024-06-17T14:28:10.468" v="794" actId="164"/>
          <ac:spMkLst>
            <pc:docMk/>
            <pc:sldMk cId="0" sldId="264"/>
            <ac:spMk id="3" creationId="{E2D0531F-813D-57F4-E596-C5AD7108B82B}"/>
          </ac:spMkLst>
        </pc:spChg>
        <pc:spChg chg="mod">
          <ac:chgData name="Luis Viga" userId="c99d50e930e5fb5c" providerId="LiveId" clId="{8AD04745-63CF-4CD1-A6DD-62B83765A3BE}" dt="2024-06-17T14:28:18.439" v="796"/>
          <ac:spMkLst>
            <pc:docMk/>
            <pc:sldMk cId="0" sldId="264"/>
            <ac:spMk id="6" creationId="{4CC56B52-5074-DFDC-A016-2A659773DDC5}"/>
          </ac:spMkLst>
        </pc:spChg>
        <pc:spChg chg="mod">
          <ac:chgData name="Luis Viga" userId="c99d50e930e5fb5c" providerId="LiveId" clId="{8AD04745-63CF-4CD1-A6DD-62B83765A3BE}" dt="2024-06-17T14:31:15.740" v="905" actId="20577"/>
          <ac:spMkLst>
            <pc:docMk/>
            <pc:sldMk cId="0" sldId="264"/>
            <ac:spMk id="7" creationId="{AC4AB894-7346-227A-4FA4-CF2A39F5BC36}"/>
          </ac:spMkLst>
        </pc:spChg>
        <pc:spChg chg="mod">
          <ac:chgData name="Luis Viga" userId="c99d50e930e5fb5c" providerId="LiveId" clId="{8AD04745-63CF-4CD1-A6DD-62B83765A3BE}" dt="2024-06-17T14:32:11.094" v="1004" actId="20577"/>
          <ac:spMkLst>
            <pc:docMk/>
            <pc:sldMk cId="0" sldId="264"/>
            <ac:spMk id="8" creationId="{BDC8C982-720B-6502-3146-558DB611AEB7}"/>
          </ac:spMkLst>
        </pc:spChg>
        <pc:spChg chg="mod">
          <ac:chgData name="Luis Viga" userId="c99d50e930e5fb5c" providerId="LiveId" clId="{8AD04745-63CF-4CD1-A6DD-62B83765A3BE}" dt="2024-06-17T14:30:27.581" v="874" actId="5793"/>
          <ac:spMkLst>
            <pc:docMk/>
            <pc:sldMk cId="0" sldId="264"/>
            <ac:spMk id="9" creationId="{A60C222E-E7DE-4657-B5B8-BEAE4731B5B9}"/>
          </ac:spMkLst>
        </pc:spChg>
        <pc:spChg chg="add mod">
          <ac:chgData name="Luis Viga" userId="c99d50e930e5fb5c" providerId="LiveId" clId="{8AD04745-63CF-4CD1-A6DD-62B83765A3BE}" dt="2024-06-17T14:37:23.300" v="1055" actId="6549"/>
          <ac:spMkLst>
            <pc:docMk/>
            <pc:sldMk cId="0" sldId="264"/>
            <ac:spMk id="12" creationId="{C0F8A61E-065E-71AF-8365-76201B946340}"/>
          </ac:spMkLst>
        </pc:spChg>
        <pc:spChg chg="add mod">
          <ac:chgData name="Luis Viga" userId="c99d50e930e5fb5c" providerId="LiveId" clId="{8AD04745-63CF-4CD1-A6DD-62B83765A3BE}" dt="2024-06-17T14:36:27.466" v="1009"/>
          <ac:spMkLst>
            <pc:docMk/>
            <pc:sldMk cId="0" sldId="264"/>
            <ac:spMk id="15" creationId="{A48663B1-D7FC-89AE-B5EE-83FF6FBA379A}"/>
          </ac:spMkLst>
        </pc:spChg>
        <pc:spChg chg="add mod">
          <ac:chgData name="Luis Viga" userId="c99d50e930e5fb5c" providerId="LiveId" clId="{8AD04745-63CF-4CD1-A6DD-62B83765A3BE}" dt="2024-06-17T14:36:27.466" v="1009"/>
          <ac:spMkLst>
            <pc:docMk/>
            <pc:sldMk cId="0" sldId="264"/>
            <ac:spMk id="16" creationId="{AD1352CF-B631-57FA-A4BF-963211B68779}"/>
          </ac:spMkLst>
        </pc:spChg>
        <pc:spChg chg="add mod">
          <ac:chgData name="Luis Viga" userId="c99d50e930e5fb5c" providerId="LiveId" clId="{8AD04745-63CF-4CD1-A6DD-62B83765A3BE}" dt="2024-06-17T14:36:27.466" v="1009"/>
          <ac:spMkLst>
            <pc:docMk/>
            <pc:sldMk cId="0" sldId="264"/>
            <ac:spMk id="17" creationId="{A31F2B17-2714-247E-9572-37B91054F874}"/>
          </ac:spMkLst>
        </pc:spChg>
        <pc:spChg chg="add mod">
          <ac:chgData name="Luis Viga" userId="c99d50e930e5fb5c" providerId="LiveId" clId="{8AD04745-63CF-4CD1-A6DD-62B83765A3BE}" dt="2024-06-17T14:36:27.466" v="1009"/>
          <ac:spMkLst>
            <pc:docMk/>
            <pc:sldMk cId="0" sldId="264"/>
            <ac:spMk id="18" creationId="{F1DC5FBC-D1DF-BA65-D77A-28FC7C1809B8}"/>
          </ac:spMkLst>
        </pc:spChg>
        <pc:spChg chg="mod">
          <ac:chgData name="Luis Viga" userId="c99d50e930e5fb5c" providerId="LiveId" clId="{8AD04745-63CF-4CD1-A6DD-62B83765A3BE}" dt="2024-06-17T14:36:27.466" v="1009"/>
          <ac:spMkLst>
            <pc:docMk/>
            <pc:sldMk cId="0" sldId="264"/>
            <ac:spMk id="23" creationId="{FA73F049-522A-D4ED-1A8C-55A5E0A738A3}"/>
          </ac:spMkLst>
        </pc:spChg>
        <pc:spChg chg="add del mod">
          <ac:chgData name="Luis Viga" userId="c99d50e930e5fb5c" providerId="LiveId" clId="{8AD04745-63CF-4CD1-A6DD-62B83765A3BE}" dt="2024-06-17T14:36:49.403" v="1014" actId="478"/>
          <ac:spMkLst>
            <pc:docMk/>
            <pc:sldMk cId="0" sldId="264"/>
            <ac:spMk id="25" creationId="{3A0FEF2D-5A00-DA7E-8C0C-3B36A12ABAF4}"/>
          </ac:spMkLst>
        </pc:spChg>
        <pc:spChg chg="mod">
          <ac:chgData name="Luis Viga" userId="c99d50e930e5fb5c" providerId="LiveId" clId="{8AD04745-63CF-4CD1-A6DD-62B83765A3BE}" dt="2024-06-17T14:28:10.468" v="794" actId="164"/>
          <ac:spMkLst>
            <pc:docMk/>
            <pc:sldMk cId="0" sldId="264"/>
            <ac:spMk id="221" creationId="{00000000-0000-0000-0000-000000000000}"/>
          </ac:spMkLst>
        </pc:spChg>
        <pc:spChg chg="del mod">
          <ac:chgData name="Luis Viga" userId="c99d50e930e5fb5c" providerId="LiveId" clId="{8AD04745-63CF-4CD1-A6DD-62B83765A3BE}" dt="2024-06-17T14:36:46.312" v="1013" actId="478"/>
          <ac:spMkLst>
            <pc:docMk/>
            <pc:sldMk cId="0" sldId="264"/>
            <ac:spMk id="222" creationId="{00000000-0000-0000-0000-000000000000}"/>
          </ac:spMkLst>
        </pc:spChg>
        <pc:spChg chg="mod">
          <ac:chgData name="Luis Viga" userId="c99d50e930e5fb5c" providerId="LiveId" clId="{8AD04745-63CF-4CD1-A6DD-62B83765A3BE}" dt="2024-06-17T14:31:01.895" v="889" actId="122"/>
          <ac:spMkLst>
            <pc:docMk/>
            <pc:sldMk cId="0" sldId="264"/>
            <ac:spMk id="223" creationId="{00000000-0000-0000-0000-000000000000}"/>
          </ac:spMkLst>
        </pc:spChg>
        <pc:spChg chg="mod">
          <ac:chgData name="Luis Viga" userId="c99d50e930e5fb5c" providerId="LiveId" clId="{8AD04745-63CF-4CD1-A6DD-62B83765A3BE}" dt="2024-06-17T14:30:06.738" v="863" actId="1076"/>
          <ac:spMkLst>
            <pc:docMk/>
            <pc:sldMk cId="0" sldId="264"/>
            <ac:spMk id="224" creationId="{00000000-0000-0000-0000-000000000000}"/>
          </ac:spMkLst>
        </pc:spChg>
        <pc:grpChg chg="add del mod">
          <ac:chgData name="Luis Viga" userId="c99d50e930e5fb5c" providerId="LiveId" clId="{8AD04745-63CF-4CD1-A6DD-62B83765A3BE}" dt="2024-06-17T14:34:08.942" v="1005" actId="478"/>
          <ac:grpSpMkLst>
            <pc:docMk/>
            <pc:sldMk cId="0" sldId="264"/>
            <ac:grpSpMk id="4" creationId="{652661BD-6EF4-309D-6603-86AF0AF57655}"/>
          </ac:grpSpMkLst>
        </pc:grpChg>
        <pc:grpChg chg="add del mod">
          <ac:chgData name="Luis Viga" userId="c99d50e930e5fb5c" providerId="LiveId" clId="{8AD04745-63CF-4CD1-A6DD-62B83765A3BE}" dt="2024-06-17T14:34:08.942" v="1005" actId="478"/>
          <ac:grpSpMkLst>
            <pc:docMk/>
            <pc:sldMk cId="0" sldId="264"/>
            <ac:grpSpMk id="5" creationId="{430A2367-F04F-7E5C-8E37-B483B7744F42}"/>
          </ac:grpSpMkLst>
        </pc:grpChg>
        <pc:grpChg chg="add mod">
          <ac:chgData name="Luis Viga" userId="c99d50e930e5fb5c" providerId="LiveId" clId="{8AD04745-63CF-4CD1-A6DD-62B83765A3BE}" dt="2024-06-17T14:36:27.466" v="1009"/>
          <ac:grpSpMkLst>
            <pc:docMk/>
            <pc:sldMk cId="0" sldId="264"/>
            <ac:grpSpMk id="19" creationId="{0768936B-836F-BCB6-567C-626881A63E5C}"/>
          </ac:grpSpMkLst>
        </pc:grpChg>
        <pc:picChg chg="add del">
          <ac:chgData name="Luis Viga" userId="c99d50e930e5fb5c" providerId="LiveId" clId="{8AD04745-63CF-4CD1-A6DD-62B83765A3BE}" dt="2024-06-17T14:35:13.736" v="1007" actId="478"/>
          <ac:picMkLst>
            <pc:docMk/>
            <pc:sldMk cId="0" sldId="264"/>
            <ac:picMk id="11" creationId="{81B22F54-78C2-A7B6-0086-1014A32C3200}"/>
          </ac:picMkLst>
        </pc:picChg>
        <pc:picChg chg="add mod">
          <ac:chgData name="Luis Viga" userId="c99d50e930e5fb5c" providerId="LiveId" clId="{8AD04745-63CF-4CD1-A6DD-62B83765A3BE}" dt="2024-06-17T14:36:27.466" v="1009"/>
          <ac:picMkLst>
            <pc:docMk/>
            <pc:sldMk cId="0" sldId="264"/>
            <ac:picMk id="13" creationId="{339F9349-ECCF-A943-2F12-965F3243FCF6}"/>
          </ac:picMkLst>
        </pc:picChg>
        <pc:picChg chg="add mod">
          <ac:chgData name="Luis Viga" userId="c99d50e930e5fb5c" providerId="LiveId" clId="{8AD04745-63CF-4CD1-A6DD-62B83765A3BE}" dt="2024-06-17T14:36:27.466" v="1009"/>
          <ac:picMkLst>
            <pc:docMk/>
            <pc:sldMk cId="0" sldId="264"/>
            <ac:picMk id="14" creationId="{13D1C3A7-636B-8E51-5A35-093833652D80}"/>
          </ac:picMkLst>
        </pc:picChg>
        <pc:picChg chg="mod">
          <ac:chgData name="Luis Viga" userId="c99d50e930e5fb5c" providerId="LiveId" clId="{8AD04745-63CF-4CD1-A6DD-62B83765A3BE}" dt="2024-06-17T14:36:27.466" v="1009"/>
          <ac:picMkLst>
            <pc:docMk/>
            <pc:sldMk cId="0" sldId="264"/>
            <ac:picMk id="20" creationId="{52375ABC-81CC-4274-49E2-5C4EEC4DEB63}"/>
          </ac:picMkLst>
        </pc:picChg>
        <pc:picChg chg="mod">
          <ac:chgData name="Luis Viga" userId="c99d50e930e5fb5c" providerId="LiveId" clId="{8AD04745-63CF-4CD1-A6DD-62B83765A3BE}" dt="2024-06-17T14:36:27.466" v="1009"/>
          <ac:picMkLst>
            <pc:docMk/>
            <pc:sldMk cId="0" sldId="264"/>
            <ac:picMk id="21" creationId="{3A203E67-8DE0-BA33-5378-723E1B278689}"/>
          </ac:picMkLst>
        </pc:picChg>
        <pc:picChg chg="mod">
          <ac:chgData name="Luis Viga" userId="c99d50e930e5fb5c" providerId="LiveId" clId="{8AD04745-63CF-4CD1-A6DD-62B83765A3BE}" dt="2024-06-17T14:36:54.258" v="1016" actId="1076"/>
          <ac:picMkLst>
            <pc:docMk/>
            <pc:sldMk cId="0" sldId="264"/>
            <ac:picMk id="220" creationId="{00000000-0000-0000-0000-000000000000}"/>
          </ac:picMkLst>
        </pc:picChg>
        <pc:cxnChg chg="mod">
          <ac:chgData name="Luis Viga" userId="c99d50e930e5fb5c" providerId="LiveId" clId="{8AD04745-63CF-4CD1-A6DD-62B83765A3BE}" dt="2024-06-17T14:36:27.466" v="1009"/>
          <ac:cxnSpMkLst>
            <pc:docMk/>
            <pc:sldMk cId="0" sldId="264"/>
            <ac:cxnSpMk id="22" creationId="{4C50E650-84EB-C8C0-F7C7-3AE03D63893A}"/>
          </ac:cxnSpMkLst>
        </pc:cxnChg>
      </pc:sldChg>
      <pc:sldChg chg="ord">
        <pc:chgData name="Luis Viga" userId="c99d50e930e5fb5c" providerId="LiveId" clId="{8AD04745-63CF-4CD1-A6DD-62B83765A3BE}" dt="2024-06-17T14:14:20.534" v="682"/>
        <pc:sldMkLst>
          <pc:docMk/>
          <pc:sldMk cId="0" sldId="272"/>
        </pc:sldMkLst>
      </pc:sldChg>
      <pc:sldChg chg="ord">
        <pc:chgData name="Luis Viga" userId="c99d50e930e5fb5c" providerId="LiveId" clId="{8AD04745-63CF-4CD1-A6DD-62B83765A3BE}" dt="2024-06-17T14:13:05.018" v="676"/>
        <pc:sldMkLst>
          <pc:docMk/>
          <pc:sldMk cId="0" sldId="273"/>
        </pc:sldMkLst>
      </pc:sldChg>
      <pc:sldChg chg="ord">
        <pc:chgData name="Luis Viga" userId="c99d50e930e5fb5c" providerId="LiveId" clId="{8AD04745-63CF-4CD1-A6DD-62B83765A3BE}" dt="2024-06-17T14:48:12.348" v="1352"/>
        <pc:sldMkLst>
          <pc:docMk/>
          <pc:sldMk cId="0" sldId="278"/>
        </pc:sldMkLst>
      </pc:sldChg>
      <pc:sldChg chg="modSp mod">
        <pc:chgData name="Luis Viga" userId="c99d50e930e5fb5c" providerId="LiveId" clId="{8AD04745-63CF-4CD1-A6DD-62B83765A3BE}" dt="2024-06-17T14:15:10.987" v="686" actId="20577"/>
        <pc:sldMkLst>
          <pc:docMk/>
          <pc:sldMk cId="0" sldId="279"/>
        </pc:sldMkLst>
        <pc:spChg chg="mod">
          <ac:chgData name="Luis Viga" userId="c99d50e930e5fb5c" providerId="LiveId" clId="{8AD04745-63CF-4CD1-A6DD-62B83765A3BE}" dt="2024-06-17T14:15:10.987" v="686" actId="20577"/>
          <ac:spMkLst>
            <pc:docMk/>
            <pc:sldMk cId="0" sldId="279"/>
            <ac:spMk id="354" creationId="{00000000-0000-0000-0000-000000000000}"/>
          </ac:spMkLst>
        </pc:spChg>
      </pc:sldChg>
      <pc:sldChg chg="ord">
        <pc:chgData name="Luis Viga" userId="c99d50e930e5fb5c" providerId="LiveId" clId="{8AD04745-63CF-4CD1-A6DD-62B83765A3BE}" dt="2024-06-17T14:48:32.728" v="1354"/>
        <pc:sldMkLst>
          <pc:docMk/>
          <pc:sldMk cId="1748424246" sldId="281"/>
        </pc:sldMkLst>
      </pc:sldChg>
      <pc:sldChg chg="ord">
        <pc:chgData name="Luis Viga" userId="c99d50e930e5fb5c" providerId="LiveId" clId="{8AD04745-63CF-4CD1-A6DD-62B83765A3BE}" dt="2024-06-17T14:13:09.497" v="678"/>
        <pc:sldMkLst>
          <pc:docMk/>
          <pc:sldMk cId="3191513141" sldId="283"/>
        </pc:sldMkLst>
      </pc:sldChg>
      <pc:sldChg chg="del setBg">
        <pc:chgData name="Luis Viga" userId="c99d50e930e5fb5c" providerId="LiveId" clId="{8AD04745-63CF-4CD1-A6DD-62B83765A3BE}" dt="2024-06-17T13:42:45.394" v="103" actId="47"/>
        <pc:sldMkLst>
          <pc:docMk/>
          <pc:sldMk cId="366881790" sldId="2145710169"/>
        </pc:sldMkLst>
      </pc:sldChg>
      <pc:sldChg chg="addSp modSp new del mod">
        <pc:chgData name="Luis Viga" userId="c99d50e930e5fb5c" providerId="LiveId" clId="{8AD04745-63CF-4CD1-A6DD-62B83765A3BE}" dt="2024-06-17T13:41:04.459" v="94" actId="47"/>
        <pc:sldMkLst>
          <pc:docMk/>
          <pc:sldMk cId="816697422" sldId="2145710170"/>
        </pc:sldMkLst>
        <pc:spChg chg="add mod">
          <ac:chgData name="Luis Viga" userId="c99d50e930e5fb5c" providerId="LiveId" clId="{8AD04745-63CF-4CD1-A6DD-62B83765A3BE}" dt="2024-06-15T17:03:03.675" v="75" actId="20577"/>
          <ac:spMkLst>
            <pc:docMk/>
            <pc:sldMk cId="816697422" sldId="2145710170"/>
            <ac:spMk id="2" creationId="{E19F5E24-8816-75B3-5445-2AF5F9549D39}"/>
          </ac:spMkLst>
        </pc:spChg>
      </pc:sldChg>
      <pc:sldChg chg="addSp modSp new del mod">
        <pc:chgData name="Luis Viga" userId="c99d50e930e5fb5c" providerId="LiveId" clId="{8AD04745-63CF-4CD1-A6DD-62B83765A3BE}" dt="2024-06-17T13:41:05.560" v="95" actId="47"/>
        <pc:sldMkLst>
          <pc:docMk/>
          <pc:sldMk cId="3137630696" sldId="2145710171"/>
        </pc:sldMkLst>
        <pc:spChg chg="add mod">
          <ac:chgData name="Luis Viga" userId="c99d50e930e5fb5c" providerId="LiveId" clId="{8AD04745-63CF-4CD1-A6DD-62B83765A3BE}" dt="2024-06-17T13:20:42.154" v="93" actId="20577"/>
          <ac:spMkLst>
            <pc:docMk/>
            <pc:sldMk cId="3137630696" sldId="2145710171"/>
            <ac:spMk id="2" creationId="{C06DF4D9-D05A-85A9-0FEF-8C690BA09A4A}"/>
          </ac:spMkLst>
        </pc:spChg>
      </pc:sldChg>
      <pc:sldChg chg="modSp mod">
        <pc:chgData name="Luis Viga" userId="c99d50e930e5fb5c" providerId="LiveId" clId="{8AD04745-63CF-4CD1-A6DD-62B83765A3BE}" dt="2024-06-17T14:16:01.904" v="696" actId="20577"/>
        <pc:sldMkLst>
          <pc:docMk/>
          <pc:sldMk cId="0" sldId="2145710172"/>
        </pc:sldMkLst>
        <pc:spChg chg="mod">
          <ac:chgData name="Luis Viga" userId="c99d50e930e5fb5c" providerId="LiveId" clId="{8AD04745-63CF-4CD1-A6DD-62B83765A3BE}" dt="2024-06-17T14:16:01.904" v="696" actId="20577"/>
          <ac:spMkLst>
            <pc:docMk/>
            <pc:sldMk cId="0" sldId="2145710172"/>
            <ac:spMk id="98" creationId="{00000000-0000-0000-0000-000000000000}"/>
          </ac:spMkLst>
        </pc:spChg>
      </pc:sldChg>
      <pc:sldChg chg="addSp delSp modSp add mod ord">
        <pc:chgData name="Luis Viga" userId="c99d50e930e5fb5c" providerId="LiveId" clId="{8AD04745-63CF-4CD1-A6DD-62B83765A3BE}" dt="2024-06-17T15:11:36.459" v="1743" actId="20577"/>
        <pc:sldMkLst>
          <pc:docMk/>
          <pc:sldMk cId="3521114583" sldId="2145710173"/>
        </pc:sldMkLst>
        <pc:spChg chg="add mod">
          <ac:chgData name="Luis Viga" userId="c99d50e930e5fb5c" providerId="LiveId" clId="{8AD04745-63CF-4CD1-A6DD-62B83765A3BE}" dt="2024-06-17T13:42:03.701" v="101" actId="207"/>
          <ac:spMkLst>
            <pc:docMk/>
            <pc:sldMk cId="3521114583" sldId="2145710173"/>
            <ac:spMk id="2" creationId="{B728C62C-8044-C2DF-B096-020818AFEC36}"/>
          </ac:spMkLst>
        </pc:spChg>
        <pc:spChg chg="add mod">
          <ac:chgData name="Luis Viga" userId="c99d50e930e5fb5c" providerId="LiveId" clId="{8AD04745-63CF-4CD1-A6DD-62B83765A3BE}" dt="2024-06-17T15:11:36.459" v="1743" actId="20577"/>
          <ac:spMkLst>
            <pc:docMk/>
            <pc:sldMk cId="3521114583" sldId="2145710173"/>
            <ac:spMk id="3" creationId="{0688AE23-7B70-9727-9C4D-672066090B05}"/>
          </ac:spMkLst>
        </pc:spChg>
        <pc:spChg chg="del">
          <ac:chgData name="Luis Viga" userId="c99d50e930e5fb5c" providerId="LiveId" clId="{8AD04745-63CF-4CD1-A6DD-62B83765A3BE}" dt="2024-06-17T13:41:35" v="97" actId="478"/>
          <ac:spMkLst>
            <pc:docMk/>
            <pc:sldMk cId="3521114583" sldId="2145710173"/>
            <ac:spMk id="259" creationId="{00000000-0000-0000-0000-000000000000}"/>
          </ac:spMkLst>
        </pc:spChg>
        <pc:spChg chg="del mod">
          <ac:chgData name="Luis Viga" userId="c99d50e930e5fb5c" providerId="LiveId" clId="{8AD04745-63CF-4CD1-A6DD-62B83765A3BE}" dt="2024-06-17T13:42:11.152" v="102" actId="478"/>
          <ac:spMkLst>
            <pc:docMk/>
            <pc:sldMk cId="3521114583" sldId="2145710173"/>
            <ac:spMk id="260" creationId="{00000000-0000-0000-0000-000000000000}"/>
          </ac:spMkLst>
        </pc:spChg>
        <pc:picChg chg="del">
          <ac:chgData name="Luis Viga" userId="c99d50e930e5fb5c" providerId="LiveId" clId="{8AD04745-63CF-4CD1-A6DD-62B83765A3BE}" dt="2024-06-17T13:41:36.637" v="98" actId="478"/>
          <ac:picMkLst>
            <pc:docMk/>
            <pc:sldMk cId="3521114583" sldId="2145710173"/>
            <ac:picMk id="262" creationId="{00000000-0000-0000-0000-000000000000}"/>
          </ac:picMkLst>
        </pc:picChg>
      </pc:sldChg>
      <pc:sldChg chg="addSp delSp modSp add del mod">
        <pc:chgData name="Luis Viga" userId="c99d50e930e5fb5c" providerId="LiveId" clId="{8AD04745-63CF-4CD1-A6DD-62B83765A3BE}" dt="2024-06-17T16:34:50.136" v="1815" actId="47"/>
        <pc:sldMkLst>
          <pc:docMk/>
          <pc:sldMk cId="2139703131" sldId="2147476182"/>
        </pc:sldMkLst>
        <pc:spChg chg="mod">
          <ac:chgData name="Luis Viga" userId="c99d50e930e5fb5c" providerId="LiveId" clId="{8AD04745-63CF-4CD1-A6DD-62B83765A3BE}" dt="2024-06-17T14:43:48.760" v="1119" actId="14100"/>
          <ac:spMkLst>
            <pc:docMk/>
            <pc:sldMk cId="2139703131" sldId="2147476182"/>
            <ac:spMk id="3" creationId="{5DFA5BAB-2649-2FBF-C67D-47CD2B594F86}"/>
          </ac:spMkLst>
        </pc:spChg>
        <pc:spChg chg="mod">
          <ac:chgData name="Luis Viga" userId="c99d50e930e5fb5c" providerId="LiveId" clId="{8AD04745-63CF-4CD1-A6DD-62B83765A3BE}" dt="2024-06-17T14:43:37.417" v="1102" actId="14100"/>
          <ac:spMkLst>
            <pc:docMk/>
            <pc:sldMk cId="2139703131" sldId="2147476182"/>
            <ac:spMk id="5" creationId="{C9A7B3EC-78F4-0A63-F869-1C5AAAEF5AA1}"/>
          </ac:spMkLst>
        </pc:spChg>
        <pc:spChg chg="mod">
          <ac:chgData name="Luis Viga" userId="c99d50e930e5fb5c" providerId="LiveId" clId="{8AD04745-63CF-4CD1-A6DD-62B83765A3BE}" dt="2024-06-17T14:43:31.100" v="1101" actId="14100"/>
          <ac:spMkLst>
            <pc:docMk/>
            <pc:sldMk cId="2139703131" sldId="2147476182"/>
            <ac:spMk id="6" creationId="{B1F5B484-A98C-FDF5-62FE-5FE7052A7E3F}"/>
          </ac:spMkLst>
        </pc:spChg>
        <pc:spChg chg="add mod">
          <ac:chgData name="Luis Viga" userId="c99d50e930e5fb5c" providerId="LiveId" clId="{8AD04745-63CF-4CD1-A6DD-62B83765A3BE}" dt="2024-06-17T14:46:52.644" v="1349" actId="6549"/>
          <ac:spMkLst>
            <pc:docMk/>
            <pc:sldMk cId="2139703131" sldId="2147476182"/>
            <ac:spMk id="10" creationId="{37585E86-FE30-B468-DC55-9141229FBAC9}"/>
          </ac:spMkLst>
        </pc:spChg>
        <pc:spChg chg="mod">
          <ac:chgData name="Luis Viga" userId="c99d50e930e5fb5c" providerId="LiveId" clId="{8AD04745-63CF-4CD1-A6DD-62B83765A3BE}" dt="2024-06-17T14:42:15.865" v="1077" actId="14100"/>
          <ac:spMkLst>
            <pc:docMk/>
            <pc:sldMk cId="2139703131" sldId="2147476182"/>
            <ac:spMk id="12" creationId="{DBEC7F75-7E4F-C0FA-6D29-2B72860DB8D3}"/>
          </ac:spMkLst>
        </pc:spChg>
        <pc:spChg chg="add ord">
          <ac:chgData name="Luis Viga" userId="c99d50e930e5fb5c" providerId="LiveId" clId="{8AD04745-63CF-4CD1-A6DD-62B83765A3BE}" dt="2024-06-17T14:46:02.183" v="1340" actId="167"/>
          <ac:spMkLst>
            <pc:docMk/>
            <pc:sldMk cId="2139703131" sldId="2147476182"/>
            <ac:spMk id="14" creationId="{7768C0D9-75AA-45E1-EDDE-9C944142AEC6}"/>
          </ac:spMkLst>
        </pc:spChg>
        <pc:spChg chg="mod">
          <ac:chgData name="Luis Viga" userId="c99d50e930e5fb5c" providerId="LiveId" clId="{8AD04745-63CF-4CD1-A6DD-62B83765A3BE}" dt="2024-06-17T14:43:48.760" v="1119" actId="14100"/>
          <ac:spMkLst>
            <pc:docMk/>
            <pc:sldMk cId="2139703131" sldId="2147476182"/>
            <ac:spMk id="18" creationId="{5D15333C-CF39-211F-B363-C6A493C68435}"/>
          </ac:spMkLst>
        </pc:spChg>
        <pc:spChg chg="mod">
          <ac:chgData name="Luis Viga" userId="c99d50e930e5fb5c" providerId="LiveId" clId="{8AD04745-63CF-4CD1-A6DD-62B83765A3BE}" dt="2024-06-17T14:41:51.503" v="1072" actId="164"/>
          <ac:spMkLst>
            <pc:docMk/>
            <pc:sldMk cId="2139703131" sldId="2147476182"/>
            <ac:spMk id="20" creationId="{B44C69BB-107D-6B4D-B4A8-7CB4BB535CE7}"/>
          </ac:spMkLst>
        </pc:spChg>
        <pc:spChg chg="mod">
          <ac:chgData name="Luis Viga" userId="c99d50e930e5fb5c" providerId="LiveId" clId="{8AD04745-63CF-4CD1-A6DD-62B83765A3BE}" dt="2024-06-17T14:42:15.865" v="1077" actId="14100"/>
          <ac:spMkLst>
            <pc:docMk/>
            <pc:sldMk cId="2139703131" sldId="2147476182"/>
            <ac:spMk id="24" creationId="{60FB7138-1E1C-4369-EF33-F747000F2502}"/>
          </ac:spMkLst>
        </pc:spChg>
        <pc:spChg chg="mod">
          <ac:chgData name="Luis Viga" userId="c99d50e930e5fb5c" providerId="LiveId" clId="{8AD04745-63CF-4CD1-A6DD-62B83765A3BE}" dt="2024-06-17T14:42:15.865" v="1077" actId="14100"/>
          <ac:spMkLst>
            <pc:docMk/>
            <pc:sldMk cId="2139703131" sldId="2147476182"/>
            <ac:spMk id="25" creationId="{F4C972BF-FB34-D6BC-824C-2CF1C843ED47}"/>
          </ac:spMkLst>
        </pc:spChg>
        <pc:spChg chg="del">
          <ac:chgData name="Luis Viga" userId="c99d50e930e5fb5c" providerId="LiveId" clId="{8AD04745-63CF-4CD1-A6DD-62B83765A3BE}" dt="2024-06-17T14:43:56.468" v="1120" actId="478"/>
          <ac:spMkLst>
            <pc:docMk/>
            <pc:sldMk cId="2139703131" sldId="2147476182"/>
            <ac:spMk id="27" creationId="{0B1CC8FC-868B-D50A-BDF6-2B56BFB95CCA}"/>
          </ac:spMkLst>
        </pc:spChg>
        <pc:grpChg chg="add del mod">
          <ac:chgData name="Luis Viga" userId="c99d50e930e5fb5c" providerId="LiveId" clId="{8AD04745-63CF-4CD1-A6DD-62B83765A3BE}" dt="2024-06-17T16:32:23.012" v="1786" actId="478"/>
          <ac:grpSpMkLst>
            <pc:docMk/>
            <pc:sldMk cId="2139703131" sldId="2147476182"/>
            <ac:grpSpMk id="8" creationId="{ADCE1C72-AA3A-4856-9C5E-E96DEC8861AD}"/>
          </ac:grpSpMkLst>
        </pc:grpChg>
        <pc:picChg chg="add mod">
          <ac:chgData name="Luis Viga" userId="c99d50e930e5fb5c" providerId="LiveId" clId="{8AD04745-63CF-4CD1-A6DD-62B83765A3BE}" dt="2024-06-17T16:33:44.623" v="1809" actId="1038"/>
          <ac:picMkLst>
            <pc:docMk/>
            <pc:sldMk cId="2139703131" sldId="2147476182"/>
            <ac:picMk id="4" creationId="{1E696A88-2808-3131-8A77-EE8F7F20529B}"/>
          </ac:picMkLst>
        </pc:picChg>
        <pc:picChg chg="add mod">
          <ac:chgData name="Luis Viga" userId="c99d50e930e5fb5c" providerId="LiveId" clId="{8AD04745-63CF-4CD1-A6DD-62B83765A3BE}" dt="2024-06-17T16:33:34.100" v="1804" actId="1076"/>
          <ac:picMkLst>
            <pc:docMk/>
            <pc:sldMk cId="2139703131" sldId="2147476182"/>
            <ac:picMk id="16" creationId="{1D1CF013-F4EE-A297-74C4-B051FCC05885}"/>
          </ac:picMkLst>
        </pc:picChg>
        <pc:cxnChg chg="mod">
          <ac:chgData name="Luis Viga" userId="c99d50e930e5fb5c" providerId="LiveId" clId="{8AD04745-63CF-4CD1-A6DD-62B83765A3BE}" dt="2024-06-17T14:41:51.503" v="1072" actId="164"/>
          <ac:cxnSpMkLst>
            <pc:docMk/>
            <pc:sldMk cId="2139703131" sldId="2147476182"/>
            <ac:cxnSpMk id="7" creationId="{17663719-9B15-D5D6-96A5-71B31F347783}"/>
          </ac:cxnSpMkLst>
        </pc:cxnChg>
        <pc:cxnChg chg="mod">
          <ac:chgData name="Luis Viga" userId="c99d50e930e5fb5c" providerId="LiveId" clId="{8AD04745-63CF-4CD1-A6DD-62B83765A3BE}" dt="2024-06-17T14:41:51.503" v="1072" actId="164"/>
          <ac:cxnSpMkLst>
            <pc:docMk/>
            <pc:sldMk cId="2139703131" sldId="2147476182"/>
            <ac:cxnSpMk id="9" creationId="{2A5782F7-CCF2-4AF3-1189-9959611ED21C}"/>
          </ac:cxnSpMkLst>
        </pc:cxnChg>
        <pc:cxnChg chg="mod">
          <ac:chgData name="Luis Viga" userId="c99d50e930e5fb5c" providerId="LiveId" clId="{8AD04745-63CF-4CD1-A6DD-62B83765A3BE}" dt="2024-06-17T14:41:51.503" v="1072" actId="164"/>
          <ac:cxnSpMkLst>
            <pc:docMk/>
            <pc:sldMk cId="2139703131" sldId="2147476182"/>
            <ac:cxnSpMk id="11" creationId="{2812C35E-CFD8-61A9-27EB-E67672C130CE}"/>
          </ac:cxnSpMkLst>
        </pc:cxnChg>
        <pc:cxnChg chg="mod">
          <ac:chgData name="Luis Viga" userId="c99d50e930e5fb5c" providerId="LiveId" clId="{8AD04745-63CF-4CD1-A6DD-62B83765A3BE}" dt="2024-06-17T14:41:51.503" v="1072" actId="164"/>
          <ac:cxnSpMkLst>
            <pc:docMk/>
            <pc:sldMk cId="2139703131" sldId="2147476182"/>
            <ac:cxnSpMk id="13" creationId="{80426315-2BA4-C272-64C1-2077389E5A7C}"/>
          </ac:cxnSpMkLst>
        </pc:cxnChg>
        <pc:cxnChg chg="mod">
          <ac:chgData name="Luis Viga" userId="c99d50e930e5fb5c" providerId="LiveId" clId="{8AD04745-63CF-4CD1-A6DD-62B83765A3BE}" dt="2024-06-17T14:41:51.503" v="1072" actId="164"/>
          <ac:cxnSpMkLst>
            <pc:docMk/>
            <pc:sldMk cId="2139703131" sldId="2147476182"/>
            <ac:cxnSpMk id="15" creationId="{21AB182F-3DB2-4FDB-806A-2CA7EBB92E7F}"/>
          </ac:cxnSpMkLst>
        </pc:cxnChg>
        <pc:cxnChg chg="mod">
          <ac:chgData name="Luis Viga" userId="c99d50e930e5fb5c" providerId="LiveId" clId="{8AD04745-63CF-4CD1-A6DD-62B83765A3BE}" dt="2024-06-17T14:41:51.503" v="1072" actId="164"/>
          <ac:cxnSpMkLst>
            <pc:docMk/>
            <pc:sldMk cId="2139703131" sldId="2147476182"/>
            <ac:cxnSpMk id="19" creationId="{92E84702-2E62-8B1E-2001-838A2EF471F5}"/>
          </ac:cxnSpMkLst>
        </pc:cxnChg>
      </pc:sldChg>
      <pc:sldChg chg="add del">
        <pc:chgData name="Luis Viga" userId="c99d50e930e5fb5c" providerId="LiveId" clId="{8AD04745-63CF-4CD1-A6DD-62B83765A3BE}" dt="2024-06-17T14:37:52.037" v="1056" actId="47"/>
        <pc:sldMkLst>
          <pc:docMk/>
          <pc:sldMk cId="4146086884" sldId="2147476182"/>
        </pc:sldMkLst>
      </pc:sldChg>
      <pc:sldChg chg="addSp delSp modSp mod ord">
        <pc:chgData name="Luis Viga" userId="c99d50e930e5fb5c" providerId="LiveId" clId="{8AD04745-63CF-4CD1-A6DD-62B83765A3BE}" dt="2024-06-17T16:36:13.224" v="1844" actId="20577"/>
        <pc:sldMkLst>
          <pc:docMk/>
          <pc:sldMk cId="2008344463" sldId="2147476194"/>
        </pc:sldMkLst>
        <pc:spChg chg="mod">
          <ac:chgData name="Luis Viga" userId="c99d50e930e5fb5c" providerId="LiveId" clId="{8AD04745-63CF-4CD1-A6DD-62B83765A3BE}" dt="2024-06-17T16:36:13.224" v="1844" actId="20577"/>
          <ac:spMkLst>
            <pc:docMk/>
            <pc:sldMk cId="2008344463" sldId="2147476194"/>
            <ac:spMk id="6" creationId="{FDA45D86-6746-7A54-9DEA-A02A7A8A4529}"/>
          </ac:spMkLst>
        </pc:spChg>
        <pc:spChg chg="add mod">
          <ac:chgData name="Luis Viga" userId="c99d50e930e5fb5c" providerId="LiveId" clId="{8AD04745-63CF-4CD1-A6DD-62B83765A3BE}" dt="2024-06-17T15:22:57.627" v="1744" actId="14100"/>
          <ac:spMkLst>
            <pc:docMk/>
            <pc:sldMk cId="2008344463" sldId="2147476194"/>
            <ac:spMk id="13" creationId="{780B033B-622E-6B7B-9D8B-067C8A80D225}"/>
          </ac:spMkLst>
        </pc:spChg>
        <pc:spChg chg="add mod">
          <ac:chgData name="Luis Viga" userId="c99d50e930e5fb5c" providerId="LiveId" clId="{8AD04745-63CF-4CD1-A6DD-62B83765A3BE}" dt="2024-06-17T13:56:10.069" v="181" actId="1076"/>
          <ac:spMkLst>
            <pc:docMk/>
            <pc:sldMk cId="2008344463" sldId="2147476194"/>
            <ac:spMk id="14" creationId="{EFAEB081-26D1-299B-F7AA-1516CA6F297F}"/>
          </ac:spMkLst>
        </pc:spChg>
        <pc:spChg chg="add mod">
          <ac:chgData name="Luis Viga" userId="c99d50e930e5fb5c" providerId="LiveId" clId="{8AD04745-63CF-4CD1-A6DD-62B83765A3BE}" dt="2024-06-17T13:56:22.593" v="185" actId="20577"/>
          <ac:spMkLst>
            <pc:docMk/>
            <pc:sldMk cId="2008344463" sldId="2147476194"/>
            <ac:spMk id="15" creationId="{72C2B2D5-B0A4-075C-DF76-03BEBB7E2534}"/>
          </ac:spMkLst>
        </pc:spChg>
        <pc:spChg chg="add mod">
          <ac:chgData name="Luis Viga" userId="c99d50e930e5fb5c" providerId="LiveId" clId="{8AD04745-63CF-4CD1-A6DD-62B83765A3BE}" dt="2024-06-17T13:56:34.017" v="189" actId="20577"/>
          <ac:spMkLst>
            <pc:docMk/>
            <pc:sldMk cId="2008344463" sldId="2147476194"/>
            <ac:spMk id="16" creationId="{8D595EC6-A86D-00B2-9C53-3E5236AF4F1E}"/>
          </ac:spMkLst>
        </pc:spChg>
        <pc:spChg chg="add mod">
          <ac:chgData name="Luis Viga" userId="c99d50e930e5fb5c" providerId="LiveId" clId="{8AD04745-63CF-4CD1-A6DD-62B83765A3BE}" dt="2024-06-17T13:56:49.161" v="193" actId="20577"/>
          <ac:spMkLst>
            <pc:docMk/>
            <pc:sldMk cId="2008344463" sldId="2147476194"/>
            <ac:spMk id="17" creationId="{A57243A3-7ED9-36CD-04A6-14BD56F8E16B}"/>
          </ac:spMkLst>
        </pc:spChg>
        <pc:spChg chg="add mod">
          <ac:chgData name="Luis Viga" userId="c99d50e930e5fb5c" providerId="LiveId" clId="{8AD04745-63CF-4CD1-A6DD-62B83765A3BE}" dt="2024-06-17T14:00:38.286" v="221" actId="207"/>
          <ac:spMkLst>
            <pc:docMk/>
            <pc:sldMk cId="2008344463" sldId="2147476194"/>
            <ac:spMk id="22" creationId="{871B4221-37CB-499F-7314-3175831356D6}"/>
          </ac:spMkLst>
        </pc:spChg>
        <pc:spChg chg="add mod">
          <ac:chgData name="Luis Viga" userId="c99d50e930e5fb5c" providerId="LiveId" clId="{8AD04745-63CF-4CD1-A6DD-62B83765A3BE}" dt="2024-06-17T14:01:30.282" v="230" actId="20577"/>
          <ac:spMkLst>
            <pc:docMk/>
            <pc:sldMk cId="2008344463" sldId="2147476194"/>
            <ac:spMk id="25" creationId="{B83DD4A0-5CA1-9EB6-15AA-35FE1ED1941C}"/>
          </ac:spMkLst>
        </pc:spChg>
        <pc:spChg chg="add mod">
          <ac:chgData name="Luis Viga" userId="c99d50e930e5fb5c" providerId="LiveId" clId="{8AD04745-63CF-4CD1-A6DD-62B83765A3BE}" dt="2024-06-17T14:02:52.886" v="284" actId="20577"/>
          <ac:spMkLst>
            <pc:docMk/>
            <pc:sldMk cId="2008344463" sldId="2147476194"/>
            <ac:spMk id="26" creationId="{01210758-CC2A-F30E-E3F3-A5807DCA3C96}"/>
          </ac:spMkLst>
        </pc:spChg>
        <pc:spChg chg="add mod">
          <ac:chgData name="Luis Viga" userId="c99d50e930e5fb5c" providerId="LiveId" clId="{8AD04745-63CF-4CD1-A6DD-62B83765A3BE}" dt="2024-06-17T14:02:20.553" v="258" actId="207"/>
          <ac:spMkLst>
            <pc:docMk/>
            <pc:sldMk cId="2008344463" sldId="2147476194"/>
            <ac:spMk id="27" creationId="{F0A88916-A65C-B1B6-EE48-7CFCD2C59EC8}"/>
          </ac:spMkLst>
        </pc:spChg>
        <pc:spChg chg="add mod">
          <ac:chgData name="Luis Viga" userId="c99d50e930e5fb5c" providerId="LiveId" clId="{8AD04745-63CF-4CD1-A6DD-62B83765A3BE}" dt="2024-06-17T16:35:44.869" v="1819" actId="14100"/>
          <ac:spMkLst>
            <pc:docMk/>
            <pc:sldMk cId="2008344463" sldId="2147476194"/>
            <ac:spMk id="28" creationId="{2BDB7EEC-B5E0-81DF-53B6-98348FA842CA}"/>
          </ac:spMkLst>
        </pc:spChg>
        <pc:picChg chg="mod">
          <ac:chgData name="Luis Viga" userId="c99d50e930e5fb5c" providerId="LiveId" clId="{8AD04745-63CF-4CD1-A6DD-62B83765A3BE}" dt="2024-06-17T13:53:50.865" v="154" actId="14100"/>
          <ac:picMkLst>
            <pc:docMk/>
            <pc:sldMk cId="2008344463" sldId="2147476194"/>
            <ac:picMk id="2" creationId="{9AC216BD-1105-D07C-608C-8C4514CE077A}"/>
          </ac:picMkLst>
        </pc:picChg>
        <pc:picChg chg="mod">
          <ac:chgData name="Luis Viga" userId="c99d50e930e5fb5c" providerId="LiveId" clId="{8AD04745-63CF-4CD1-A6DD-62B83765A3BE}" dt="2024-06-17T13:54:12.961" v="166" actId="1037"/>
          <ac:picMkLst>
            <pc:docMk/>
            <pc:sldMk cId="2008344463" sldId="2147476194"/>
            <ac:picMk id="3" creationId="{C18C1A7B-6083-5936-A085-FDBA5F21B92F}"/>
          </ac:picMkLst>
        </pc:picChg>
        <pc:picChg chg="del mod">
          <ac:chgData name="Luis Viga" userId="c99d50e930e5fb5c" providerId="LiveId" clId="{8AD04745-63CF-4CD1-A6DD-62B83765A3BE}" dt="2024-06-17T13:57:47.624" v="198" actId="478"/>
          <ac:picMkLst>
            <pc:docMk/>
            <pc:sldMk cId="2008344463" sldId="2147476194"/>
            <ac:picMk id="4" creationId="{4B50F048-818D-4F5C-1B01-2921D9BDF782}"/>
          </ac:picMkLst>
        </pc:picChg>
        <pc:picChg chg="del mod">
          <ac:chgData name="Luis Viga" userId="c99d50e930e5fb5c" providerId="LiveId" clId="{8AD04745-63CF-4CD1-A6DD-62B83765A3BE}" dt="2024-06-17T13:57:48.464" v="199" actId="478"/>
          <ac:picMkLst>
            <pc:docMk/>
            <pc:sldMk cId="2008344463" sldId="2147476194"/>
            <ac:picMk id="5" creationId="{FCEA3861-BA7E-CD0E-62AA-749265570E58}"/>
          </ac:picMkLst>
        </pc:picChg>
        <pc:picChg chg="add mod modCrop">
          <ac:chgData name="Luis Viga" userId="c99d50e930e5fb5c" providerId="LiveId" clId="{8AD04745-63CF-4CD1-A6DD-62B83765A3BE}" dt="2024-06-17T13:54:28.609" v="169" actId="1076"/>
          <ac:picMkLst>
            <pc:docMk/>
            <pc:sldMk cId="2008344463" sldId="2147476194"/>
            <ac:picMk id="7" creationId="{3A358431-C986-47AC-BC03-E7256B49E6FE}"/>
          </ac:picMkLst>
        </pc:picChg>
        <pc:picChg chg="add mod">
          <ac:chgData name="Luis Viga" userId="c99d50e930e5fb5c" providerId="LiveId" clId="{8AD04745-63CF-4CD1-A6DD-62B83765A3BE}" dt="2024-06-17T13:54:25.391" v="168" actId="1076"/>
          <ac:picMkLst>
            <pc:docMk/>
            <pc:sldMk cId="2008344463" sldId="2147476194"/>
            <ac:picMk id="8" creationId="{364326A5-6C30-13AD-8C04-E49592001E6C}"/>
          </ac:picMkLst>
        </pc:picChg>
        <pc:picChg chg="add del mod">
          <ac:chgData name="Luis Viga" userId="c99d50e930e5fb5c" providerId="LiveId" clId="{8AD04745-63CF-4CD1-A6DD-62B83765A3BE}" dt="2024-06-17T13:51:10.714" v="125" actId="478"/>
          <ac:picMkLst>
            <pc:docMk/>
            <pc:sldMk cId="2008344463" sldId="2147476194"/>
            <ac:picMk id="9" creationId="{C6F675F0-6AA6-33B2-8DC7-BBC98E41A436}"/>
          </ac:picMkLst>
        </pc:picChg>
        <pc:picChg chg="add mod modCrop">
          <ac:chgData name="Luis Viga" userId="c99d50e930e5fb5c" providerId="LiveId" clId="{8AD04745-63CF-4CD1-A6DD-62B83765A3BE}" dt="2024-06-17T13:54:21.568" v="167" actId="1076"/>
          <ac:picMkLst>
            <pc:docMk/>
            <pc:sldMk cId="2008344463" sldId="2147476194"/>
            <ac:picMk id="10" creationId="{CC1EA942-5DFB-CC42-75A0-6A04A9F041BB}"/>
          </ac:picMkLst>
        </pc:picChg>
        <pc:picChg chg="add mod">
          <ac:chgData name="Luis Viga" userId="c99d50e930e5fb5c" providerId="LiveId" clId="{8AD04745-63CF-4CD1-A6DD-62B83765A3BE}" dt="2024-06-17T13:54:21.568" v="167" actId="1076"/>
          <ac:picMkLst>
            <pc:docMk/>
            <pc:sldMk cId="2008344463" sldId="2147476194"/>
            <ac:picMk id="11" creationId="{9DE7940F-090A-4BCC-DECE-24934CA911CA}"/>
          </ac:picMkLst>
        </pc:picChg>
        <pc:picChg chg="add mod">
          <ac:chgData name="Luis Viga" userId="c99d50e930e5fb5c" providerId="LiveId" clId="{8AD04745-63CF-4CD1-A6DD-62B83765A3BE}" dt="2024-06-17T13:54:21.568" v="167" actId="1076"/>
          <ac:picMkLst>
            <pc:docMk/>
            <pc:sldMk cId="2008344463" sldId="2147476194"/>
            <ac:picMk id="12" creationId="{F08747CD-99DB-093A-6940-AAC585ED78BD}"/>
          </ac:picMkLst>
        </pc:picChg>
        <pc:picChg chg="add mod">
          <ac:chgData name="Luis Viga" userId="c99d50e930e5fb5c" providerId="LiveId" clId="{8AD04745-63CF-4CD1-A6DD-62B83765A3BE}" dt="2024-06-17T14:01:14.011" v="225" actId="1076"/>
          <ac:picMkLst>
            <pc:docMk/>
            <pc:sldMk cId="2008344463" sldId="2147476194"/>
            <ac:picMk id="18" creationId="{2269A0AB-BF7A-6178-8BCD-45AA9764C978}"/>
          </ac:picMkLst>
        </pc:picChg>
        <pc:picChg chg="add mod">
          <ac:chgData name="Luis Viga" userId="c99d50e930e5fb5c" providerId="LiveId" clId="{8AD04745-63CF-4CD1-A6DD-62B83765A3BE}" dt="2024-06-17T14:01:14.011" v="225" actId="1076"/>
          <ac:picMkLst>
            <pc:docMk/>
            <pc:sldMk cId="2008344463" sldId="2147476194"/>
            <ac:picMk id="19" creationId="{8AF1C087-7E06-6FD3-A243-27A29B2A7F88}"/>
          </ac:picMkLst>
        </pc:picChg>
        <pc:picChg chg="add mod">
          <ac:chgData name="Luis Viga" userId="c99d50e930e5fb5c" providerId="LiveId" clId="{8AD04745-63CF-4CD1-A6DD-62B83765A3BE}" dt="2024-06-17T14:01:14.011" v="225" actId="1076"/>
          <ac:picMkLst>
            <pc:docMk/>
            <pc:sldMk cId="2008344463" sldId="2147476194"/>
            <ac:picMk id="20" creationId="{7CAC9EA9-837F-6AE8-1597-D4E1260BA140}"/>
          </ac:picMkLst>
        </pc:picChg>
        <pc:picChg chg="add mod">
          <ac:chgData name="Luis Viga" userId="c99d50e930e5fb5c" providerId="LiveId" clId="{8AD04745-63CF-4CD1-A6DD-62B83765A3BE}" dt="2024-06-17T14:01:16.403" v="226" actId="1076"/>
          <ac:picMkLst>
            <pc:docMk/>
            <pc:sldMk cId="2008344463" sldId="2147476194"/>
            <ac:picMk id="21" creationId="{04672378-B861-080A-1365-F76E9E39B9D9}"/>
          </ac:picMkLst>
        </pc:picChg>
        <pc:cxnChg chg="add mod">
          <ac:chgData name="Luis Viga" userId="c99d50e930e5fb5c" providerId="LiveId" clId="{8AD04745-63CF-4CD1-A6DD-62B83765A3BE}" dt="2024-06-17T14:02:29.950" v="259" actId="1582"/>
          <ac:cxnSpMkLst>
            <pc:docMk/>
            <pc:sldMk cId="2008344463" sldId="2147476194"/>
            <ac:cxnSpMk id="24" creationId="{F770B772-DB3B-DBDB-F199-9384EDDF1543}"/>
          </ac:cxnSpMkLst>
        </pc:cxnChg>
      </pc:sldChg>
      <pc:sldChg chg="addSp delSp modSp add mod ord">
        <pc:chgData name="Luis Viga" userId="c99d50e930e5fb5c" providerId="LiveId" clId="{8AD04745-63CF-4CD1-A6DD-62B83765A3BE}" dt="2024-06-17T15:01:40.865" v="1480" actId="20577"/>
        <pc:sldMkLst>
          <pc:docMk/>
          <pc:sldMk cId="2707564654" sldId="2147476195"/>
        </pc:sldMkLst>
        <pc:spChg chg="mod">
          <ac:chgData name="Luis Viga" userId="c99d50e930e5fb5c" providerId="LiveId" clId="{8AD04745-63CF-4CD1-A6DD-62B83765A3BE}" dt="2024-06-17T14:58:15.034" v="1445" actId="20577"/>
          <ac:spMkLst>
            <pc:docMk/>
            <pc:sldMk cId="2707564654" sldId="2147476195"/>
            <ac:spMk id="2" creationId="{B728C62C-8044-C2DF-B096-020818AFEC36}"/>
          </ac:spMkLst>
        </pc:spChg>
        <pc:spChg chg="del">
          <ac:chgData name="Luis Viga" userId="c99d50e930e5fb5c" providerId="LiveId" clId="{8AD04745-63CF-4CD1-A6DD-62B83765A3BE}" dt="2024-06-17T14:03:20.227" v="288" actId="478"/>
          <ac:spMkLst>
            <pc:docMk/>
            <pc:sldMk cId="2707564654" sldId="2147476195"/>
            <ac:spMk id="3" creationId="{0688AE23-7B70-9727-9C4D-672066090B05}"/>
          </ac:spMkLst>
        </pc:spChg>
        <pc:spChg chg="add mod">
          <ac:chgData name="Luis Viga" userId="c99d50e930e5fb5c" providerId="LiveId" clId="{8AD04745-63CF-4CD1-A6DD-62B83765A3BE}" dt="2024-06-17T15:01:40.865" v="1480" actId="20577"/>
          <ac:spMkLst>
            <pc:docMk/>
            <pc:sldMk cId="2707564654" sldId="2147476195"/>
            <ac:spMk id="4" creationId="{66E01729-0392-73DE-7A8F-02F79FCD5CF6}"/>
          </ac:spMkLst>
        </pc:spChg>
        <pc:picChg chg="mod">
          <ac:chgData name="Luis Viga" userId="c99d50e930e5fb5c" providerId="LiveId" clId="{8AD04745-63CF-4CD1-A6DD-62B83765A3BE}" dt="2024-06-17T14:53:46.747" v="1401" actId="1076"/>
          <ac:picMkLst>
            <pc:docMk/>
            <pc:sldMk cId="2707564654" sldId="2147476195"/>
            <ac:picMk id="258" creationId="{00000000-0000-0000-0000-000000000000}"/>
          </ac:picMkLst>
        </pc:picChg>
      </pc:sldChg>
      <pc:sldChg chg="del ord">
        <pc:chgData name="Luis Viga" userId="c99d50e930e5fb5c" providerId="LiveId" clId="{8AD04745-63CF-4CD1-A6DD-62B83765A3BE}" dt="2024-06-17T14:11:46.768" v="670" actId="47"/>
        <pc:sldMkLst>
          <pc:docMk/>
          <pc:sldMk cId="0" sldId="2147476196"/>
        </pc:sldMkLst>
      </pc:sldChg>
      <pc:sldChg chg="addSp delSp modSp add mod ord">
        <pc:chgData name="Luis Viga" userId="c99d50e930e5fb5c" providerId="LiveId" clId="{8AD04745-63CF-4CD1-A6DD-62B83765A3BE}" dt="2024-06-17T14:49:18.903" v="1356"/>
        <pc:sldMkLst>
          <pc:docMk/>
          <pc:sldMk cId="3900333109" sldId="2147476197"/>
        </pc:sldMkLst>
        <pc:spChg chg="del">
          <ac:chgData name="Luis Viga" userId="c99d50e930e5fb5c" providerId="LiveId" clId="{8AD04745-63CF-4CD1-A6DD-62B83765A3BE}" dt="2024-06-17T14:10:01.783" v="659" actId="478"/>
          <ac:spMkLst>
            <pc:docMk/>
            <pc:sldMk cId="3900333109" sldId="2147476197"/>
            <ac:spMk id="3" creationId="{5A3A3087-1C84-4A18-D759-853E84AC5856}"/>
          </ac:spMkLst>
        </pc:spChg>
        <pc:spChg chg="mod">
          <ac:chgData name="Luis Viga" userId="c99d50e930e5fb5c" providerId="LiveId" clId="{8AD04745-63CF-4CD1-A6DD-62B83765A3BE}" dt="2024-06-17T14:10:14.139" v="660"/>
          <ac:spMkLst>
            <pc:docMk/>
            <pc:sldMk cId="3900333109" sldId="2147476197"/>
            <ac:spMk id="6" creationId="{CE1EBE75-C936-60CA-B345-60821A62AE8D}"/>
          </ac:spMkLst>
        </pc:spChg>
        <pc:spChg chg="add mod">
          <ac:chgData name="Luis Viga" userId="c99d50e930e5fb5c" providerId="LiveId" clId="{8AD04745-63CF-4CD1-A6DD-62B83765A3BE}" dt="2024-06-17T14:10:36.956" v="665" actId="14100"/>
          <ac:spMkLst>
            <pc:docMk/>
            <pc:sldMk cId="3900333109" sldId="2147476197"/>
            <ac:spMk id="7" creationId="{1E5A03CD-A928-5E0E-B528-E7557BD17022}"/>
          </ac:spMkLst>
        </pc:spChg>
        <pc:spChg chg="add mod">
          <ac:chgData name="Luis Viga" userId="c99d50e930e5fb5c" providerId="LiveId" clId="{8AD04745-63CF-4CD1-A6DD-62B83765A3BE}" dt="2024-06-17T14:10:18.108" v="661" actId="1076"/>
          <ac:spMkLst>
            <pc:docMk/>
            <pc:sldMk cId="3900333109" sldId="2147476197"/>
            <ac:spMk id="8" creationId="{97DF0B44-134F-707A-2A98-F02AA2549546}"/>
          </ac:spMkLst>
        </pc:spChg>
        <pc:spChg chg="add del mod">
          <ac:chgData name="Luis Viga" userId="c99d50e930e5fb5c" providerId="LiveId" clId="{8AD04745-63CF-4CD1-A6DD-62B83765A3BE}" dt="2024-06-17T14:10:27.984" v="663" actId="478"/>
          <ac:spMkLst>
            <pc:docMk/>
            <pc:sldMk cId="3900333109" sldId="2147476197"/>
            <ac:spMk id="9" creationId="{3637F4F5-B18A-9831-499B-F136BF2D7B51}"/>
          </ac:spMkLst>
        </pc:spChg>
        <pc:spChg chg="del">
          <ac:chgData name="Luis Viga" userId="c99d50e930e5fb5c" providerId="LiveId" clId="{8AD04745-63CF-4CD1-A6DD-62B83765A3BE}" dt="2024-06-17T14:10:01.783" v="659" actId="478"/>
          <ac:spMkLst>
            <pc:docMk/>
            <pc:sldMk cId="3900333109" sldId="2147476197"/>
            <ac:spMk id="170" creationId="{00000000-0000-0000-0000-000000000000}"/>
          </ac:spMkLst>
        </pc:spChg>
        <pc:spChg chg="del">
          <ac:chgData name="Luis Viga" userId="c99d50e930e5fb5c" providerId="LiveId" clId="{8AD04745-63CF-4CD1-A6DD-62B83765A3BE}" dt="2024-06-17T14:10:01.783" v="659" actId="478"/>
          <ac:spMkLst>
            <pc:docMk/>
            <pc:sldMk cId="3900333109" sldId="2147476197"/>
            <ac:spMk id="171" creationId="{00000000-0000-0000-0000-000000000000}"/>
          </ac:spMkLst>
        </pc:spChg>
        <pc:spChg chg="del">
          <ac:chgData name="Luis Viga" userId="c99d50e930e5fb5c" providerId="LiveId" clId="{8AD04745-63CF-4CD1-A6DD-62B83765A3BE}" dt="2024-06-17T14:10:01.783" v="659" actId="478"/>
          <ac:spMkLst>
            <pc:docMk/>
            <pc:sldMk cId="3900333109" sldId="2147476197"/>
            <ac:spMk id="172" creationId="{00000000-0000-0000-0000-000000000000}"/>
          </ac:spMkLst>
        </pc:spChg>
        <pc:spChg chg="del">
          <ac:chgData name="Luis Viga" userId="c99d50e930e5fb5c" providerId="LiveId" clId="{8AD04745-63CF-4CD1-A6DD-62B83765A3BE}" dt="2024-06-17T14:10:01.783" v="659" actId="478"/>
          <ac:spMkLst>
            <pc:docMk/>
            <pc:sldMk cId="3900333109" sldId="2147476197"/>
            <ac:spMk id="173" creationId="{00000000-0000-0000-0000-000000000000}"/>
          </ac:spMkLst>
        </pc:spChg>
        <pc:spChg chg="del">
          <ac:chgData name="Luis Viga" userId="c99d50e930e5fb5c" providerId="LiveId" clId="{8AD04745-63CF-4CD1-A6DD-62B83765A3BE}" dt="2024-06-17T14:10:01.783" v="659" actId="478"/>
          <ac:spMkLst>
            <pc:docMk/>
            <pc:sldMk cId="3900333109" sldId="2147476197"/>
            <ac:spMk id="174" creationId="{00000000-0000-0000-0000-000000000000}"/>
          </ac:spMkLst>
        </pc:spChg>
        <pc:spChg chg="del">
          <ac:chgData name="Luis Viga" userId="c99d50e930e5fb5c" providerId="LiveId" clId="{8AD04745-63CF-4CD1-A6DD-62B83765A3BE}" dt="2024-06-17T14:10:01.783" v="659" actId="478"/>
          <ac:spMkLst>
            <pc:docMk/>
            <pc:sldMk cId="3900333109" sldId="2147476197"/>
            <ac:spMk id="175" creationId="{00000000-0000-0000-0000-000000000000}"/>
          </ac:spMkLst>
        </pc:spChg>
        <pc:spChg chg="del">
          <ac:chgData name="Luis Viga" userId="c99d50e930e5fb5c" providerId="LiveId" clId="{8AD04745-63CF-4CD1-A6DD-62B83765A3BE}" dt="2024-06-17T14:10:01.783" v="659" actId="478"/>
          <ac:spMkLst>
            <pc:docMk/>
            <pc:sldMk cId="3900333109" sldId="2147476197"/>
            <ac:spMk id="176" creationId="{00000000-0000-0000-0000-000000000000}"/>
          </ac:spMkLst>
        </pc:spChg>
        <pc:spChg chg="del">
          <ac:chgData name="Luis Viga" userId="c99d50e930e5fb5c" providerId="LiveId" clId="{8AD04745-63CF-4CD1-A6DD-62B83765A3BE}" dt="2024-06-17T14:10:01.783" v="659" actId="478"/>
          <ac:spMkLst>
            <pc:docMk/>
            <pc:sldMk cId="3900333109" sldId="2147476197"/>
            <ac:spMk id="177" creationId="{00000000-0000-0000-0000-000000000000}"/>
          </ac:spMkLst>
        </pc:spChg>
        <pc:spChg chg="del">
          <ac:chgData name="Luis Viga" userId="c99d50e930e5fb5c" providerId="LiveId" clId="{8AD04745-63CF-4CD1-A6DD-62B83765A3BE}" dt="2024-06-17T14:10:01.783" v="659" actId="478"/>
          <ac:spMkLst>
            <pc:docMk/>
            <pc:sldMk cId="3900333109" sldId="2147476197"/>
            <ac:spMk id="178" creationId="{00000000-0000-0000-0000-000000000000}"/>
          </ac:spMkLst>
        </pc:spChg>
        <pc:spChg chg="del">
          <ac:chgData name="Luis Viga" userId="c99d50e930e5fb5c" providerId="LiveId" clId="{8AD04745-63CF-4CD1-A6DD-62B83765A3BE}" dt="2024-06-17T14:10:01.783" v="659" actId="478"/>
          <ac:spMkLst>
            <pc:docMk/>
            <pc:sldMk cId="3900333109" sldId="2147476197"/>
            <ac:spMk id="179" creationId="{00000000-0000-0000-0000-000000000000}"/>
          </ac:spMkLst>
        </pc:spChg>
        <pc:spChg chg="del">
          <ac:chgData name="Luis Viga" userId="c99d50e930e5fb5c" providerId="LiveId" clId="{8AD04745-63CF-4CD1-A6DD-62B83765A3BE}" dt="2024-06-17T14:10:01.783" v="659" actId="478"/>
          <ac:spMkLst>
            <pc:docMk/>
            <pc:sldMk cId="3900333109" sldId="2147476197"/>
            <ac:spMk id="180" creationId="{00000000-0000-0000-0000-000000000000}"/>
          </ac:spMkLst>
        </pc:spChg>
        <pc:spChg chg="del">
          <ac:chgData name="Luis Viga" userId="c99d50e930e5fb5c" providerId="LiveId" clId="{8AD04745-63CF-4CD1-A6DD-62B83765A3BE}" dt="2024-06-17T14:10:01.783" v="659" actId="478"/>
          <ac:spMkLst>
            <pc:docMk/>
            <pc:sldMk cId="3900333109" sldId="2147476197"/>
            <ac:spMk id="181" creationId="{00000000-0000-0000-0000-000000000000}"/>
          </ac:spMkLst>
        </pc:spChg>
        <pc:grpChg chg="add mod">
          <ac:chgData name="Luis Viga" userId="c99d50e930e5fb5c" providerId="LiveId" clId="{8AD04745-63CF-4CD1-A6DD-62B83765A3BE}" dt="2024-06-17T14:10:24.929" v="662" actId="14100"/>
          <ac:grpSpMkLst>
            <pc:docMk/>
            <pc:sldMk cId="3900333109" sldId="2147476197"/>
            <ac:grpSpMk id="2" creationId="{6E24BFBB-B637-B386-CAA9-82DF939F7980}"/>
          </ac:grpSpMkLst>
        </pc:grpChg>
        <pc:picChg chg="del">
          <ac:chgData name="Luis Viga" userId="c99d50e930e5fb5c" providerId="LiveId" clId="{8AD04745-63CF-4CD1-A6DD-62B83765A3BE}" dt="2024-06-17T14:10:01.783" v="659" actId="478"/>
          <ac:picMkLst>
            <pc:docMk/>
            <pc:sldMk cId="3900333109" sldId="2147476197"/>
            <ac:picMk id="4" creationId="{299A664C-3AA2-586E-5286-17E248F69449}"/>
          </ac:picMkLst>
        </pc:picChg>
        <pc:picChg chg="mod">
          <ac:chgData name="Luis Viga" userId="c99d50e930e5fb5c" providerId="LiveId" clId="{8AD04745-63CF-4CD1-A6DD-62B83765A3BE}" dt="2024-06-17T14:10:14.139" v="660"/>
          <ac:picMkLst>
            <pc:docMk/>
            <pc:sldMk cId="3900333109" sldId="2147476197"/>
            <ac:picMk id="5" creationId="{09A11FAF-C1E5-5EF1-E723-C9A6D88BBEAD}"/>
          </ac:picMkLst>
        </pc:picChg>
      </pc:sldChg>
      <pc:sldChg chg="addSp modSp add del mod ord">
        <pc:chgData name="Luis Viga" userId="c99d50e930e5fb5c" providerId="LiveId" clId="{8AD04745-63CF-4CD1-A6DD-62B83765A3BE}" dt="2024-06-17T16:36:23.226" v="1845"/>
        <pc:sldMkLst>
          <pc:docMk/>
          <pc:sldMk cId="1599852080" sldId="2147476198"/>
        </pc:sldMkLst>
        <pc:spChg chg="mod">
          <ac:chgData name="Luis Viga" userId="c99d50e930e5fb5c" providerId="LiveId" clId="{8AD04745-63CF-4CD1-A6DD-62B83765A3BE}" dt="2024-06-17T14:50:56.458" v="1376" actId="20577"/>
          <ac:spMkLst>
            <pc:docMk/>
            <pc:sldMk cId="1599852080" sldId="2147476198"/>
            <ac:spMk id="2" creationId="{434B4F3C-3376-F642-5D75-83C8498E6453}"/>
          </ac:spMkLst>
        </pc:spChg>
        <pc:spChg chg="add mod">
          <ac:chgData name="Luis Viga" userId="c99d50e930e5fb5c" providerId="LiveId" clId="{8AD04745-63CF-4CD1-A6DD-62B83765A3BE}" dt="2024-06-17T16:36:23.226" v="1845"/>
          <ac:spMkLst>
            <pc:docMk/>
            <pc:sldMk cId="1599852080" sldId="2147476198"/>
            <ac:spMk id="3" creationId="{06D8512B-21FB-2BF9-4477-8B66186D0ED9}"/>
          </ac:spMkLst>
        </pc:spChg>
      </pc:sldChg>
      <pc:sldChg chg="addSp delSp modSp add mod">
        <pc:chgData name="Luis Viga" userId="c99d50e930e5fb5c" providerId="LiveId" clId="{8AD04745-63CF-4CD1-A6DD-62B83765A3BE}" dt="2024-06-17T16:34:44.738" v="1814" actId="207"/>
        <pc:sldMkLst>
          <pc:docMk/>
          <pc:sldMk cId="1842008805" sldId="2147476199"/>
        </pc:sldMkLst>
        <pc:spChg chg="del">
          <ac:chgData name="Luis Viga" userId="c99d50e930e5fb5c" providerId="LiveId" clId="{8AD04745-63CF-4CD1-A6DD-62B83765A3BE}" dt="2024-06-17T16:34:19.467" v="1811" actId="478"/>
          <ac:spMkLst>
            <pc:docMk/>
            <pc:sldMk cId="1842008805" sldId="2147476199"/>
            <ac:spMk id="2" creationId="{B728C62C-8044-C2DF-B096-020818AFEC36}"/>
          </ac:spMkLst>
        </pc:spChg>
        <pc:spChg chg="add mod">
          <ac:chgData name="Luis Viga" userId="c99d50e930e5fb5c" providerId="LiveId" clId="{8AD04745-63CF-4CD1-A6DD-62B83765A3BE}" dt="2024-06-17T16:34:44.738" v="1814" actId="207"/>
          <ac:spMkLst>
            <pc:docMk/>
            <pc:sldMk cId="1842008805" sldId="2147476199"/>
            <ac:spMk id="3" creationId="{7F35B379-4DEC-51E6-4469-6B550B0B9F14}"/>
          </ac:spMkLst>
        </pc:spChg>
        <pc:spChg chg="del">
          <ac:chgData name="Luis Viga" userId="c99d50e930e5fb5c" providerId="LiveId" clId="{8AD04745-63CF-4CD1-A6DD-62B83765A3BE}" dt="2024-06-17T16:34:25.431" v="1812" actId="478"/>
          <ac:spMkLst>
            <pc:docMk/>
            <pc:sldMk cId="1842008805" sldId="2147476199"/>
            <ac:spMk id="4" creationId="{66E01729-0392-73DE-7A8F-02F79FCD5CF6}"/>
          </ac:spMkLst>
        </pc:spChg>
        <pc:spChg chg="add mod">
          <ac:chgData name="Luis Viga" userId="c99d50e930e5fb5c" providerId="LiveId" clId="{8AD04745-63CF-4CD1-A6DD-62B83765A3BE}" dt="2024-06-17T16:34:44.738" v="1814" actId="207"/>
          <ac:spMkLst>
            <pc:docMk/>
            <pc:sldMk cId="1842008805" sldId="2147476199"/>
            <ac:spMk id="5" creationId="{37FBA49C-E039-8BD5-1B55-7179B20C3D97}"/>
          </ac:spMkLst>
        </pc:spChg>
        <pc:spChg chg="add mod">
          <ac:chgData name="Luis Viga" userId="c99d50e930e5fb5c" providerId="LiveId" clId="{8AD04745-63CF-4CD1-A6DD-62B83765A3BE}" dt="2024-06-17T16:34:44.738" v="1814" actId="207"/>
          <ac:spMkLst>
            <pc:docMk/>
            <pc:sldMk cId="1842008805" sldId="2147476199"/>
            <ac:spMk id="7" creationId="{850C51A1-1C11-A0BD-057A-20B395E419AF}"/>
          </ac:spMkLst>
        </pc:spChg>
        <pc:picChg chg="add mod">
          <ac:chgData name="Luis Viga" userId="c99d50e930e5fb5c" providerId="LiveId" clId="{8AD04745-63CF-4CD1-A6DD-62B83765A3BE}" dt="2024-06-17T16:34:37.177" v="1813"/>
          <ac:picMkLst>
            <pc:docMk/>
            <pc:sldMk cId="1842008805" sldId="2147476199"/>
            <ac:picMk id="6" creationId="{CEB7E50A-6AA8-1535-C4B2-9D7A1F12B823}"/>
          </ac:picMkLst>
        </pc:picChg>
        <pc:picChg chg="add mod">
          <ac:chgData name="Luis Viga" userId="c99d50e930e5fb5c" providerId="LiveId" clId="{8AD04745-63CF-4CD1-A6DD-62B83765A3BE}" dt="2024-06-17T16:34:37.177" v="1813"/>
          <ac:picMkLst>
            <pc:docMk/>
            <pc:sldMk cId="1842008805" sldId="2147476199"/>
            <ac:picMk id="8" creationId="{37E39D1A-410F-6F9F-C0EF-A436DBE1BC6C}"/>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4213CC0-EFBF-4F47-B673-523A4A256A7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a:extLst>
              <a:ext uri="{FF2B5EF4-FFF2-40B4-BE49-F238E27FC236}">
                <a16:creationId xmlns:a16="http://schemas.microsoft.com/office/drawing/2014/main" id="{99938C98-A1C6-46FE-AB25-376EA3A77D4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D038C7F-8C2F-4153-A60F-1BEBF463B7B9}" type="datetimeFigureOut">
              <a:rPr lang="en-AU" smtClean="0"/>
              <a:t>15/06/2024</a:t>
            </a:fld>
            <a:endParaRPr lang="en-AU"/>
          </a:p>
        </p:txBody>
      </p:sp>
      <p:sp>
        <p:nvSpPr>
          <p:cNvPr id="4" name="Footer Placeholder 3">
            <a:extLst>
              <a:ext uri="{FF2B5EF4-FFF2-40B4-BE49-F238E27FC236}">
                <a16:creationId xmlns:a16="http://schemas.microsoft.com/office/drawing/2014/main" id="{A116D120-8D04-4960-A996-7263998E5BB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a:extLst>
              <a:ext uri="{FF2B5EF4-FFF2-40B4-BE49-F238E27FC236}">
                <a16:creationId xmlns:a16="http://schemas.microsoft.com/office/drawing/2014/main" id="{21FAFFAF-22F6-4228-924D-AFBD6978EDC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C3A751C-CB89-4F58-BC55-3787BBF9AB52}" type="slidenum">
              <a:rPr lang="en-AU" smtClean="0"/>
              <a:t>‹#›</a:t>
            </a:fld>
            <a:endParaRPr lang="en-AU"/>
          </a:p>
        </p:txBody>
      </p:sp>
    </p:spTree>
    <p:extLst>
      <p:ext uri="{BB962C8B-B14F-4D97-AF65-F5344CB8AC3E}">
        <p14:creationId xmlns:p14="http://schemas.microsoft.com/office/powerpoint/2010/main" val="37876118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C7776E-9EA5-2449-A605-A9C0EC8C29E7}" type="datetimeFigureOut">
              <a:rPr lang="en-US" smtClean="0"/>
              <a:t>6/15/2024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F10DF1-34C4-EB4C-9E24-8AA3B72CBC92}" type="slidenum">
              <a:rPr lang="en-US" smtClean="0"/>
              <a:t>‹#›</a:t>
            </a:fld>
            <a:endParaRPr lang="en-US"/>
          </a:p>
        </p:txBody>
      </p:sp>
    </p:spTree>
    <p:extLst>
      <p:ext uri="{BB962C8B-B14F-4D97-AF65-F5344CB8AC3E}">
        <p14:creationId xmlns:p14="http://schemas.microsoft.com/office/powerpoint/2010/main" val="12333863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1" name="Google Shape;8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8" name="Google Shape;8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0" name="Google Shape;12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1f55ed3a11a_0_4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6" name="Google Shape;336;g1f55ed3a11a_0_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7" name="Google Shape;16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759623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8" name="Google Shape;21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707430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2ca44b178b7_0_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6" name="Google Shape;256;g2ca44b178b7_0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91212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4" name="Google Shape;184;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8" name="Google Shape;21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2ca44b178b7_0_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6" name="Google Shape;256;g2ca44b178b7_0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185336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2ca44b178b7_0_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6" name="Google Shape;256;g2ca44b178b7_0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390729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2ca44b178b7_0_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6" name="Google Shape;256;g2ca44b178b7_0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392274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3" name="Google Shape;343;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2" name="Google Shape;292;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9" name="Google Shape;299;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1f55ed3a11a_0_4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6" name="Google Shape;336;g1f55ed3a11a_0_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928762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2ca3a13834f_0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0" name="Google Shape;200;g2ca3a13834f_0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7" name="Google Shape;16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5.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6.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7.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17.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21.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22.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2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2.xml"/><Relationship Id="rId6" Type="http://schemas.openxmlformats.org/officeDocument/2006/relationships/image" Target="../media/image2.png"/><Relationship Id="rId5" Type="http://schemas.openxmlformats.org/officeDocument/2006/relationships/image" Target="../media/image28.svg"/><Relationship Id="rId4" Type="http://schemas.openxmlformats.org/officeDocument/2006/relationships/image" Target="../media/image27.png"/></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0.jpe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1.jpe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2.jpe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0.jpe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3.jpe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2.jpe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4.jpeg"/><Relationship Id="rId1" Type="http://schemas.openxmlformats.org/officeDocument/2006/relationships/slideMaster" Target="../slideMasters/slideMaster3.xml"/><Relationship Id="rId5" Type="http://schemas.openxmlformats.org/officeDocument/2006/relationships/image" Target="../media/image35.png"/><Relationship Id="rId4" Type="http://schemas.openxmlformats.org/officeDocument/2006/relationships/image" Target="../media/image4.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6.jpeg"/><Relationship Id="rId1" Type="http://schemas.openxmlformats.org/officeDocument/2006/relationships/slideMaster" Target="../slideMasters/slideMaster3.xml"/><Relationship Id="rId5" Type="http://schemas.openxmlformats.org/officeDocument/2006/relationships/image" Target="../media/image35.png"/><Relationship Id="rId4" Type="http://schemas.openxmlformats.org/officeDocument/2006/relationships/image" Target="../media/image4.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7.jpe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8.jpe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9.jpe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0.jpe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1.jpe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2.jpe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3.jpe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4.jpe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5.jpe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6.jpe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7.jpe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8.jpe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9.jpe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0.jpe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1.jpeg"/><Relationship Id="rId1" Type="http://schemas.openxmlformats.org/officeDocument/2006/relationships/slideMaster" Target="../slideMasters/slideMaster3.xml"/><Relationship Id="rId4" Type="http://schemas.openxmlformats.org/officeDocument/2006/relationships/image" Target="../media/image17.png"/></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2.jpe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3.jpe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4.jpe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5.jpeg"/><Relationship Id="rId1" Type="http://schemas.openxmlformats.org/officeDocument/2006/relationships/slideMaster" Target="../slideMasters/slideMaster3.xml"/><Relationship Id="rId4" Type="http://schemas.openxmlformats.org/officeDocument/2006/relationships/image" Target="../media/image35.png"/></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7.jpeg"/><Relationship Id="rId1" Type="http://schemas.openxmlformats.org/officeDocument/2006/relationships/slideMaster" Target="../slideMasters/slideMaster3.xml"/><Relationship Id="rId5" Type="http://schemas.openxmlformats.org/officeDocument/2006/relationships/image" Target="../media/image35.png"/><Relationship Id="rId4" Type="http://schemas.openxmlformats.org/officeDocument/2006/relationships/image" Target="../media/image4.png"/></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e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60.jpe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61.jpe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62.jpe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58.jpe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0.jpe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4.jpe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jpe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5.jpeg"/><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6.jpeg"/><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7.jpeg"/><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5.jpeg"/><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9.jpeg"/><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71.emf"/><Relationship Id="rId2" Type="http://schemas.openxmlformats.org/officeDocument/2006/relationships/image" Target="../media/image70.emf"/><Relationship Id="rId1" Type="http://schemas.openxmlformats.org/officeDocument/2006/relationships/slideMaster" Target="../slideMasters/slideMaster4.xml"/><Relationship Id="rId5" Type="http://schemas.openxmlformats.org/officeDocument/2006/relationships/image" Target="../media/image73.emf"/><Relationship Id="rId4" Type="http://schemas.openxmlformats.org/officeDocument/2006/relationships/image" Target="../media/image72.emf"/></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4.png"/><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7.xml"/><Relationship Id="rId6" Type="http://schemas.openxmlformats.org/officeDocument/2006/relationships/image" Target="../media/image2.png"/><Relationship Id="rId5" Type="http://schemas.openxmlformats.org/officeDocument/2006/relationships/image" Target="../media/image28.svg"/><Relationship Id="rId4" Type="http://schemas.openxmlformats.org/officeDocument/2006/relationships/image" Target="../media/image27.png"/></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jpeg"/><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0.jpeg"/><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1.jpeg"/><Relationship Id="rId1" Type="http://schemas.openxmlformats.org/officeDocument/2006/relationships/slideMaster" Target="../slideMasters/slideMaster7.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2.jpeg"/><Relationship Id="rId1" Type="http://schemas.openxmlformats.org/officeDocument/2006/relationships/slideMaster" Target="../slideMasters/slideMaster7.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0.jpeg"/><Relationship Id="rId1" Type="http://schemas.openxmlformats.org/officeDocument/2006/relationships/slideMaster" Target="../slideMasters/slideMaster7.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3.jpeg"/><Relationship Id="rId1" Type="http://schemas.openxmlformats.org/officeDocument/2006/relationships/slideMaster" Target="../slideMasters/slideMaster7.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2.jpeg"/><Relationship Id="rId1" Type="http://schemas.openxmlformats.org/officeDocument/2006/relationships/slideMaster" Target="../slideMasters/slideMaster7.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7.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4.png"/><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75.svg"/><Relationship Id="rId2" Type="http://schemas.openxmlformats.org/officeDocument/2006/relationships/image" Target="../media/image25.png"/><Relationship Id="rId1" Type="http://schemas.openxmlformats.org/officeDocument/2006/relationships/slideMaster" Target="../slideMasters/slideMaster8.xml"/><Relationship Id="rId6" Type="http://schemas.openxmlformats.org/officeDocument/2006/relationships/image" Target="../media/image2.png"/><Relationship Id="rId5" Type="http://schemas.openxmlformats.org/officeDocument/2006/relationships/image" Target="../media/image76.svg"/><Relationship Id="rId4" Type="http://schemas.openxmlformats.org/officeDocument/2006/relationships/image" Target="../media/image27.png"/></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8.xml"/></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8.xml"/></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8.xml"/></Relationships>
</file>

<file path=ppt/slideLayouts/_rels/slideLayout15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8.xml"/></Relationships>
</file>

<file path=ppt/slideLayouts/_rels/slideLayout16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8.xml"/></Relationships>
</file>

<file path=ppt/slideLayouts/_rels/slideLayout16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Master" Target="../slideMasters/slideMaster8.xml"/></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8.xml"/></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8.xml"/></Relationships>
</file>

<file path=ppt/slideLayouts/_rels/slideLayout16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jpeg"/><Relationship Id="rId1" Type="http://schemas.openxmlformats.org/officeDocument/2006/relationships/slideMaster" Target="../slideMasters/slideMaster8.xml"/></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8.xml"/></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8.xml"/></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Master" Target="../slideMasters/slideMaster8.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0.jpeg"/><Relationship Id="rId1" Type="http://schemas.openxmlformats.org/officeDocument/2006/relationships/slideMaster" Target="../slideMasters/slideMaster8.xml"/></Relationships>
</file>

<file path=ppt/slideLayouts/_rels/slideLayout17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1.jpeg"/><Relationship Id="rId1" Type="http://schemas.openxmlformats.org/officeDocument/2006/relationships/slideMaster" Target="../slideMasters/slideMaster8.xml"/></Relationships>
</file>

<file path=ppt/slideLayouts/_rels/slideLayout17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2.jpeg"/><Relationship Id="rId1" Type="http://schemas.openxmlformats.org/officeDocument/2006/relationships/slideMaster" Target="../slideMasters/slideMaster8.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0.jpeg"/><Relationship Id="rId1" Type="http://schemas.openxmlformats.org/officeDocument/2006/relationships/slideMaster" Target="../slideMasters/slideMaster8.xml"/></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3.jpeg"/><Relationship Id="rId1" Type="http://schemas.openxmlformats.org/officeDocument/2006/relationships/slideMaster" Target="../slideMasters/slideMaster8.xml"/></Relationships>
</file>

<file path=ppt/slideLayouts/_rels/slideLayout17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2.jpeg"/><Relationship Id="rId1" Type="http://schemas.openxmlformats.org/officeDocument/2006/relationships/slideMaster" Target="../slideMasters/slideMaster8.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18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8.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Master" Target="../slideMasters/slideMaster8.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Master" Target="../slideMasters/slideMaster9.xml"/></Relationships>
</file>

<file path=ppt/slideLayouts/_rels/slideLayout18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jpeg"/><Relationship Id="rId1" Type="http://schemas.openxmlformats.org/officeDocument/2006/relationships/slideMaster" Target="../slideMasters/slideMaster9.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Master" Target="../slideMasters/slideMaster9.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Master" Target="../slideMasters/slideMaster9.xml"/></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Master" Target="../slideMasters/slideMaster9.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Master" Target="../slideMasters/slideMaster9.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Master" Target="../slideMasters/slideMaster9.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Master" Target="../slideMasters/slideMaster9.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Master" Target="../slideMasters/slideMaster9.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Master" Target="../slideMasters/slideMaster9.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Master" Target="../slideMasters/slideMaster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Master" Target="../slideMasters/slideMaster9.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Master" Target="../slideMasters/slideMaster9.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Master" Target="../slideMasters/slideMaster9.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Master" Target="../slideMasters/slideMaster9.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Master" Target="../slideMasters/slideMaster9.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Master" Target="../slideMasters/slideMaster9.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Master" Target="../slideMasters/slideMaster9.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Master" Target="../slideMasters/slideMaster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100.jpeg"/><Relationship Id="rId1" Type="http://schemas.openxmlformats.org/officeDocument/2006/relationships/slideMaster" Target="../slideMasters/slideMaster9.xml"/></Relationships>
</file>

<file path=ppt/slideLayouts/_rels/slideLayout21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101.jpeg"/><Relationship Id="rId1" Type="http://schemas.openxmlformats.org/officeDocument/2006/relationships/slideMaster" Target="../slideMasters/slideMaster9.xml"/></Relationships>
</file>

<file path=ppt/slideLayouts/_rels/slideLayout21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102.jpeg"/><Relationship Id="rId1" Type="http://schemas.openxmlformats.org/officeDocument/2006/relationships/slideMaster" Target="../slideMasters/slideMaster9.xml"/></Relationships>
</file>

<file path=ppt/slideLayouts/_rels/slideLayout213.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jpeg"/><Relationship Id="rId1" Type="http://schemas.openxmlformats.org/officeDocument/2006/relationships/slideMaster" Target="../slideMasters/slideMaster9.xml"/><Relationship Id="rId4" Type="http://schemas.openxmlformats.org/officeDocument/2006/relationships/image" Target="../media/image79.png"/></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Master" Target="../slideMasters/slideMaster9.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Master" Target="../slideMasters/slideMaster9.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8.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Master" Target="../slideMasters/slideMaster9.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ront Cover 1">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92A102A-02A4-6D43-874A-69D856EE7FE8}"/>
              </a:ext>
            </a:extLst>
          </p:cNvPr>
          <p:cNvSpPr/>
          <p:nvPr userDrawn="1"/>
        </p:nvSpPr>
        <p:spPr>
          <a:xfrm>
            <a:off x="0" y="0"/>
            <a:ext cx="12192000" cy="6858000"/>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4D8E4C52-562B-DD40-BC4B-825DF547FCE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8388" t="716" r="27694" b="716"/>
          <a:stretch/>
        </p:blipFill>
        <p:spPr>
          <a:xfrm>
            <a:off x="7330190" y="0"/>
            <a:ext cx="4861809" cy="6858000"/>
          </a:xfrm>
          <a:prstGeom prst="rect">
            <a:avLst/>
          </a:prstGeom>
        </p:spPr>
      </p:pic>
      <p:sp>
        <p:nvSpPr>
          <p:cNvPr id="18" name="Text Placeholder 5">
            <a:extLst>
              <a:ext uri="{FF2B5EF4-FFF2-40B4-BE49-F238E27FC236}">
                <a16:creationId xmlns:a16="http://schemas.microsoft.com/office/drawing/2014/main" id="{E5CE1EDF-5093-984A-93A4-4CC54D7494C3}"/>
              </a:ext>
            </a:extLst>
          </p:cNvPr>
          <p:cNvSpPr>
            <a:spLocks noGrp="1"/>
          </p:cNvSpPr>
          <p:nvPr>
            <p:ph type="body" sz="quarter" idx="23" hasCustomPrompt="1"/>
          </p:nvPr>
        </p:nvSpPr>
        <p:spPr>
          <a:xfrm>
            <a:off x="365943" y="5968543"/>
            <a:ext cx="1673617" cy="387915"/>
          </a:xfrm>
          <a:prstGeom prst="rect">
            <a:avLst/>
          </a:prstGeom>
        </p:spPr>
        <p:txBody>
          <a:bodyPr lIns="0" tIns="0" rIns="0" bIns="0" anchor="b">
            <a:noAutofit/>
          </a:bodyPr>
          <a:lstStyle>
            <a:lvl1pPr marL="0" indent="0" algn="l">
              <a:lnSpc>
                <a:spcPts val="1100"/>
              </a:lnSpc>
              <a:spcBef>
                <a:spcPts val="0"/>
              </a:spcBef>
              <a:buNone/>
              <a:defRPr sz="900" b="0">
                <a:solidFill>
                  <a:srgbClr val="00FF33"/>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INSERT NAME</a:t>
            </a:r>
            <a:br>
              <a:rPr lang="en-US" dirty="0"/>
            </a:br>
            <a:r>
              <a:rPr lang="en-US" dirty="0"/>
              <a:t>INSERT DATE</a:t>
            </a:r>
          </a:p>
        </p:txBody>
      </p:sp>
      <p:pic>
        <p:nvPicPr>
          <p:cNvPr id="19" name="Picture 18">
            <a:extLst>
              <a:ext uri="{FF2B5EF4-FFF2-40B4-BE49-F238E27FC236}">
                <a16:creationId xmlns:a16="http://schemas.microsoft.com/office/drawing/2014/main" id="{FF65C446-CA68-2C4F-8158-508C0F37B3D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5943" y="330276"/>
            <a:ext cx="1755089" cy="752181"/>
          </a:xfrm>
          <a:prstGeom prst="rect">
            <a:avLst/>
          </a:prstGeom>
        </p:spPr>
      </p:pic>
      <p:pic>
        <p:nvPicPr>
          <p:cNvPr id="20" name="Picture 19">
            <a:extLst>
              <a:ext uri="{FF2B5EF4-FFF2-40B4-BE49-F238E27FC236}">
                <a16:creationId xmlns:a16="http://schemas.microsoft.com/office/drawing/2014/main" id="{34253872-ABB7-FA42-93CB-3FA82D3B28E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4749386" y="6102654"/>
            <a:ext cx="2110820" cy="469900"/>
          </a:xfrm>
          <a:prstGeom prst="rect">
            <a:avLst/>
          </a:prstGeom>
        </p:spPr>
      </p:pic>
      <p:sp>
        <p:nvSpPr>
          <p:cNvPr id="21" name="Text Placeholder 13">
            <a:extLst>
              <a:ext uri="{FF2B5EF4-FFF2-40B4-BE49-F238E27FC236}">
                <a16:creationId xmlns:a16="http://schemas.microsoft.com/office/drawing/2014/main" id="{A8E13E7A-6644-E640-80C4-FDE8C19BC753}"/>
              </a:ext>
            </a:extLst>
          </p:cNvPr>
          <p:cNvSpPr>
            <a:spLocks noGrp="1"/>
          </p:cNvSpPr>
          <p:nvPr>
            <p:ph type="body" sz="quarter" idx="24" hasCustomPrompt="1"/>
          </p:nvPr>
        </p:nvSpPr>
        <p:spPr>
          <a:xfrm>
            <a:off x="365943" y="1616151"/>
            <a:ext cx="5730058" cy="3434314"/>
          </a:xfrm>
          <a:prstGeom prst="rect">
            <a:avLst/>
          </a:prstGeom>
        </p:spPr>
        <p:txBody>
          <a:bodyPr lIns="0" tIns="0" rIns="0" bIns="0" anchor="b" anchorCtr="0"/>
          <a:lstStyle>
            <a:lvl1pPr marL="0" indent="0">
              <a:lnSpc>
                <a:spcPct val="75000"/>
              </a:lnSpc>
              <a:spcBef>
                <a:spcPts val="0"/>
              </a:spcBef>
              <a:buNone/>
              <a:defRPr sz="6000" b="1" i="0" spc="-300">
                <a:solidFill>
                  <a:srgbClr val="00FF33"/>
                </a:solidFill>
                <a:latin typeface="Arial" panose="020B0604020202020204" pitchFamily="34" charset="0"/>
                <a:cs typeface="Arial" panose="020B0604020202020204" pitchFamily="34" charset="0"/>
              </a:defRPr>
            </a:lvl1pPr>
          </a:lstStyle>
          <a:p>
            <a:pPr lvl="0"/>
            <a:r>
              <a:rPr lang="en-GB" dirty="0"/>
              <a:t>INSERT TITLE TEXT HERE</a:t>
            </a:r>
          </a:p>
        </p:txBody>
      </p:sp>
      <p:pic>
        <p:nvPicPr>
          <p:cNvPr id="4" name="Picture 3">
            <a:extLst>
              <a:ext uri="{FF2B5EF4-FFF2-40B4-BE49-F238E27FC236}">
                <a16:creationId xmlns:a16="http://schemas.microsoft.com/office/drawing/2014/main" id="{88808F57-2455-2544-9573-D7169687D2B1}"/>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2" name="TextBox 1">
            <a:extLst>
              <a:ext uri="{FF2B5EF4-FFF2-40B4-BE49-F238E27FC236}">
                <a16:creationId xmlns:a16="http://schemas.microsoft.com/office/drawing/2014/main" id="{7C0125F7-1B9B-4767-8E72-677377311D20}"/>
              </a:ext>
            </a:extLst>
          </p:cNvPr>
          <p:cNvSpPr txBox="1"/>
          <p:nvPr userDrawn="1"/>
        </p:nvSpPr>
        <p:spPr>
          <a:xfrm>
            <a:off x="365943" y="6591792"/>
            <a:ext cx="2445997" cy="149647"/>
          </a:xfrm>
          <a:prstGeom prst="rect">
            <a:avLst/>
          </a:prstGeom>
          <a:noFill/>
        </p:spPr>
        <p:txBody>
          <a:bodyPr wrap="square" lIns="0" tIns="36000" rIns="0" bIns="36000" rtlCol="0">
            <a:spAutoFit/>
          </a:bodyPr>
          <a:lstStyle/>
          <a:p>
            <a:r>
              <a:rPr lang="en-AU" sz="500" dirty="0">
                <a:solidFill>
                  <a:schemeClr val="bg1"/>
                </a:solidFill>
                <a:effectLst/>
                <a:latin typeface="+mj-lt"/>
                <a:ea typeface="Calibri" panose="020F0502020204030204" pitchFamily="34" charset="0"/>
              </a:rPr>
              <a:t>FFI-0010-TE-DC-0006_0</a:t>
            </a:r>
            <a:endParaRPr lang="en-AU" sz="500" dirty="0">
              <a:solidFill>
                <a:schemeClr val="bg1"/>
              </a:solidFill>
              <a:latin typeface="+mj-lt"/>
            </a:endParaRPr>
          </a:p>
        </p:txBody>
      </p:sp>
      <p:sp>
        <p:nvSpPr>
          <p:cNvPr id="3" name="TextBox 2">
            <a:extLst>
              <a:ext uri="{FF2B5EF4-FFF2-40B4-BE49-F238E27FC236}">
                <a16:creationId xmlns:a16="http://schemas.microsoft.com/office/drawing/2014/main" id="{4851C8A2-7F0D-446B-9578-D1DEF12D3911}"/>
              </a:ext>
            </a:extLst>
          </p:cNvPr>
          <p:cNvSpPr txBox="1"/>
          <p:nvPr userDrawn="1"/>
        </p:nvSpPr>
        <p:spPr>
          <a:xfrm>
            <a:off x="365943" y="5327023"/>
            <a:ext cx="5730057" cy="369332"/>
          </a:xfrm>
          <a:prstGeom prst="rect">
            <a:avLst/>
          </a:prstGeom>
          <a:noFill/>
        </p:spPr>
        <p:txBody>
          <a:bodyPr wrap="square" lIns="0" rIns="0" rtlCol="0">
            <a:spAutoFit/>
          </a:bodyPr>
          <a:lstStyle/>
          <a:p>
            <a:r>
              <a:rPr lang="en-AU" sz="1800" b="1" dirty="0">
                <a:solidFill>
                  <a:schemeClr val="bg1"/>
                </a:solidFill>
              </a:rPr>
              <a:t>Thriving communities | Global force</a:t>
            </a:r>
          </a:p>
        </p:txBody>
      </p:sp>
    </p:spTree>
    <p:extLst>
      <p:ext uri="{BB962C8B-B14F-4D97-AF65-F5344CB8AC3E}">
        <p14:creationId xmlns:p14="http://schemas.microsoft.com/office/powerpoint/2010/main" val="48675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ront Cover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D9A43A6-CA61-004F-8715-D137FEB32DB7}"/>
              </a:ext>
            </a:extLst>
          </p:cNvPr>
          <p:cNvSpPr/>
          <p:nvPr userDrawn="1"/>
        </p:nvSpPr>
        <p:spPr>
          <a:xfrm>
            <a:off x="0" y="0"/>
            <a:ext cx="12192000" cy="6858000"/>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 Placeholder 5">
            <a:extLst>
              <a:ext uri="{FF2B5EF4-FFF2-40B4-BE49-F238E27FC236}">
                <a16:creationId xmlns:a16="http://schemas.microsoft.com/office/drawing/2014/main" id="{00379ADB-4F6C-4847-A99C-490CF60D13B4}"/>
              </a:ext>
            </a:extLst>
          </p:cNvPr>
          <p:cNvSpPr>
            <a:spLocks noGrp="1"/>
          </p:cNvSpPr>
          <p:nvPr>
            <p:ph type="body" sz="quarter" idx="23" hasCustomPrompt="1"/>
          </p:nvPr>
        </p:nvSpPr>
        <p:spPr>
          <a:xfrm>
            <a:off x="365943" y="5968543"/>
            <a:ext cx="1673617" cy="387915"/>
          </a:xfrm>
          <a:prstGeom prst="rect">
            <a:avLst/>
          </a:prstGeom>
        </p:spPr>
        <p:txBody>
          <a:bodyPr lIns="0" tIns="0" rIns="0" bIns="0" anchor="b">
            <a:noAutofit/>
          </a:bodyPr>
          <a:lstStyle>
            <a:lvl1pPr marL="0" indent="0" algn="l">
              <a:lnSpc>
                <a:spcPts val="1100"/>
              </a:lnSpc>
              <a:spcBef>
                <a:spcPts val="0"/>
              </a:spcBef>
              <a:buNone/>
              <a:defRPr sz="900" b="0">
                <a:solidFill>
                  <a:srgbClr val="00FF33"/>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INSERT NAME</a:t>
            </a:r>
            <a:br>
              <a:rPr lang="en-US" dirty="0"/>
            </a:br>
            <a:r>
              <a:rPr lang="en-US" dirty="0"/>
              <a:t>INSERT DATE</a:t>
            </a:r>
          </a:p>
        </p:txBody>
      </p:sp>
      <p:pic>
        <p:nvPicPr>
          <p:cNvPr id="10" name="Picture 9">
            <a:extLst>
              <a:ext uri="{FF2B5EF4-FFF2-40B4-BE49-F238E27FC236}">
                <a16:creationId xmlns:a16="http://schemas.microsoft.com/office/drawing/2014/main" id="{A5AE93F8-656A-3741-A3CC-021A01E7C55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5943" y="330276"/>
            <a:ext cx="1755089" cy="752181"/>
          </a:xfrm>
          <a:prstGeom prst="rect">
            <a:avLst/>
          </a:prstGeom>
        </p:spPr>
      </p:pic>
      <p:pic>
        <p:nvPicPr>
          <p:cNvPr id="6" name="Picture 5">
            <a:extLst>
              <a:ext uri="{FF2B5EF4-FFF2-40B4-BE49-F238E27FC236}">
                <a16:creationId xmlns:a16="http://schemas.microsoft.com/office/drawing/2014/main" id="{7A7662AD-D2EA-3844-8159-9ECD4DFB05F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749386" y="6102654"/>
            <a:ext cx="2110820" cy="469900"/>
          </a:xfrm>
          <a:prstGeom prst="rect">
            <a:avLst/>
          </a:prstGeom>
        </p:spPr>
      </p:pic>
      <p:sp>
        <p:nvSpPr>
          <p:cNvPr id="18" name="Text Placeholder 13">
            <a:extLst>
              <a:ext uri="{FF2B5EF4-FFF2-40B4-BE49-F238E27FC236}">
                <a16:creationId xmlns:a16="http://schemas.microsoft.com/office/drawing/2014/main" id="{70D5EA41-0166-964E-9B18-4158EBEBD955}"/>
              </a:ext>
            </a:extLst>
          </p:cNvPr>
          <p:cNvSpPr>
            <a:spLocks noGrp="1"/>
          </p:cNvSpPr>
          <p:nvPr>
            <p:ph type="body" sz="quarter" idx="24" hasCustomPrompt="1"/>
          </p:nvPr>
        </p:nvSpPr>
        <p:spPr>
          <a:xfrm>
            <a:off x="365943" y="1616151"/>
            <a:ext cx="5730058" cy="3434314"/>
          </a:xfrm>
          <a:prstGeom prst="rect">
            <a:avLst/>
          </a:prstGeom>
        </p:spPr>
        <p:txBody>
          <a:bodyPr lIns="0" tIns="0" rIns="0" bIns="0" anchor="b" anchorCtr="0"/>
          <a:lstStyle>
            <a:lvl1pPr marL="0" indent="0">
              <a:lnSpc>
                <a:spcPct val="75000"/>
              </a:lnSpc>
              <a:spcBef>
                <a:spcPts val="0"/>
              </a:spcBef>
              <a:buNone/>
              <a:defRPr sz="6000" b="1" i="0" spc="-300">
                <a:solidFill>
                  <a:srgbClr val="00FF33"/>
                </a:solidFill>
                <a:latin typeface="Arial" panose="020B0604020202020204" pitchFamily="34" charset="0"/>
                <a:cs typeface="Arial" panose="020B0604020202020204" pitchFamily="34" charset="0"/>
              </a:defRPr>
            </a:lvl1pPr>
          </a:lstStyle>
          <a:p>
            <a:pPr lvl="0"/>
            <a:r>
              <a:rPr lang="en-GB" dirty="0"/>
              <a:t>INSERT TITLE TEXT HERE</a:t>
            </a:r>
          </a:p>
        </p:txBody>
      </p:sp>
      <p:pic>
        <p:nvPicPr>
          <p:cNvPr id="8" name="Picture 7" descr="A picture containing mountain, water, outdoor, nature&#10;&#10;Description automatically generated">
            <a:extLst>
              <a:ext uri="{FF2B5EF4-FFF2-40B4-BE49-F238E27FC236}">
                <a16:creationId xmlns:a16="http://schemas.microsoft.com/office/drawing/2014/main" id="{AA3D3B63-F065-0B46-91D7-6A60012DC369}"/>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7330189" y="-2002"/>
            <a:ext cx="4861811" cy="6858000"/>
          </a:xfrm>
          <a:prstGeom prst="rect">
            <a:avLst/>
          </a:prstGeom>
        </p:spPr>
      </p:pic>
      <p:pic>
        <p:nvPicPr>
          <p:cNvPr id="9" name="Picture 8">
            <a:extLst>
              <a:ext uri="{FF2B5EF4-FFF2-40B4-BE49-F238E27FC236}">
                <a16:creationId xmlns:a16="http://schemas.microsoft.com/office/drawing/2014/main" id="{60343C03-ED02-4ECC-BED1-C0A353BF015B}"/>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12" name="TextBox 11">
            <a:extLst>
              <a:ext uri="{FF2B5EF4-FFF2-40B4-BE49-F238E27FC236}">
                <a16:creationId xmlns:a16="http://schemas.microsoft.com/office/drawing/2014/main" id="{8DD99999-DFC7-400A-B070-7B9463A27F9A}"/>
              </a:ext>
            </a:extLst>
          </p:cNvPr>
          <p:cNvSpPr txBox="1"/>
          <p:nvPr userDrawn="1"/>
        </p:nvSpPr>
        <p:spPr>
          <a:xfrm>
            <a:off x="365943" y="5327023"/>
            <a:ext cx="5730057" cy="369332"/>
          </a:xfrm>
          <a:prstGeom prst="rect">
            <a:avLst/>
          </a:prstGeom>
          <a:noFill/>
        </p:spPr>
        <p:txBody>
          <a:bodyPr wrap="square" lIns="0" rIns="0" rtlCol="0">
            <a:spAutoFit/>
          </a:bodyPr>
          <a:lstStyle/>
          <a:p>
            <a:r>
              <a:rPr lang="en-AU" sz="1800" b="1" dirty="0">
                <a:solidFill>
                  <a:schemeClr val="bg1"/>
                </a:solidFill>
              </a:rPr>
              <a:t>Thriving communities | Global force</a:t>
            </a:r>
          </a:p>
        </p:txBody>
      </p:sp>
      <p:sp>
        <p:nvSpPr>
          <p:cNvPr id="13" name="TextBox 12">
            <a:extLst>
              <a:ext uri="{FF2B5EF4-FFF2-40B4-BE49-F238E27FC236}">
                <a16:creationId xmlns:a16="http://schemas.microsoft.com/office/drawing/2014/main" id="{FA0C2692-5A6C-4F98-AD4C-C0A8ECBEF458}"/>
              </a:ext>
            </a:extLst>
          </p:cNvPr>
          <p:cNvSpPr txBox="1"/>
          <p:nvPr userDrawn="1"/>
        </p:nvSpPr>
        <p:spPr>
          <a:xfrm>
            <a:off x="365943" y="6591792"/>
            <a:ext cx="2445997" cy="149647"/>
          </a:xfrm>
          <a:prstGeom prst="rect">
            <a:avLst/>
          </a:prstGeom>
          <a:noFill/>
        </p:spPr>
        <p:txBody>
          <a:bodyPr wrap="square" lIns="0" tIns="36000" rIns="0" bIns="36000" rtlCol="0">
            <a:spAutoFit/>
          </a:bodyPr>
          <a:lstStyle/>
          <a:p>
            <a:r>
              <a:rPr lang="en-AU" sz="500" dirty="0">
                <a:solidFill>
                  <a:schemeClr val="bg1"/>
                </a:solidFill>
                <a:effectLst/>
                <a:latin typeface="+mj-lt"/>
                <a:ea typeface="Calibri" panose="020F0502020204030204" pitchFamily="34" charset="0"/>
              </a:rPr>
              <a:t>FFI-0010-TE-DC-0006_0</a:t>
            </a:r>
            <a:endParaRPr lang="en-AU" sz="500" dirty="0">
              <a:solidFill>
                <a:schemeClr val="bg1"/>
              </a:solidFill>
              <a:latin typeface="+mj-lt"/>
            </a:endParaRPr>
          </a:p>
        </p:txBody>
      </p:sp>
    </p:spTree>
    <p:extLst>
      <p:ext uri="{BB962C8B-B14F-4D97-AF65-F5344CB8AC3E}">
        <p14:creationId xmlns:p14="http://schemas.microsoft.com/office/powerpoint/2010/main" val="1183741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ront Cover 3">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B8D04EC-0E66-6A48-BD2E-DCE82BDD3B9B}"/>
              </a:ext>
            </a:extLst>
          </p:cNvPr>
          <p:cNvSpPr/>
          <p:nvPr userDrawn="1"/>
        </p:nvSpPr>
        <p:spPr>
          <a:xfrm>
            <a:off x="0" y="0"/>
            <a:ext cx="12192000" cy="6858000"/>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 Placeholder 5">
            <a:extLst>
              <a:ext uri="{FF2B5EF4-FFF2-40B4-BE49-F238E27FC236}">
                <a16:creationId xmlns:a16="http://schemas.microsoft.com/office/drawing/2014/main" id="{6E7D7DD6-B4B7-5344-A04B-A464F9EDEE28}"/>
              </a:ext>
            </a:extLst>
          </p:cNvPr>
          <p:cNvSpPr>
            <a:spLocks noGrp="1"/>
          </p:cNvSpPr>
          <p:nvPr>
            <p:ph type="body" sz="quarter" idx="23" hasCustomPrompt="1"/>
          </p:nvPr>
        </p:nvSpPr>
        <p:spPr>
          <a:xfrm>
            <a:off x="365943" y="5968543"/>
            <a:ext cx="1673617" cy="387915"/>
          </a:xfrm>
          <a:prstGeom prst="rect">
            <a:avLst/>
          </a:prstGeom>
        </p:spPr>
        <p:txBody>
          <a:bodyPr lIns="0" tIns="0" rIns="0" bIns="0" anchor="b">
            <a:noAutofit/>
          </a:bodyPr>
          <a:lstStyle>
            <a:lvl1pPr marL="0" indent="0" algn="l">
              <a:lnSpc>
                <a:spcPts val="1100"/>
              </a:lnSpc>
              <a:spcBef>
                <a:spcPts val="0"/>
              </a:spcBef>
              <a:buNone/>
              <a:defRPr sz="900" b="0">
                <a:solidFill>
                  <a:srgbClr val="00FF33"/>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INSERT NAME</a:t>
            </a:r>
            <a:br>
              <a:rPr lang="en-US" dirty="0"/>
            </a:br>
            <a:r>
              <a:rPr lang="en-US" dirty="0"/>
              <a:t>INSERT DATE</a:t>
            </a:r>
          </a:p>
        </p:txBody>
      </p:sp>
      <p:pic>
        <p:nvPicPr>
          <p:cNvPr id="17" name="Picture 16">
            <a:extLst>
              <a:ext uri="{FF2B5EF4-FFF2-40B4-BE49-F238E27FC236}">
                <a16:creationId xmlns:a16="http://schemas.microsoft.com/office/drawing/2014/main" id="{CFF2ADA7-3931-C34B-B2E7-529781E02BD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5943" y="330276"/>
            <a:ext cx="1755089" cy="752181"/>
          </a:xfrm>
          <a:prstGeom prst="rect">
            <a:avLst/>
          </a:prstGeom>
        </p:spPr>
      </p:pic>
      <p:pic>
        <p:nvPicPr>
          <p:cNvPr id="19" name="Picture 18">
            <a:extLst>
              <a:ext uri="{FF2B5EF4-FFF2-40B4-BE49-F238E27FC236}">
                <a16:creationId xmlns:a16="http://schemas.microsoft.com/office/drawing/2014/main" id="{46C749B7-5651-E04E-955A-38BB1FECB67F}"/>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749386" y="6102654"/>
            <a:ext cx="2110820" cy="469900"/>
          </a:xfrm>
          <a:prstGeom prst="rect">
            <a:avLst/>
          </a:prstGeom>
        </p:spPr>
      </p:pic>
      <p:sp>
        <p:nvSpPr>
          <p:cNvPr id="20" name="Text Placeholder 13">
            <a:extLst>
              <a:ext uri="{FF2B5EF4-FFF2-40B4-BE49-F238E27FC236}">
                <a16:creationId xmlns:a16="http://schemas.microsoft.com/office/drawing/2014/main" id="{31747580-F5DC-6241-9149-7534FD662053}"/>
              </a:ext>
            </a:extLst>
          </p:cNvPr>
          <p:cNvSpPr>
            <a:spLocks noGrp="1"/>
          </p:cNvSpPr>
          <p:nvPr>
            <p:ph type="body" sz="quarter" idx="24" hasCustomPrompt="1"/>
          </p:nvPr>
        </p:nvSpPr>
        <p:spPr>
          <a:xfrm>
            <a:off x="365943" y="1616151"/>
            <a:ext cx="5730058" cy="3434314"/>
          </a:xfrm>
          <a:prstGeom prst="rect">
            <a:avLst/>
          </a:prstGeom>
        </p:spPr>
        <p:txBody>
          <a:bodyPr lIns="0" tIns="0" rIns="0" bIns="0" anchor="b" anchorCtr="0"/>
          <a:lstStyle>
            <a:lvl1pPr marL="0" indent="0">
              <a:lnSpc>
                <a:spcPct val="75000"/>
              </a:lnSpc>
              <a:spcBef>
                <a:spcPts val="0"/>
              </a:spcBef>
              <a:buNone/>
              <a:defRPr sz="6000" b="1" i="0" spc="-300">
                <a:solidFill>
                  <a:srgbClr val="00FF33"/>
                </a:solidFill>
                <a:latin typeface="Arial" panose="020B0604020202020204" pitchFamily="34" charset="0"/>
                <a:cs typeface="Arial" panose="020B0604020202020204" pitchFamily="34" charset="0"/>
              </a:defRPr>
            </a:lvl1pPr>
          </a:lstStyle>
          <a:p>
            <a:pPr lvl="0"/>
            <a:r>
              <a:rPr lang="en-GB" dirty="0"/>
              <a:t>INSERT TITLE TEXT HERE</a:t>
            </a:r>
          </a:p>
        </p:txBody>
      </p:sp>
      <p:pic>
        <p:nvPicPr>
          <p:cNvPr id="22" name="Picture 21">
            <a:extLst>
              <a:ext uri="{FF2B5EF4-FFF2-40B4-BE49-F238E27FC236}">
                <a16:creationId xmlns:a16="http://schemas.microsoft.com/office/drawing/2014/main" id="{DB2BAB73-DE46-CD46-8CB2-3EDC44E182D3}"/>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flipH="1">
            <a:off x="7330187" y="0"/>
            <a:ext cx="4861811" cy="6858000"/>
          </a:xfrm>
          <a:prstGeom prst="rect">
            <a:avLst/>
          </a:prstGeom>
        </p:spPr>
      </p:pic>
      <p:pic>
        <p:nvPicPr>
          <p:cNvPr id="9" name="Picture 8">
            <a:extLst>
              <a:ext uri="{FF2B5EF4-FFF2-40B4-BE49-F238E27FC236}">
                <a16:creationId xmlns:a16="http://schemas.microsoft.com/office/drawing/2014/main" id="{EF2AC9A4-B885-419F-A0C4-710AB85AD41F}"/>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10" name="TextBox 9">
            <a:extLst>
              <a:ext uri="{FF2B5EF4-FFF2-40B4-BE49-F238E27FC236}">
                <a16:creationId xmlns:a16="http://schemas.microsoft.com/office/drawing/2014/main" id="{53DFBC05-36B3-47B7-8937-1F3BB62A21A7}"/>
              </a:ext>
            </a:extLst>
          </p:cNvPr>
          <p:cNvSpPr txBox="1"/>
          <p:nvPr userDrawn="1"/>
        </p:nvSpPr>
        <p:spPr>
          <a:xfrm>
            <a:off x="365943" y="5327023"/>
            <a:ext cx="5730057" cy="369332"/>
          </a:xfrm>
          <a:prstGeom prst="rect">
            <a:avLst/>
          </a:prstGeom>
          <a:noFill/>
        </p:spPr>
        <p:txBody>
          <a:bodyPr wrap="square" lIns="0" rIns="0" rtlCol="0">
            <a:spAutoFit/>
          </a:bodyPr>
          <a:lstStyle/>
          <a:p>
            <a:r>
              <a:rPr lang="en-AU" sz="1800" b="1" dirty="0">
                <a:solidFill>
                  <a:schemeClr val="bg1"/>
                </a:solidFill>
              </a:rPr>
              <a:t>Thriving communities | Global force</a:t>
            </a:r>
          </a:p>
        </p:txBody>
      </p:sp>
      <p:sp>
        <p:nvSpPr>
          <p:cNvPr id="12" name="TextBox 11">
            <a:extLst>
              <a:ext uri="{FF2B5EF4-FFF2-40B4-BE49-F238E27FC236}">
                <a16:creationId xmlns:a16="http://schemas.microsoft.com/office/drawing/2014/main" id="{E5E9463F-C831-4CA2-B878-F742E7EB61E1}"/>
              </a:ext>
            </a:extLst>
          </p:cNvPr>
          <p:cNvSpPr txBox="1"/>
          <p:nvPr userDrawn="1"/>
        </p:nvSpPr>
        <p:spPr>
          <a:xfrm>
            <a:off x="365943" y="6591792"/>
            <a:ext cx="2445997" cy="149647"/>
          </a:xfrm>
          <a:prstGeom prst="rect">
            <a:avLst/>
          </a:prstGeom>
          <a:noFill/>
        </p:spPr>
        <p:txBody>
          <a:bodyPr wrap="square" lIns="0" tIns="36000" rIns="0" bIns="36000" rtlCol="0">
            <a:spAutoFit/>
          </a:bodyPr>
          <a:lstStyle/>
          <a:p>
            <a:r>
              <a:rPr lang="en-AU" sz="500" dirty="0">
                <a:solidFill>
                  <a:schemeClr val="bg1"/>
                </a:solidFill>
                <a:effectLst/>
                <a:latin typeface="+mj-lt"/>
                <a:ea typeface="Calibri" panose="020F0502020204030204" pitchFamily="34" charset="0"/>
              </a:rPr>
              <a:t>FFI-0010-TE-DC-0006_0</a:t>
            </a:r>
            <a:endParaRPr lang="en-AU" sz="500" dirty="0">
              <a:solidFill>
                <a:schemeClr val="bg1"/>
              </a:solidFill>
              <a:latin typeface="+mj-lt"/>
            </a:endParaRPr>
          </a:p>
        </p:txBody>
      </p:sp>
    </p:spTree>
    <p:extLst>
      <p:ext uri="{BB962C8B-B14F-4D97-AF65-F5344CB8AC3E}">
        <p14:creationId xmlns:p14="http://schemas.microsoft.com/office/powerpoint/2010/main" val="2492613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ront Cover 4">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2F68C17-3BAD-9349-A627-B12802E3694A}"/>
              </a:ext>
            </a:extLst>
          </p:cNvPr>
          <p:cNvSpPr/>
          <p:nvPr userDrawn="1"/>
        </p:nvSpPr>
        <p:spPr>
          <a:xfrm>
            <a:off x="0" y="0"/>
            <a:ext cx="12192000" cy="6858000"/>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 Placeholder 5">
            <a:extLst>
              <a:ext uri="{FF2B5EF4-FFF2-40B4-BE49-F238E27FC236}">
                <a16:creationId xmlns:a16="http://schemas.microsoft.com/office/drawing/2014/main" id="{3F5DA462-6393-3E47-AAA4-D93D4DC96AA1}"/>
              </a:ext>
            </a:extLst>
          </p:cNvPr>
          <p:cNvSpPr>
            <a:spLocks noGrp="1"/>
          </p:cNvSpPr>
          <p:nvPr>
            <p:ph type="body" sz="quarter" idx="23" hasCustomPrompt="1"/>
          </p:nvPr>
        </p:nvSpPr>
        <p:spPr>
          <a:xfrm>
            <a:off x="365943" y="5968543"/>
            <a:ext cx="1673617" cy="387915"/>
          </a:xfrm>
          <a:prstGeom prst="rect">
            <a:avLst/>
          </a:prstGeom>
        </p:spPr>
        <p:txBody>
          <a:bodyPr lIns="0" tIns="0" rIns="0" bIns="0" anchor="b">
            <a:noAutofit/>
          </a:bodyPr>
          <a:lstStyle>
            <a:lvl1pPr marL="0" indent="0" algn="l">
              <a:lnSpc>
                <a:spcPts val="1100"/>
              </a:lnSpc>
              <a:spcBef>
                <a:spcPts val="0"/>
              </a:spcBef>
              <a:buNone/>
              <a:defRPr sz="900" b="0">
                <a:solidFill>
                  <a:srgbClr val="00FF33"/>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INSERT NAME</a:t>
            </a:r>
            <a:br>
              <a:rPr lang="en-US" dirty="0"/>
            </a:br>
            <a:r>
              <a:rPr lang="en-US" dirty="0"/>
              <a:t>INSERT DATE</a:t>
            </a:r>
          </a:p>
        </p:txBody>
      </p:sp>
      <p:pic>
        <p:nvPicPr>
          <p:cNvPr id="17" name="Picture 16">
            <a:extLst>
              <a:ext uri="{FF2B5EF4-FFF2-40B4-BE49-F238E27FC236}">
                <a16:creationId xmlns:a16="http://schemas.microsoft.com/office/drawing/2014/main" id="{2D87A92D-F441-A745-8ECE-19FD4B2A518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5943" y="330276"/>
            <a:ext cx="1755089" cy="752181"/>
          </a:xfrm>
          <a:prstGeom prst="rect">
            <a:avLst/>
          </a:prstGeom>
        </p:spPr>
      </p:pic>
      <p:pic>
        <p:nvPicPr>
          <p:cNvPr id="19" name="Picture 18">
            <a:extLst>
              <a:ext uri="{FF2B5EF4-FFF2-40B4-BE49-F238E27FC236}">
                <a16:creationId xmlns:a16="http://schemas.microsoft.com/office/drawing/2014/main" id="{D1ADC8D8-1587-294D-B898-C1F2DA69B56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749386" y="6102654"/>
            <a:ext cx="2110820" cy="469900"/>
          </a:xfrm>
          <a:prstGeom prst="rect">
            <a:avLst/>
          </a:prstGeom>
        </p:spPr>
      </p:pic>
      <p:sp>
        <p:nvSpPr>
          <p:cNvPr id="20" name="Text Placeholder 13">
            <a:extLst>
              <a:ext uri="{FF2B5EF4-FFF2-40B4-BE49-F238E27FC236}">
                <a16:creationId xmlns:a16="http://schemas.microsoft.com/office/drawing/2014/main" id="{2F783AEB-EABC-D94C-B0DB-C362F0E32909}"/>
              </a:ext>
            </a:extLst>
          </p:cNvPr>
          <p:cNvSpPr>
            <a:spLocks noGrp="1"/>
          </p:cNvSpPr>
          <p:nvPr>
            <p:ph type="body" sz="quarter" idx="24" hasCustomPrompt="1"/>
          </p:nvPr>
        </p:nvSpPr>
        <p:spPr>
          <a:xfrm>
            <a:off x="365943" y="1616151"/>
            <a:ext cx="5730058" cy="3434314"/>
          </a:xfrm>
          <a:prstGeom prst="rect">
            <a:avLst/>
          </a:prstGeom>
        </p:spPr>
        <p:txBody>
          <a:bodyPr lIns="0" tIns="0" rIns="0" bIns="0" anchor="b" anchorCtr="0"/>
          <a:lstStyle>
            <a:lvl1pPr marL="0" indent="0">
              <a:lnSpc>
                <a:spcPct val="75000"/>
              </a:lnSpc>
              <a:spcBef>
                <a:spcPts val="0"/>
              </a:spcBef>
              <a:buNone/>
              <a:defRPr sz="6000" b="1" i="0" spc="-300">
                <a:solidFill>
                  <a:srgbClr val="00FF33"/>
                </a:solidFill>
                <a:latin typeface="Arial" panose="020B0604020202020204" pitchFamily="34" charset="0"/>
                <a:cs typeface="Arial" panose="020B0604020202020204" pitchFamily="34" charset="0"/>
              </a:defRPr>
            </a:lvl1pPr>
          </a:lstStyle>
          <a:p>
            <a:pPr lvl="0"/>
            <a:r>
              <a:rPr lang="en-GB" dirty="0"/>
              <a:t>INSERT TITLE TEXT HERE</a:t>
            </a:r>
          </a:p>
        </p:txBody>
      </p:sp>
      <p:pic>
        <p:nvPicPr>
          <p:cNvPr id="22" name="Picture 21">
            <a:extLst>
              <a:ext uri="{FF2B5EF4-FFF2-40B4-BE49-F238E27FC236}">
                <a16:creationId xmlns:a16="http://schemas.microsoft.com/office/drawing/2014/main" id="{1640A80B-3F69-324A-BB4D-18423FEF7D68}"/>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flipH="1">
            <a:off x="7334954" y="0"/>
            <a:ext cx="4857046" cy="6858000"/>
          </a:xfrm>
          <a:prstGeom prst="rect">
            <a:avLst/>
          </a:prstGeom>
        </p:spPr>
      </p:pic>
      <p:pic>
        <p:nvPicPr>
          <p:cNvPr id="9" name="Picture 8">
            <a:extLst>
              <a:ext uri="{FF2B5EF4-FFF2-40B4-BE49-F238E27FC236}">
                <a16:creationId xmlns:a16="http://schemas.microsoft.com/office/drawing/2014/main" id="{D81D502C-B29F-4713-9CA8-19FF318AD89D}"/>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10" name="TextBox 9">
            <a:extLst>
              <a:ext uri="{FF2B5EF4-FFF2-40B4-BE49-F238E27FC236}">
                <a16:creationId xmlns:a16="http://schemas.microsoft.com/office/drawing/2014/main" id="{61845CB2-F61B-476D-AF7E-651E38E10F0A}"/>
              </a:ext>
            </a:extLst>
          </p:cNvPr>
          <p:cNvSpPr txBox="1"/>
          <p:nvPr userDrawn="1"/>
        </p:nvSpPr>
        <p:spPr>
          <a:xfrm>
            <a:off x="365943" y="5327023"/>
            <a:ext cx="5730057" cy="369332"/>
          </a:xfrm>
          <a:prstGeom prst="rect">
            <a:avLst/>
          </a:prstGeom>
          <a:noFill/>
        </p:spPr>
        <p:txBody>
          <a:bodyPr wrap="square" lIns="0" rIns="0" rtlCol="0">
            <a:spAutoFit/>
          </a:bodyPr>
          <a:lstStyle/>
          <a:p>
            <a:r>
              <a:rPr lang="en-AU" sz="1800" b="1" dirty="0">
                <a:solidFill>
                  <a:schemeClr val="bg1"/>
                </a:solidFill>
              </a:rPr>
              <a:t>Thriving communities | Global force</a:t>
            </a:r>
          </a:p>
        </p:txBody>
      </p:sp>
      <p:sp>
        <p:nvSpPr>
          <p:cNvPr id="12" name="TextBox 11">
            <a:extLst>
              <a:ext uri="{FF2B5EF4-FFF2-40B4-BE49-F238E27FC236}">
                <a16:creationId xmlns:a16="http://schemas.microsoft.com/office/drawing/2014/main" id="{DE4CEEED-AD97-4C15-BB71-D2B81E3EF185}"/>
              </a:ext>
            </a:extLst>
          </p:cNvPr>
          <p:cNvSpPr txBox="1"/>
          <p:nvPr userDrawn="1"/>
        </p:nvSpPr>
        <p:spPr>
          <a:xfrm>
            <a:off x="365943" y="6591792"/>
            <a:ext cx="2445997" cy="149647"/>
          </a:xfrm>
          <a:prstGeom prst="rect">
            <a:avLst/>
          </a:prstGeom>
          <a:noFill/>
        </p:spPr>
        <p:txBody>
          <a:bodyPr wrap="square" lIns="0" tIns="36000" rIns="0" bIns="36000" rtlCol="0">
            <a:spAutoFit/>
          </a:bodyPr>
          <a:lstStyle/>
          <a:p>
            <a:r>
              <a:rPr lang="en-AU" sz="500" dirty="0">
                <a:solidFill>
                  <a:schemeClr val="bg1"/>
                </a:solidFill>
                <a:effectLst/>
                <a:latin typeface="+mj-lt"/>
                <a:ea typeface="Calibri" panose="020F0502020204030204" pitchFamily="34" charset="0"/>
              </a:rPr>
              <a:t>FFI-0010-TE-DC-0006_0</a:t>
            </a:r>
            <a:endParaRPr lang="en-AU" sz="500" dirty="0">
              <a:solidFill>
                <a:schemeClr val="bg1"/>
              </a:solidFill>
              <a:latin typeface="+mj-lt"/>
            </a:endParaRPr>
          </a:p>
        </p:txBody>
      </p:sp>
    </p:spTree>
    <p:extLst>
      <p:ext uri="{BB962C8B-B14F-4D97-AF65-F5344CB8AC3E}">
        <p14:creationId xmlns:p14="http://schemas.microsoft.com/office/powerpoint/2010/main" val="35168251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ront Cover 5">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2F68C17-3BAD-9349-A627-B12802E3694A}"/>
              </a:ext>
            </a:extLst>
          </p:cNvPr>
          <p:cNvSpPr/>
          <p:nvPr userDrawn="1"/>
        </p:nvSpPr>
        <p:spPr>
          <a:xfrm>
            <a:off x="0" y="0"/>
            <a:ext cx="12192000" cy="6858000"/>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picture containing tree, green, vegetable&#10;&#10;Description automatically generated">
            <a:extLst>
              <a:ext uri="{FF2B5EF4-FFF2-40B4-BE49-F238E27FC236}">
                <a16:creationId xmlns:a16="http://schemas.microsoft.com/office/drawing/2014/main" id="{2B77E4CB-3DE5-47DA-A8B6-E0DA4D9294FD}"/>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a:off x="7330187" y="0"/>
            <a:ext cx="4861813" cy="6858000"/>
          </a:xfrm>
          <a:prstGeom prst="rect">
            <a:avLst/>
          </a:prstGeom>
        </p:spPr>
      </p:pic>
      <p:sp>
        <p:nvSpPr>
          <p:cNvPr id="16" name="Text Placeholder 5">
            <a:extLst>
              <a:ext uri="{FF2B5EF4-FFF2-40B4-BE49-F238E27FC236}">
                <a16:creationId xmlns:a16="http://schemas.microsoft.com/office/drawing/2014/main" id="{3F5DA462-6393-3E47-AAA4-D93D4DC96AA1}"/>
              </a:ext>
            </a:extLst>
          </p:cNvPr>
          <p:cNvSpPr>
            <a:spLocks noGrp="1"/>
          </p:cNvSpPr>
          <p:nvPr>
            <p:ph type="body" sz="quarter" idx="23" hasCustomPrompt="1"/>
          </p:nvPr>
        </p:nvSpPr>
        <p:spPr>
          <a:xfrm>
            <a:off x="365943" y="5968543"/>
            <a:ext cx="1673617" cy="387915"/>
          </a:xfrm>
          <a:prstGeom prst="rect">
            <a:avLst/>
          </a:prstGeom>
        </p:spPr>
        <p:txBody>
          <a:bodyPr lIns="0" tIns="0" rIns="0" bIns="0" anchor="b">
            <a:noAutofit/>
          </a:bodyPr>
          <a:lstStyle>
            <a:lvl1pPr marL="0" indent="0" algn="l">
              <a:lnSpc>
                <a:spcPts val="1100"/>
              </a:lnSpc>
              <a:spcBef>
                <a:spcPts val="0"/>
              </a:spcBef>
              <a:buNone/>
              <a:defRPr sz="900" b="0">
                <a:solidFill>
                  <a:srgbClr val="00FF33"/>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INSERT NAME</a:t>
            </a:r>
            <a:br>
              <a:rPr lang="en-US" dirty="0"/>
            </a:br>
            <a:r>
              <a:rPr lang="en-US" dirty="0"/>
              <a:t>INSERT DATE</a:t>
            </a:r>
          </a:p>
        </p:txBody>
      </p:sp>
      <p:pic>
        <p:nvPicPr>
          <p:cNvPr id="17" name="Picture 16">
            <a:extLst>
              <a:ext uri="{FF2B5EF4-FFF2-40B4-BE49-F238E27FC236}">
                <a16:creationId xmlns:a16="http://schemas.microsoft.com/office/drawing/2014/main" id="{2D87A92D-F441-A745-8ECE-19FD4B2A518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5943" y="330276"/>
            <a:ext cx="1755089" cy="752181"/>
          </a:xfrm>
          <a:prstGeom prst="rect">
            <a:avLst/>
          </a:prstGeom>
        </p:spPr>
      </p:pic>
      <p:pic>
        <p:nvPicPr>
          <p:cNvPr id="19" name="Picture 18">
            <a:extLst>
              <a:ext uri="{FF2B5EF4-FFF2-40B4-BE49-F238E27FC236}">
                <a16:creationId xmlns:a16="http://schemas.microsoft.com/office/drawing/2014/main" id="{D1ADC8D8-1587-294D-B898-C1F2DA69B56B}"/>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4749386" y="6102654"/>
            <a:ext cx="2110820" cy="469900"/>
          </a:xfrm>
          <a:prstGeom prst="rect">
            <a:avLst/>
          </a:prstGeom>
        </p:spPr>
      </p:pic>
      <p:sp>
        <p:nvSpPr>
          <p:cNvPr id="20" name="Text Placeholder 13">
            <a:extLst>
              <a:ext uri="{FF2B5EF4-FFF2-40B4-BE49-F238E27FC236}">
                <a16:creationId xmlns:a16="http://schemas.microsoft.com/office/drawing/2014/main" id="{2F783AEB-EABC-D94C-B0DB-C362F0E32909}"/>
              </a:ext>
            </a:extLst>
          </p:cNvPr>
          <p:cNvSpPr>
            <a:spLocks noGrp="1"/>
          </p:cNvSpPr>
          <p:nvPr>
            <p:ph type="body" sz="quarter" idx="24" hasCustomPrompt="1"/>
          </p:nvPr>
        </p:nvSpPr>
        <p:spPr>
          <a:xfrm>
            <a:off x="365943" y="1616151"/>
            <a:ext cx="5730058" cy="3434314"/>
          </a:xfrm>
          <a:prstGeom prst="rect">
            <a:avLst/>
          </a:prstGeom>
        </p:spPr>
        <p:txBody>
          <a:bodyPr lIns="0" tIns="0" rIns="0" bIns="0" anchor="b" anchorCtr="0"/>
          <a:lstStyle>
            <a:lvl1pPr marL="0" indent="0">
              <a:lnSpc>
                <a:spcPct val="75000"/>
              </a:lnSpc>
              <a:spcBef>
                <a:spcPts val="0"/>
              </a:spcBef>
              <a:buNone/>
              <a:defRPr sz="6000" b="1" i="0" spc="-300">
                <a:solidFill>
                  <a:srgbClr val="00FF33"/>
                </a:solidFill>
                <a:latin typeface="Arial" panose="020B0604020202020204" pitchFamily="34" charset="0"/>
                <a:cs typeface="Arial" panose="020B0604020202020204" pitchFamily="34" charset="0"/>
              </a:defRPr>
            </a:lvl1pPr>
          </a:lstStyle>
          <a:p>
            <a:pPr lvl="0"/>
            <a:r>
              <a:rPr lang="en-GB" dirty="0"/>
              <a:t>INSERT TITLE TEXT HERE</a:t>
            </a:r>
          </a:p>
        </p:txBody>
      </p:sp>
      <p:pic>
        <p:nvPicPr>
          <p:cNvPr id="9" name="Picture 8">
            <a:extLst>
              <a:ext uri="{FF2B5EF4-FFF2-40B4-BE49-F238E27FC236}">
                <a16:creationId xmlns:a16="http://schemas.microsoft.com/office/drawing/2014/main" id="{BA4747A8-E4F9-4C99-AAC8-D2DDF7E33AB8}"/>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10" name="TextBox 9">
            <a:extLst>
              <a:ext uri="{FF2B5EF4-FFF2-40B4-BE49-F238E27FC236}">
                <a16:creationId xmlns:a16="http://schemas.microsoft.com/office/drawing/2014/main" id="{2E4A27D5-DD9A-4068-9167-71D884101EA2}"/>
              </a:ext>
            </a:extLst>
          </p:cNvPr>
          <p:cNvSpPr txBox="1"/>
          <p:nvPr userDrawn="1"/>
        </p:nvSpPr>
        <p:spPr>
          <a:xfrm>
            <a:off x="365943" y="5327023"/>
            <a:ext cx="5730057" cy="369332"/>
          </a:xfrm>
          <a:prstGeom prst="rect">
            <a:avLst/>
          </a:prstGeom>
          <a:noFill/>
        </p:spPr>
        <p:txBody>
          <a:bodyPr wrap="square" lIns="0" rIns="0" rtlCol="0">
            <a:spAutoFit/>
          </a:bodyPr>
          <a:lstStyle/>
          <a:p>
            <a:r>
              <a:rPr lang="en-AU" sz="1800" b="1" dirty="0">
                <a:solidFill>
                  <a:schemeClr val="bg1"/>
                </a:solidFill>
              </a:rPr>
              <a:t>Thriving communities | Global force</a:t>
            </a:r>
          </a:p>
        </p:txBody>
      </p:sp>
      <p:sp>
        <p:nvSpPr>
          <p:cNvPr id="11" name="TextBox 10">
            <a:extLst>
              <a:ext uri="{FF2B5EF4-FFF2-40B4-BE49-F238E27FC236}">
                <a16:creationId xmlns:a16="http://schemas.microsoft.com/office/drawing/2014/main" id="{2B752954-0985-4B92-BAEF-39E933CC4976}"/>
              </a:ext>
            </a:extLst>
          </p:cNvPr>
          <p:cNvSpPr txBox="1"/>
          <p:nvPr userDrawn="1"/>
        </p:nvSpPr>
        <p:spPr>
          <a:xfrm>
            <a:off x="365943" y="6591792"/>
            <a:ext cx="2445997" cy="149647"/>
          </a:xfrm>
          <a:prstGeom prst="rect">
            <a:avLst/>
          </a:prstGeom>
          <a:noFill/>
        </p:spPr>
        <p:txBody>
          <a:bodyPr wrap="square" lIns="0" tIns="36000" rIns="0" bIns="36000" rtlCol="0">
            <a:spAutoFit/>
          </a:bodyPr>
          <a:lstStyle/>
          <a:p>
            <a:r>
              <a:rPr lang="en-AU" sz="500" dirty="0">
                <a:solidFill>
                  <a:schemeClr val="bg1"/>
                </a:solidFill>
                <a:effectLst/>
                <a:latin typeface="+mj-lt"/>
                <a:ea typeface="Calibri" panose="020F0502020204030204" pitchFamily="34" charset="0"/>
              </a:rPr>
              <a:t>FFI-0010-TE-DC-0006_0</a:t>
            </a:r>
            <a:endParaRPr lang="en-AU" sz="500" dirty="0">
              <a:solidFill>
                <a:schemeClr val="bg1"/>
              </a:solidFill>
              <a:latin typeface="+mj-lt"/>
            </a:endParaRPr>
          </a:p>
        </p:txBody>
      </p:sp>
    </p:spTree>
    <p:extLst>
      <p:ext uri="{BB962C8B-B14F-4D97-AF65-F5344CB8AC3E}">
        <p14:creationId xmlns:p14="http://schemas.microsoft.com/office/powerpoint/2010/main" val="4072603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ront Cover 6">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2F68C17-3BAD-9349-A627-B12802E3694A}"/>
              </a:ext>
            </a:extLst>
          </p:cNvPr>
          <p:cNvSpPr/>
          <p:nvPr userDrawn="1"/>
        </p:nvSpPr>
        <p:spPr>
          <a:xfrm>
            <a:off x="0" y="0"/>
            <a:ext cx="12192000" cy="6858000"/>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picture containing colorful, decorated, store, sale&#10;&#10;Description automatically generated">
            <a:extLst>
              <a:ext uri="{FF2B5EF4-FFF2-40B4-BE49-F238E27FC236}">
                <a16:creationId xmlns:a16="http://schemas.microsoft.com/office/drawing/2014/main" id="{CA8148B1-8D3D-4812-9DAC-D3F6B100D7D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b="-34"/>
          <a:stretch/>
        </p:blipFill>
        <p:spPr>
          <a:xfrm>
            <a:off x="7411660" y="0"/>
            <a:ext cx="4780339" cy="6858000"/>
          </a:xfrm>
          <a:prstGeom prst="rect">
            <a:avLst/>
          </a:prstGeom>
        </p:spPr>
      </p:pic>
      <p:sp>
        <p:nvSpPr>
          <p:cNvPr id="16" name="Text Placeholder 5">
            <a:extLst>
              <a:ext uri="{FF2B5EF4-FFF2-40B4-BE49-F238E27FC236}">
                <a16:creationId xmlns:a16="http://schemas.microsoft.com/office/drawing/2014/main" id="{3F5DA462-6393-3E47-AAA4-D93D4DC96AA1}"/>
              </a:ext>
            </a:extLst>
          </p:cNvPr>
          <p:cNvSpPr>
            <a:spLocks noGrp="1"/>
          </p:cNvSpPr>
          <p:nvPr>
            <p:ph type="body" sz="quarter" idx="23" hasCustomPrompt="1"/>
          </p:nvPr>
        </p:nvSpPr>
        <p:spPr>
          <a:xfrm>
            <a:off x="365943" y="5968543"/>
            <a:ext cx="1673617" cy="387915"/>
          </a:xfrm>
          <a:prstGeom prst="rect">
            <a:avLst/>
          </a:prstGeom>
        </p:spPr>
        <p:txBody>
          <a:bodyPr lIns="0" tIns="0" rIns="0" bIns="0" anchor="b">
            <a:noAutofit/>
          </a:bodyPr>
          <a:lstStyle>
            <a:lvl1pPr marL="0" indent="0" algn="l">
              <a:lnSpc>
                <a:spcPts val="1100"/>
              </a:lnSpc>
              <a:spcBef>
                <a:spcPts val="0"/>
              </a:spcBef>
              <a:buNone/>
              <a:defRPr sz="900" b="0">
                <a:solidFill>
                  <a:srgbClr val="00FF33"/>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INSERT NAME</a:t>
            </a:r>
            <a:br>
              <a:rPr lang="en-US" dirty="0"/>
            </a:br>
            <a:r>
              <a:rPr lang="en-US" dirty="0"/>
              <a:t>INSERT DATE</a:t>
            </a:r>
          </a:p>
        </p:txBody>
      </p:sp>
      <p:pic>
        <p:nvPicPr>
          <p:cNvPr id="17" name="Picture 16">
            <a:extLst>
              <a:ext uri="{FF2B5EF4-FFF2-40B4-BE49-F238E27FC236}">
                <a16:creationId xmlns:a16="http://schemas.microsoft.com/office/drawing/2014/main" id="{2D87A92D-F441-A745-8ECE-19FD4B2A518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5943" y="330276"/>
            <a:ext cx="1755089" cy="752181"/>
          </a:xfrm>
          <a:prstGeom prst="rect">
            <a:avLst/>
          </a:prstGeom>
        </p:spPr>
      </p:pic>
      <p:pic>
        <p:nvPicPr>
          <p:cNvPr id="19" name="Picture 18">
            <a:extLst>
              <a:ext uri="{FF2B5EF4-FFF2-40B4-BE49-F238E27FC236}">
                <a16:creationId xmlns:a16="http://schemas.microsoft.com/office/drawing/2014/main" id="{D1ADC8D8-1587-294D-B898-C1F2DA69B56B}"/>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4749386" y="6102654"/>
            <a:ext cx="2110820" cy="469900"/>
          </a:xfrm>
          <a:prstGeom prst="rect">
            <a:avLst/>
          </a:prstGeom>
        </p:spPr>
      </p:pic>
      <p:sp>
        <p:nvSpPr>
          <p:cNvPr id="20" name="Text Placeholder 13">
            <a:extLst>
              <a:ext uri="{FF2B5EF4-FFF2-40B4-BE49-F238E27FC236}">
                <a16:creationId xmlns:a16="http://schemas.microsoft.com/office/drawing/2014/main" id="{2F783AEB-EABC-D94C-B0DB-C362F0E32909}"/>
              </a:ext>
            </a:extLst>
          </p:cNvPr>
          <p:cNvSpPr>
            <a:spLocks noGrp="1"/>
          </p:cNvSpPr>
          <p:nvPr>
            <p:ph type="body" sz="quarter" idx="24" hasCustomPrompt="1"/>
          </p:nvPr>
        </p:nvSpPr>
        <p:spPr>
          <a:xfrm>
            <a:off x="365943" y="1616151"/>
            <a:ext cx="5730058" cy="3434314"/>
          </a:xfrm>
          <a:prstGeom prst="rect">
            <a:avLst/>
          </a:prstGeom>
        </p:spPr>
        <p:txBody>
          <a:bodyPr lIns="0" tIns="0" rIns="0" bIns="0" anchor="b" anchorCtr="0"/>
          <a:lstStyle>
            <a:lvl1pPr marL="0" indent="0">
              <a:lnSpc>
                <a:spcPct val="75000"/>
              </a:lnSpc>
              <a:spcBef>
                <a:spcPts val="0"/>
              </a:spcBef>
              <a:buNone/>
              <a:defRPr sz="6000" b="1" i="0" spc="-300">
                <a:solidFill>
                  <a:srgbClr val="00FF33"/>
                </a:solidFill>
                <a:latin typeface="Arial" panose="020B0604020202020204" pitchFamily="34" charset="0"/>
                <a:cs typeface="Arial" panose="020B0604020202020204" pitchFamily="34" charset="0"/>
              </a:defRPr>
            </a:lvl1pPr>
          </a:lstStyle>
          <a:p>
            <a:pPr lvl="0"/>
            <a:r>
              <a:rPr lang="en-GB" dirty="0"/>
              <a:t>INSERT TITLE TEXT HERE</a:t>
            </a:r>
          </a:p>
        </p:txBody>
      </p:sp>
      <p:pic>
        <p:nvPicPr>
          <p:cNvPr id="9" name="Picture 8">
            <a:extLst>
              <a:ext uri="{FF2B5EF4-FFF2-40B4-BE49-F238E27FC236}">
                <a16:creationId xmlns:a16="http://schemas.microsoft.com/office/drawing/2014/main" id="{BE5669C9-CD82-4ED7-8559-CDE7E64B4FF7}"/>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10" name="TextBox 9">
            <a:extLst>
              <a:ext uri="{FF2B5EF4-FFF2-40B4-BE49-F238E27FC236}">
                <a16:creationId xmlns:a16="http://schemas.microsoft.com/office/drawing/2014/main" id="{B5169E32-D9CF-46BE-B8FF-C6B4DC8B33C6}"/>
              </a:ext>
            </a:extLst>
          </p:cNvPr>
          <p:cNvSpPr txBox="1"/>
          <p:nvPr userDrawn="1"/>
        </p:nvSpPr>
        <p:spPr>
          <a:xfrm>
            <a:off x="365943" y="5327023"/>
            <a:ext cx="5730057" cy="369332"/>
          </a:xfrm>
          <a:prstGeom prst="rect">
            <a:avLst/>
          </a:prstGeom>
          <a:noFill/>
        </p:spPr>
        <p:txBody>
          <a:bodyPr wrap="square" lIns="0" rIns="0" rtlCol="0">
            <a:spAutoFit/>
          </a:bodyPr>
          <a:lstStyle/>
          <a:p>
            <a:r>
              <a:rPr lang="en-AU" sz="1800" b="1" dirty="0">
                <a:solidFill>
                  <a:schemeClr val="bg1"/>
                </a:solidFill>
              </a:rPr>
              <a:t>Thriving communities | Global force</a:t>
            </a:r>
          </a:p>
        </p:txBody>
      </p:sp>
      <p:sp>
        <p:nvSpPr>
          <p:cNvPr id="12" name="TextBox 11">
            <a:extLst>
              <a:ext uri="{FF2B5EF4-FFF2-40B4-BE49-F238E27FC236}">
                <a16:creationId xmlns:a16="http://schemas.microsoft.com/office/drawing/2014/main" id="{FF058D92-1242-441F-A291-2E7CE018998D}"/>
              </a:ext>
            </a:extLst>
          </p:cNvPr>
          <p:cNvSpPr txBox="1"/>
          <p:nvPr userDrawn="1"/>
        </p:nvSpPr>
        <p:spPr>
          <a:xfrm>
            <a:off x="365943" y="6591792"/>
            <a:ext cx="2445997" cy="149647"/>
          </a:xfrm>
          <a:prstGeom prst="rect">
            <a:avLst/>
          </a:prstGeom>
          <a:noFill/>
        </p:spPr>
        <p:txBody>
          <a:bodyPr wrap="square" lIns="0" tIns="36000" rIns="0" bIns="36000" rtlCol="0">
            <a:spAutoFit/>
          </a:bodyPr>
          <a:lstStyle/>
          <a:p>
            <a:r>
              <a:rPr lang="en-AU" sz="500" dirty="0">
                <a:solidFill>
                  <a:schemeClr val="bg1"/>
                </a:solidFill>
                <a:effectLst/>
                <a:latin typeface="+mj-lt"/>
                <a:ea typeface="Calibri" panose="020F0502020204030204" pitchFamily="34" charset="0"/>
              </a:rPr>
              <a:t>FFI-0010-TE-DC-0006_0</a:t>
            </a:r>
            <a:endParaRPr lang="en-AU" sz="500" dirty="0">
              <a:solidFill>
                <a:schemeClr val="bg1"/>
              </a:solidFill>
              <a:latin typeface="+mj-lt"/>
            </a:endParaRPr>
          </a:p>
        </p:txBody>
      </p:sp>
    </p:spTree>
    <p:extLst>
      <p:ext uri="{BB962C8B-B14F-4D97-AF65-F5344CB8AC3E}">
        <p14:creationId xmlns:p14="http://schemas.microsoft.com/office/powerpoint/2010/main" val="2673612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ront Cover 7">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2F68C17-3BAD-9349-A627-B12802E3694A}"/>
              </a:ext>
            </a:extLst>
          </p:cNvPr>
          <p:cNvSpPr/>
          <p:nvPr userDrawn="1"/>
        </p:nvSpPr>
        <p:spPr>
          <a:xfrm>
            <a:off x="0" y="0"/>
            <a:ext cx="12192000" cy="6858000"/>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picture containing outdoor, sky, grass, plant&#10;&#10;Description automatically generated">
            <a:extLst>
              <a:ext uri="{FF2B5EF4-FFF2-40B4-BE49-F238E27FC236}">
                <a16:creationId xmlns:a16="http://schemas.microsoft.com/office/drawing/2014/main" id="{918EEC24-C984-4C0E-A95E-34CFA11FB2E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411661" y="0"/>
            <a:ext cx="4780338" cy="6858000"/>
          </a:xfrm>
          <a:prstGeom prst="rect">
            <a:avLst/>
          </a:prstGeom>
        </p:spPr>
      </p:pic>
      <p:sp>
        <p:nvSpPr>
          <p:cNvPr id="16" name="Text Placeholder 5">
            <a:extLst>
              <a:ext uri="{FF2B5EF4-FFF2-40B4-BE49-F238E27FC236}">
                <a16:creationId xmlns:a16="http://schemas.microsoft.com/office/drawing/2014/main" id="{3F5DA462-6393-3E47-AAA4-D93D4DC96AA1}"/>
              </a:ext>
            </a:extLst>
          </p:cNvPr>
          <p:cNvSpPr>
            <a:spLocks noGrp="1"/>
          </p:cNvSpPr>
          <p:nvPr>
            <p:ph type="body" sz="quarter" idx="23" hasCustomPrompt="1"/>
          </p:nvPr>
        </p:nvSpPr>
        <p:spPr>
          <a:xfrm>
            <a:off x="365943" y="5968543"/>
            <a:ext cx="1673617" cy="387915"/>
          </a:xfrm>
          <a:prstGeom prst="rect">
            <a:avLst/>
          </a:prstGeom>
        </p:spPr>
        <p:txBody>
          <a:bodyPr lIns="0" tIns="0" rIns="0" bIns="0" anchor="b">
            <a:noAutofit/>
          </a:bodyPr>
          <a:lstStyle>
            <a:lvl1pPr marL="0" indent="0" algn="l">
              <a:lnSpc>
                <a:spcPts val="1100"/>
              </a:lnSpc>
              <a:spcBef>
                <a:spcPts val="0"/>
              </a:spcBef>
              <a:buNone/>
              <a:defRPr sz="900" b="0">
                <a:solidFill>
                  <a:srgbClr val="00FF33"/>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INSERT NAME</a:t>
            </a:r>
            <a:br>
              <a:rPr lang="en-US" dirty="0"/>
            </a:br>
            <a:r>
              <a:rPr lang="en-US" dirty="0"/>
              <a:t>INSERT DATE</a:t>
            </a:r>
          </a:p>
        </p:txBody>
      </p:sp>
      <p:pic>
        <p:nvPicPr>
          <p:cNvPr id="17" name="Picture 16">
            <a:extLst>
              <a:ext uri="{FF2B5EF4-FFF2-40B4-BE49-F238E27FC236}">
                <a16:creationId xmlns:a16="http://schemas.microsoft.com/office/drawing/2014/main" id="{2D87A92D-F441-A745-8ECE-19FD4B2A518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5943" y="330276"/>
            <a:ext cx="1755089" cy="752181"/>
          </a:xfrm>
          <a:prstGeom prst="rect">
            <a:avLst/>
          </a:prstGeom>
        </p:spPr>
      </p:pic>
      <p:pic>
        <p:nvPicPr>
          <p:cNvPr id="19" name="Picture 18">
            <a:extLst>
              <a:ext uri="{FF2B5EF4-FFF2-40B4-BE49-F238E27FC236}">
                <a16:creationId xmlns:a16="http://schemas.microsoft.com/office/drawing/2014/main" id="{D1ADC8D8-1587-294D-B898-C1F2DA69B56B}"/>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4749386" y="6102654"/>
            <a:ext cx="2110820" cy="469900"/>
          </a:xfrm>
          <a:prstGeom prst="rect">
            <a:avLst/>
          </a:prstGeom>
        </p:spPr>
      </p:pic>
      <p:sp>
        <p:nvSpPr>
          <p:cNvPr id="20" name="Text Placeholder 13">
            <a:extLst>
              <a:ext uri="{FF2B5EF4-FFF2-40B4-BE49-F238E27FC236}">
                <a16:creationId xmlns:a16="http://schemas.microsoft.com/office/drawing/2014/main" id="{2F783AEB-EABC-D94C-B0DB-C362F0E32909}"/>
              </a:ext>
            </a:extLst>
          </p:cNvPr>
          <p:cNvSpPr>
            <a:spLocks noGrp="1"/>
          </p:cNvSpPr>
          <p:nvPr>
            <p:ph type="body" sz="quarter" idx="24" hasCustomPrompt="1"/>
          </p:nvPr>
        </p:nvSpPr>
        <p:spPr>
          <a:xfrm>
            <a:off x="365943" y="1616151"/>
            <a:ext cx="5730058" cy="3434314"/>
          </a:xfrm>
          <a:prstGeom prst="rect">
            <a:avLst/>
          </a:prstGeom>
        </p:spPr>
        <p:txBody>
          <a:bodyPr lIns="0" tIns="0" rIns="0" bIns="0" anchor="b" anchorCtr="0"/>
          <a:lstStyle>
            <a:lvl1pPr marL="0" indent="0">
              <a:lnSpc>
                <a:spcPct val="75000"/>
              </a:lnSpc>
              <a:spcBef>
                <a:spcPts val="0"/>
              </a:spcBef>
              <a:buNone/>
              <a:defRPr sz="6000" b="1" i="0" spc="-300">
                <a:solidFill>
                  <a:srgbClr val="00FF33"/>
                </a:solidFill>
                <a:latin typeface="Arial" panose="020B0604020202020204" pitchFamily="34" charset="0"/>
                <a:cs typeface="Arial" panose="020B0604020202020204" pitchFamily="34" charset="0"/>
              </a:defRPr>
            </a:lvl1pPr>
          </a:lstStyle>
          <a:p>
            <a:pPr lvl="0"/>
            <a:r>
              <a:rPr lang="en-GB" dirty="0"/>
              <a:t>INSERT TITLE TEXT HERE</a:t>
            </a:r>
          </a:p>
        </p:txBody>
      </p:sp>
      <p:pic>
        <p:nvPicPr>
          <p:cNvPr id="9" name="Picture 8">
            <a:extLst>
              <a:ext uri="{FF2B5EF4-FFF2-40B4-BE49-F238E27FC236}">
                <a16:creationId xmlns:a16="http://schemas.microsoft.com/office/drawing/2014/main" id="{EE7AB49D-8459-47C2-B3C3-70DFA6A135C7}"/>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10" name="TextBox 9">
            <a:extLst>
              <a:ext uri="{FF2B5EF4-FFF2-40B4-BE49-F238E27FC236}">
                <a16:creationId xmlns:a16="http://schemas.microsoft.com/office/drawing/2014/main" id="{234CADB7-B471-4840-869D-1AF88F0DCD46}"/>
              </a:ext>
            </a:extLst>
          </p:cNvPr>
          <p:cNvSpPr txBox="1"/>
          <p:nvPr userDrawn="1"/>
        </p:nvSpPr>
        <p:spPr>
          <a:xfrm>
            <a:off x="365943" y="5327023"/>
            <a:ext cx="5730057" cy="369332"/>
          </a:xfrm>
          <a:prstGeom prst="rect">
            <a:avLst/>
          </a:prstGeom>
          <a:noFill/>
        </p:spPr>
        <p:txBody>
          <a:bodyPr wrap="square" lIns="0" rIns="0" rtlCol="0">
            <a:spAutoFit/>
          </a:bodyPr>
          <a:lstStyle/>
          <a:p>
            <a:r>
              <a:rPr lang="en-AU" sz="1800" b="1" dirty="0">
                <a:solidFill>
                  <a:schemeClr val="bg1"/>
                </a:solidFill>
              </a:rPr>
              <a:t>Thriving communities | Global force</a:t>
            </a:r>
          </a:p>
        </p:txBody>
      </p:sp>
      <p:sp>
        <p:nvSpPr>
          <p:cNvPr id="12" name="TextBox 11">
            <a:extLst>
              <a:ext uri="{FF2B5EF4-FFF2-40B4-BE49-F238E27FC236}">
                <a16:creationId xmlns:a16="http://schemas.microsoft.com/office/drawing/2014/main" id="{401617B6-4EAC-465A-91B8-B508B3C3B5FF}"/>
              </a:ext>
            </a:extLst>
          </p:cNvPr>
          <p:cNvSpPr txBox="1"/>
          <p:nvPr userDrawn="1"/>
        </p:nvSpPr>
        <p:spPr>
          <a:xfrm>
            <a:off x="365943" y="6591792"/>
            <a:ext cx="2445997" cy="149647"/>
          </a:xfrm>
          <a:prstGeom prst="rect">
            <a:avLst/>
          </a:prstGeom>
          <a:noFill/>
        </p:spPr>
        <p:txBody>
          <a:bodyPr wrap="square" lIns="0" tIns="36000" rIns="0" bIns="36000" rtlCol="0">
            <a:spAutoFit/>
          </a:bodyPr>
          <a:lstStyle/>
          <a:p>
            <a:r>
              <a:rPr lang="en-AU" sz="500" dirty="0">
                <a:solidFill>
                  <a:schemeClr val="bg1"/>
                </a:solidFill>
                <a:effectLst/>
                <a:latin typeface="+mj-lt"/>
                <a:ea typeface="Calibri" panose="020F0502020204030204" pitchFamily="34" charset="0"/>
              </a:rPr>
              <a:t>FFI-0010-TE-DC-0006_0</a:t>
            </a:r>
            <a:endParaRPr lang="en-AU" sz="500" dirty="0">
              <a:solidFill>
                <a:schemeClr val="bg1"/>
              </a:solidFill>
              <a:latin typeface="+mj-lt"/>
            </a:endParaRPr>
          </a:p>
        </p:txBody>
      </p:sp>
    </p:spTree>
    <p:extLst>
      <p:ext uri="{BB962C8B-B14F-4D97-AF65-F5344CB8AC3E}">
        <p14:creationId xmlns:p14="http://schemas.microsoft.com/office/powerpoint/2010/main" val="23607867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vider 1">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6537A38-0613-3547-BB70-A6EB9009D6B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 t="12576" r="2307"/>
          <a:stretch/>
        </p:blipFill>
        <p:spPr>
          <a:xfrm>
            <a:off x="0" y="766"/>
            <a:ext cx="12192000" cy="6857234"/>
          </a:xfrm>
          <a:prstGeom prst="rect">
            <a:avLst/>
          </a:prstGeom>
        </p:spPr>
      </p:pic>
      <p:sp>
        <p:nvSpPr>
          <p:cNvPr id="20" name="Slide Number Placeholder 3">
            <a:extLst>
              <a:ext uri="{FF2B5EF4-FFF2-40B4-BE49-F238E27FC236}">
                <a16:creationId xmlns:a16="http://schemas.microsoft.com/office/drawing/2014/main" id="{36643983-0405-F143-AC8C-97F2C5843E05}"/>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a:t>
            </a:fld>
            <a:endParaRPr lang="en-AU" sz="700" dirty="0">
              <a:solidFill>
                <a:schemeClr val="bg1"/>
              </a:solidFill>
            </a:endParaRPr>
          </a:p>
        </p:txBody>
      </p:sp>
      <p:sp>
        <p:nvSpPr>
          <p:cNvPr id="21" name="Text Placeholder 8">
            <a:extLst>
              <a:ext uri="{FF2B5EF4-FFF2-40B4-BE49-F238E27FC236}">
                <a16:creationId xmlns:a16="http://schemas.microsoft.com/office/drawing/2014/main" id="{32D386F4-9F42-6847-B89D-EF81E8E609AF}"/>
              </a:ext>
            </a:extLst>
          </p:cNvPr>
          <p:cNvSpPr>
            <a:spLocks noGrp="1"/>
          </p:cNvSpPr>
          <p:nvPr>
            <p:ph type="body" sz="quarter" idx="10"/>
          </p:nvPr>
        </p:nvSpPr>
        <p:spPr>
          <a:xfrm>
            <a:off x="742951" y="1136871"/>
            <a:ext cx="5696979" cy="2627600"/>
          </a:xfrm>
          <a:prstGeom prst="rect">
            <a:avLst/>
          </a:prstGeom>
        </p:spPr>
        <p:txBody>
          <a:bodyPr/>
          <a:lstStyle>
            <a:lvl1pPr marL="0" indent="0">
              <a:lnSpc>
                <a:spcPts val="6900"/>
              </a:lnSpc>
              <a:spcBef>
                <a:spcPts val="0"/>
              </a:spcBef>
              <a:buNone/>
              <a:defRPr sz="7200" b="1" spc="-150">
                <a:solidFill>
                  <a:schemeClr val="bg1"/>
                </a:solidFill>
              </a:defRPr>
            </a:lvl1pPr>
          </a:lstStyle>
          <a:p>
            <a:pPr lvl="0"/>
            <a:r>
              <a:rPr lang="pt-BR"/>
              <a:t>Clique para editar os estilos de texto Mestres</a:t>
            </a:r>
          </a:p>
        </p:txBody>
      </p:sp>
      <p:pic>
        <p:nvPicPr>
          <p:cNvPr id="8" name="Picture 7">
            <a:extLst>
              <a:ext uri="{FF2B5EF4-FFF2-40B4-BE49-F238E27FC236}">
                <a16:creationId xmlns:a16="http://schemas.microsoft.com/office/drawing/2014/main" id="{457E58C4-CE0A-8745-9213-4384BCD332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Tree>
    <p:extLst>
      <p:ext uri="{BB962C8B-B14F-4D97-AF65-F5344CB8AC3E}">
        <p14:creationId xmlns:p14="http://schemas.microsoft.com/office/powerpoint/2010/main" val="2610869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 2">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6537A38-0613-3547-BB70-A6EB9009D6B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766"/>
            <a:ext cx="12192000" cy="6857234"/>
          </a:xfrm>
          <a:prstGeom prst="rect">
            <a:avLst/>
          </a:prstGeom>
        </p:spPr>
      </p:pic>
      <p:sp>
        <p:nvSpPr>
          <p:cNvPr id="20" name="Slide Number Placeholder 3">
            <a:extLst>
              <a:ext uri="{FF2B5EF4-FFF2-40B4-BE49-F238E27FC236}">
                <a16:creationId xmlns:a16="http://schemas.microsoft.com/office/drawing/2014/main" id="{36643983-0405-F143-AC8C-97F2C5843E05}"/>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a:t>
            </a:fld>
            <a:endParaRPr lang="en-AU" sz="700" dirty="0">
              <a:solidFill>
                <a:schemeClr val="bg1"/>
              </a:solidFill>
            </a:endParaRPr>
          </a:p>
        </p:txBody>
      </p:sp>
      <p:sp>
        <p:nvSpPr>
          <p:cNvPr id="8" name="Text Placeholder 8">
            <a:extLst>
              <a:ext uri="{FF2B5EF4-FFF2-40B4-BE49-F238E27FC236}">
                <a16:creationId xmlns:a16="http://schemas.microsoft.com/office/drawing/2014/main" id="{F19309EF-6CB5-074C-8B9A-A43C9F92F591}"/>
              </a:ext>
            </a:extLst>
          </p:cNvPr>
          <p:cNvSpPr>
            <a:spLocks noGrp="1"/>
          </p:cNvSpPr>
          <p:nvPr>
            <p:ph type="body" sz="quarter" idx="10"/>
          </p:nvPr>
        </p:nvSpPr>
        <p:spPr>
          <a:xfrm>
            <a:off x="742951" y="1136871"/>
            <a:ext cx="5696979" cy="2627600"/>
          </a:xfrm>
          <a:prstGeom prst="rect">
            <a:avLst/>
          </a:prstGeom>
        </p:spPr>
        <p:txBody>
          <a:bodyPr/>
          <a:lstStyle>
            <a:lvl1pPr marL="0" indent="0">
              <a:lnSpc>
                <a:spcPts val="6900"/>
              </a:lnSpc>
              <a:spcBef>
                <a:spcPts val="0"/>
              </a:spcBef>
              <a:buNone/>
              <a:defRPr sz="7200" b="1" spc="-150">
                <a:solidFill>
                  <a:schemeClr val="bg1"/>
                </a:solidFill>
              </a:defRPr>
            </a:lvl1pPr>
          </a:lstStyle>
          <a:p>
            <a:pPr lvl="0"/>
            <a:r>
              <a:rPr lang="pt-BR"/>
              <a:t>Clique para editar os estilos de texto Mestres</a:t>
            </a:r>
          </a:p>
        </p:txBody>
      </p:sp>
      <p:pic>
        <p:nvPicPr>
          <p:cNvPr id="10" name="Picture 9">
            <a:extLst>
              <a:ext uri="{FF2B5EF4-FFF2-40B4-BE49-F238E27FC236}">
                <a16:creationId xmlns:a16="http://schemas.microsoft.com/office/drawing/2014/main" id="{8FF9BAC1-DA09-3D47-830F-7098CA5722E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Tree>
    <p:extLst>
      <p:ext uri="{BB962C8B-B14F-4D97-AF65-F5344CB8AC3E}">
        <p14:creationId xmlns:p14="http://schemas.microsoft.com/office/powerpoint/2010/main" val="970958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vider 3">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3AE2E69-0082-D94D-8C1C-2B5BADEE0DC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3" y="0"/>
            <a:ext cx="12191998" cy="6858000"/>
          </a:xfrm>
          <a:prstGeom prst="rect">
            <a:avLst/>
          </a:prstGeom>
        </p:spPr>
      </p:pic>
      <p:sp>
        <p:nvSpPr>
          <p:cNvPr id="20" name="Slide Number Placeholder 3">
            <a:extLst>
              <a:ext uri="{FF2B5EF4-FFF2-40B4-BE49-F238E27FC236}">
                <a16:creationId xmlns:a16="http://schemas.microsoft.com/office/drawing/2014/main" id="{36643983-0405-F143-AC8C-97F2C5843E05}"/>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a:t>
            </a:fld>
            <a:endParaRPr lang="en-AU" sz="700" dirty="0">
              <a:solidFill>
                <a:schemeClr val="bg1"/>
              </a:solidFill>
            </a:endParaRPr>
          </a:p>
        </p:txBody>
      </p:sp>
      <p:pic>
        <p:nvPicPr>
          <p:cNvPr id="11" name="Picture 10">
            <a:extLst>
              <a:ext uri="{FF2B5EF4-FFF2-40B4-BE49-F238E27FC236}">
                <a16:creationId xmlns:a16="http://schemas.microsoft.com/office/drawing/2014/main" id="{9C1DD491-82FE-D548-9E68-609E19C5E6A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15" name="Text Placeholder 8">
            <a:extLst>
              <a:ext uri="{FF2B5EF4-FFF2-40B4-BE49-F238E27FC236}">
                <a16:creationId xmlns:a16="http://schemas.microsoft.com/office/drawing/2014/main" id="{F501CBFA-177D-DD48-A512-D8402F158FBD}"/>
              </a:ext>
            </a:extLst>
          </p:cNvPr>
          <p:cNvSpPr>
            <a:spLocks noGrp="1"/>
          </p:cNvSpPr>
          <p:nvPr>
            <p:ph type="body" sz="quarter" idx="10"/>
          </p:nvPr>
        </p:nvSpPr>
        <p:spPr>
          <a:xfrm>
            <a:off x="742951" y="1136871"/>
            <a:ext cx="5696979" cy="2627600"/>
          </a:xfrm>
          <a:prstGeom prst="rect">
            <a:avLst/>
          </a:prstGeom>
        </p:spPr>
        <p:txBody>
          <a:bodyPr/>
          <a:lstStyle>
            <a:lvl1pPr marL="0" indent="0">
              <a:lnSpc>
                <a:spcPts val="6900"/>
              </a:lnSpc>
              <a:spcBef>
                <a:spcPts val="0"/>
              </a:spcBef>
              <a:buNone/>
              <a:defRPr sz="7200" b="1" spc="-150">
                <a:solidFill>
                  <a:schemeClr val="bg1"/>
                </a:solidFill>
              </a:defRPr>
            </a:lvl1pPr>
          </a:lstStyle>
          <a:p>
            <a:pPr lvl="0"/>
            <a:r>
              <a:rPr lang="pt-BR"/>
              <a:t>Clique para editar os estilos de texto Mestres</a:t>
            </a:r>
          </a:p>
        </p:txBody>
      </p:sp>
    </p:spTree>
    <p:extLst>
      <p:ext uri="{BB962C8B-B14F-4D97-AF65-F5344CB8AC3E}">
        <p14:creationId xmlns:p14="http://schemas.microsoft.com/office/powerpoint/2010/main" val="1550135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 4">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D8D0AC0-FE43-D743-A6F7-A47A47E7719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0"/>
            <a:ext cx="12191999" cy="6858000"/>
          </a:xfrm>
          <a:prstGeom prst="rect">
            <a:avLst/>
          </a:prstGeom>
        </p:spPr>
      </p:pic>
      <p:sp>
        <p:nvSpPr>
          <p:cNvPr id="20" name="Slide Number Placeholder 3">
            <a:extLst>
              <a:ext uri="{FF2B5EF4-FFF2-40B4-BE49-F238E27FC236}">
                <a16:creationId xmlns:a16="http://schemas.microsoft.com/office/drawing/2014/main" id="{36643983-0405-F143-AC8C-97F2C5843E05}"/>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a:t>
            </a:fld>
            <a:endParaRPr lang="en-AU" sz="700" dirty="0">
              <a:solidFill>
                <a:schemeClr val="bg1"/>
              </a:solidFill>
            </a:endParaRPr>
          </a:p>
        </p:txBody>
      </p:sp>
      <p:pic>
        <p:nvPicPr>
          <p:cNvPr id="12" name="Picture 11">
            <a:extLst>
              <a:ext uri="{FF2B5EF4-FFF2-40B4-BE49-F238E27FC236}">
                <a16:creationId xmlns:a16="http://schemas.microsoft.com/office/drawing/2014/main" id="{AE190F55-67E2-4443-B103-2E5A105353B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15" name="Text Placeholder 8">
            <a:extLst>
              <a:ext uri="{FF2B5EF4-FFF2-40B4-BE49-F238E27FC236}">
                <a16:creationId xmlns:a16="http://schemas.microsoft.com/office/drawing/2014/main" id="{A2C3886F-9DF2-3E41-B209-85D14DB06247}"/>
              </a:ext>
            </a:extLst>
          </p:cNvPr>
          <p:cNvSpPr>
            <a:spLocks noGrp="1"/>
          </p:cNvSpPr>
          <p:nvPr>
            <p:ph type="body" sz="quarter" idx="10"/>
          </p:nvPr>
        </p:nvSpPr>
        <p:spPr>
          <a:xfrm>
            <a:off x="742951" y="1136871"/>
            <a:ext cx="5696979" cy="2627600"/>
          </a:xfrm>
          <a:prstGeom prst="rect">
            <a:avLst/>
          </a:prstGeom>
        </p:spPr>
        <p:txBody>
          <a:bodyPr/>
          <a:lstStyle>
            <a:lvl1pPr marL="0" indent="0">
              <a:lnSpc>
                <a:spcPts val="6900"/>
              </a:lnSpc>
              <a:spcBef>
                <a:spcPts val="0"/>
              </a:spcBef>
              <a:buNone/>
              <a:defRPr sz="7200" b="1" spc="-150">
                <a:solidFill>
                  <a:schemeClr val="bg1"/>
                </a:solidFill>
              </a:defRPr>
            </a:lvl1pPr>
          </a:lstStyle>
          <a:p>
            <a:pPr lvl="0"/>
            <a:r>
              <a:rPr lang="pt-BR"/>
              <a:t>Clique para editar os estilos de texto Mestres</a:t>
            </a:r>
          </a:p>
        </p:txBody>
      </p:sp>
    </p:spTree>
    <p:extLst>
      <p:ext uri="{BB962C8B-B14F-4D97-AF65-F5344CB8AC3E}">
        <p14:creationId xmlns:p14="http://schemas.microsoft.com/office/powerpoint/2010/main" val="17887924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vider 5">
    <p:spTree>
      <p:nvGrpSpPr>
        <p:cNvPr id="1" name=""/>
        <p:cNvGrpSpPr/>
        <p:nvPr/>
      </p:nvGrpSpPr>
      <p:grpSpPr>
        <a:xfrm>
          <a:off x="0" y="0"/>
          <a:ext cx="0" cy="0"/>
          <a:chOff x="0" y="0"/>
          <a:chExt cx="0" cy="0"/>
        </a:xfrm>
      </p:grpSpPr>
      <p:pic>
        <p:nvPicPr>
          <p:cNvPr id="4" name="Picture 3" descr="A picture containing tree, green, vegetable&#10;&#10;Description automatically generated">
            <a:extLst>
              <a:ext uri="{FF2B5EF4-FFF2-40B4-BE49-F238E27FC236}">
                <a16:creationId xmlns:a16="http://schemas.microsoft.com/office/drawing/2014/main" id="{0563BB5C-5A2A-427E-907D-AF4DB4A92F6A}"/>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9" name="Rectangle 8">
            <a:extLst>
              <a:ext uri="{FF2B5EF4-FFF2-40B4-BE49-F238E27FC236}">
                <a16:creationId xmlns:a16="http://schemas.microsoft.com/office/drawing/2014/main" id="{8E7F2F84-D34A-46E6-8850-464F0DBA6EDD}"/>
              </a:ext>
            </a:extLst>
          </p:cNvPr>
          <p:cNvSpPr/>
          <p:nvPr userDrawn="1"/>
        </p:nvSpPr>
        <p:spPr>
          <a:xfrm>
            <a:off x="0" y="0"/>
            <a:ext cx="12192000" cy="6858000"/>
          </a:xfrm>
          <a:prstGeom prst="rect">
            <a:avLst/>
          </a:prstGeom>
          <a:solidFill>
            <a:schemeClr val="tx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0" name="Slide Number Placeholder 3">
            <a:extLst>
              <a:ext uri="{FF2B5EF4-FFF2-40B4-BE49-F238E27FC236}">
                <a16:creationId xmlns:a16="http://schemas.microsoft.com/office/drawing/2014/main" id="{36643983-0405-F143-AC8C-97F2C5843E05}"/>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a:t>
            </a:fld>
            <a:endParaRPr lang="en-AU" sz="700" dirty="0">
              <a:solidFill>
                <a:schemeClr val="bg1"/>
              </a:solidFill>
            </a:endParaRPr>
          </a:p>
        </p:txBody>
      </p:sp>
      <p:pic>
        <p:nvPicPr>
          <p:cNvPr id="12" name="Picture 11">
            <a:extLst>
              <a:ext uri="{FF2B5EF4-FFF2-40B4-BE49-F238E27FC236}">
                <a16:creationId xmlns:a16="http://schemas.microsoft.com/office/drawing/2014/main" id="{AE190F55-67E2-4443-B103-2E5A105353B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15" name="Text Placeholder 8">
            <a:extLst>
              <a:ext uri="{FF2B5EF4-FFF2-40B4-BE49-F238E27FC236}">
                <a16:creationId xmlns:a16="http://schemas.microsoft.com/office/drawing/2014/main" id="{A2C3886F-9DF2-3E41-B209-85D14DB06247}"/>
              </a:ext>
            </a:extLst>
          </p:cNvPr>
          <p:cNvSpPr>
            <a:spLocks noGrp="1"/>
          </p:cNvSpPr>
          <p:nvPr>
            <p:ph type="body" sz="quarter" idx="10"/>
          </p:nvPr>
        </p:nvSpPr>
        <p:spPr>
          <a:xfrm>
            <a:off x="742951" y="1136871"/>
            <a:ext cx="5696979" cy="2627600"/>
          </a:xfrm>
          <a:prstGeom prst="rect">
            <a:avLst/>
          </a:prstGeom>
        </p:spPr>
        <p:txBody>
          <a:bodyPr/>
          <a:lstStyle>
            <a:lvl1pPr marL="0" indent="0">
              <a:lnSpc>
                <a:spcPts val="6900"/>
              </a:lnSpc>
              <a:spcBef>
                <a:spcPts val="0"/>
              </a:spcBef>
              <a:buNone/>
              <a:defRPr sz="7200" b="1" spc="-150">
                <a:solidFill>
                  <a:schemeClr val="bg1"/>
                </a:solidFill>
              </a:defRPr>
            </a:lvl1pPr>
          </a:lstStyle>
          <a:p>
            <a:pPr lvl="0"/>
            <a:r>
              <a:rPr lang="pt-BR"/>
              <a:t>Clique para editar os estilos de texto Mestres</a:t>
            </a:r>
          </a:p>
        </p:txBody>
      </p:sp>
    </p:spTree>
    <p:extLst>
      <p:ext uri="{BB962C8B-B14F-4D97-AF65-F5344CB8AC3E}">
        <p14:creationId xmlns:p14="http://schemas.microsoft.com/office/powerpoint/2010/main" val="9307878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vider 6">
    <p:spTree>
      <p:nvGrpSpPr>
        <p:cNvPr id="1" name=""/>
        <p:cNvGrpSpPr/>
        <p:nvPr/>
      </p:nvGrpSpPr>
      <p:grpSpPr>
        <a:xfrm>
          <a:off x="0" y="0"/>
          <a:ext cx="0" cy="0"/>
          <a:chOff x="0" y="0"/>
          <a:chExt cx="0" cy="0"/>
        </a:xfrm>
      </p:grpSpPr>
      <p:pic>
        <p:nvPicPr>
          <p:cNvPr id="3" name="Picture 2" descr="A picture containing outdoor, sky, grass, plant&#10;&#10;Description automatically generated">
            <a:extLst>
              <a:ext uri="{FF2B5EF4-FFF2-40B4-BE49-F238E27FC236}">
                <a16:creationId xmlns:a16="http://schemas.microsoft.com/office/drawing/2014/main" id="{5B16208D-EAFA-4A4C-839F-8D291D2C130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0" name="Slide Number Placeholder 3">
            <a:extLst>
              <a:ext uri="{FF2B5EF4-FFF2-40B4-BE49-F238E27FC236}">
                <a16:creationId xmlns:a16="http://schemas.microsoft.com/office/drawing/2014/main" id="{36643983-0405-F143-AC8C-97F2C5843E05}"/>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a:t>
            </a:fld>
            <a:endParaRPr lang="en-AU" sz="700" dirty="0">
              <a:solidFill>
                <a:schemeClr val="bg1"/>
              </a:solidFill>
            </a:endParaRPr>
          </a:p>
        </p:txBody>
      </p:sp>
      <p:pic>
        <p:nvPicPr>
          <p:cNvPr id="12" name="Picture 11">
            <a:extLst>
              <a:ext uri="{FF2B5EF4-FFF2-40B4-BE49-F238E27FC236}">
                <a16:creationId xmlns:a16="http://schemas.microsoft.com/office/drawing/2014/main" id="{AE190F55-67E2-4443-B103-2E5A105353B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15" name="Text Placeholder 8">
            <a:extLst>
              <a:ext uri="{FF2B5EF4-FFF2-40B4-BE49-F238E27FC236}">
                <a16:creationId xmlns:a16="http://schemas.microsoft.com/office/drawing/2014/main" id="{A2C3886F-9DF2-3E41-B209-85D14DB06247}"/>
              </a:ext>
            </a:extLst>
          </p:cNvPr>
          <p:cNvSpPr>
            <a:spLocks noGrp="1"/>
          </p:cNvSpPr>
          <p:nvPr>
            <p:ph type="body" sz="quarter" idx="10"/>
          </p:nvPr>
        </p:nvSpPr>
        <p:spPr>
          <a:xfrm>
            <a:off x="742951" y="1136871"/>
            <a:ext cx="5696979" cy="2627600"/>
          </a:xfrm>
          <a:prstGeom prst="rect">
            <a:avLst/>
          </a:prstGeom>
        </p:spPr>
        <p:txBody>
          <a:bodyPr/>
          <a:lstStyle>
            <a:lvl1pPr marL="0" indent="0">
              <a:lnSpc>
                <a:spcPts val="6900"/>
              </a:lnSpc>
              <a:spcBef>
                <a:spcPts val="0"/>
              </a:spcBef>
              <a:buNone/>
              <a:defRPr sz="7200" b="1" spc="-150">
                <a:solidFill>
                  <a:schemeClr val="bg1"/>
                </a:solidFill>
              </a:defRPr>
            </a:lvl1pPr>
          </a:lstStyle>
          <a:p>
            <a:pPr lvl="0"/>
            <a:r>
              <a:rPr lang="pt-BR"/>
              <a:t>Clique para editar os estilos de texto Mestres</a:t>
            </a:r>
          </a:p>
        </p:txBody>
      </p:sp>
    </p:spTree>
    <p:extLst>
      <p:ext uri="{BB962C8B-B14F-4D97-AF65-F5344CB8AC3E}">
        <p14:creationId xmlns:p14="http://schemas.microsoft.com/office/powerpoint/2010/main" val="5241696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vider 7">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4D8E4C52-562B-DD40-BC4B-825DF547FCE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8388" t="716" r="27694" b="716"/>
          <a:stretch/>
        </p:blipFill>
        <p:spPr>
          <a:xfrm>
            <a:off x="7330190" y="0"/>
            <a:ext cx="4861809" cy="6858000"/>
          </a:xfrm>
          <a:prstGeom prst="rect">
            <a:avLst/>
          </a:prstGeom>
        </p:spPr>
      </p:pic>
      <p:pic>
        <p:nvPicPr>
          <p:cNvPr id="19" name="Picture 18">
            <a:extLst>
              <a:ext uri="{FF2B5EF4-FFF2-40B4-BE49-F238E27FC236}">
                <a16:creationId xmlns:a16="http://schemas.microsoft.com/office/drawing/2014/main" id="{FF65C446-CA68-2C4F-8158-508C0F37B3D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5943" y="330276"/>
            <a:ext cx="1755089" cy="752181"/>
          </a:xfrm>
          <a:prstGeom prst="rect">
            <a:avLst/>
          </a:prstGeom>
        </p:spPr>
      </p:pic>
      <p:sp>
        <p:nvSpPr>
          <p:cNvPr id="21" name="Text Placeholder 13">
            <a:extLst>
              <a:ext uri="{FF2B5EF4-FFF2-40B4-BE49-F238E27FC236}">
                <a16:creationId xmlns:a16="http://schemas.microsoft.com/office/drawing/2014/main" id="{A8E13E7A-6644-E640-80C4-FDE8C19BC753}"/>
              </a:ext>
            </a:extLst>
          </p:cNvPr>
          <p:cNvSpPr>
            <a:spLocks noGrp="1"/>
          </p:cNvSpPr>
          <p:nvPr>
            <p:ph type="body" sz="quarter" idx="24" hasCustomPrompt="1"/>
          </p:nvPr>
        </p:nvSpPr>
        <p:spPr>
          <a:xfrm>
            <a:off x="365943" y="1616151"/>
            <a:ext cx="5730058" cy="3434314"/>
          </a:xfrm>
          <a:prstGeom prst="rect">
            <a:avLst/>
          </a:prstGeom>
        </p:spPr>
        <p:txBody>
          <a:bodyPr lIns="0" tIns="0" rIns="0" bIns="0" anchor="b" anchorCtr="0"/>
          <a:lstStyle>
            <a:lvl1pPr marL="0" indent="0">
              <a:lnSpc>
                <a:spcPct val="75000"/>
              </a:lnSpc>
              <a:spcBef>
                <a:spcPts val="0"/>
              </a:spcBef>
              <a:buNone/>
              <a:defRPr sz="6000" b="1" i="0" spc="-300">
                <a:solidFill>
                  <a:srgbClr val="13294B"/>
                </a:solidFill>
                <a:latin typeface="Arial" panose="020B0604020202020204" pitchFamily="34" charset="0"/>
                <a:cs typeface="Arial" panose="020B0604020202020204" pitchFamily="34" charset="0"/>
              </a:defRPr>
            </a:lvl1pPr>
          </a:lstStyle>
          <a:p>
            <a:pPr lvl="0"/>
            <a:r>
              <a:rPr lang="en-GB" dirty="0"/>
              <a:t>INSERT TITLE TEXT HERE</a:t>
            </a:r>
          </a:p>
        </p:txBody>
      </p:sp>
      <p:pic>
        <p:nvPicPr>
          <p:cNvPr id="7" name="Picture 6">
            <a:extLst>
              <a:ext uri="{FF2B5EF4-FFF2-40B4-BE49-F238E27FC236}">
                <a16:creationId xmlns:a16="http://schemas.microsoft.com/office/drawing/2014/main" id="{6942297F-F4D0-42DE-8DFA-32F633C808DE}"/>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9" name="Slide Number Placeholder 3">
            <a:extLst>
              <a:ext uri="{FF2B5EF4-FFF2-40B4-BE49-F238E27FC236}">
                <a16:creationId xmlns:a16="http://schemas.microsoft.com/office/drawing/2014/main" id="{37C50CD4-A154-43C8-BE88-065CCB848F98}"/>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a:t>
            </a:fld>
            <a:endParaRPr lang="en-AU" sz="700" dirty="0">
              <a:solidFill>
                <a:schemeClr val="bg1"/>
              </a:solidFill>
            </a:endParaRPr>
          </a:p>
        </p:txBody>
      </p:sp>
    </p:spTree>
    <p:extLst>
      <p:ext uri="{BB962C8B-B14F-4D97-AF65-F5344CB8AC3E}">
        <p14:creationId xmlns:p14="http://schemas.microsoft.com/office/powerpoint/2010/main" val="2123158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vider 8">
    <p:spTree>
      <p:nvGrpSpPr>
        <p:cNvPr id="1" name=""/>
        <p:cNvGrpSpPr/>
        <p:nvPr/>
      </p:nvGrpSpPr>
      <p:grpSpPr>
        <a:xfrm>
          <a:off x="0" y="0"/>
          <a:ext cx="0" cy="0"/>
          <a:chOff x="0" y="0"/>
          <a:chExt cx="0" cy="0"/>
        </a:xfrm>
      </p:grpSpPr>
      <p:pic>
        <p:nvPicPr>
          <p:cNvPr id="8" name="Picture 7" descr="A picture containing mountain, water, outdoor, nature&#10;&#10;Description automatically generated">
            <a:extLst>
              <a:ext uri="{FF2B5EF4-FFF2-40B4-BE49-F238E27FC236}">
                <a16:creationId xmlns:a16="http://schemas.microsoft.com/office/drawing/2014/main" id="{AA3D3B63-F065-0B46-91D7-6A60012DC36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330189" y="-2002"/>
            <a:ext cx="4863230" cy="6860002"/>
          </a:xfrm>
          <a:prstGeom prst="rect">
            <a:avLst/>
          </a:prstGeom>
        </p:spPr>
      </p:pic>
      <p:pic>
        <p:nvPicPr>
          <p:cNvPr id="9" name="Picture 8">
            <a:extLst>
              <a:ext uri="{FF2B5EF4-FFF2-40B4-BE49-F238E27FC236}">
                <a16:creationId xmlns:a16="http://schemas.microsoft.com/office/drawing/2014/main" id="{A9003868-F851-664B-8302-AA709C5D12B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5943" y="330276"/>
            <a:ext cx="1755089" cy="752181"/>
          </a:xfrm>
          <a:prstGeom prst="rect">
            <a:avLst/>
          </a:prstGeom>
        </p:spPr>
      </p:pic>
      <p:sp>
        <p:nvSpPr>
          <p:cNvPr id="11" name="Text Placeholder 13">
            <a:extLst>
              <a:ext uri="{FF2B5EF4-FFF2-40B4-BE49-F238E27FC236}">
                <a16:creationId xmlns:a16="http://schemas.microsoft.com/office/drawing/2014/main" id="{F3C9B5AF-6DC2-3D49-B73E-FAB5EE2B7932}"/>
              </a:ext>
            </a:extLst>
          </p:cNvPr>
          <p:cNvSpPr>
            <a:spLocks noGrp="1"/>
          </p:cNvSpPr>
          <p:nvPr>
            <p:ph type="body" sz="quarter" idx="24" hasCustomPrompt="1"/>
          </p:nvPr>
        </p:nvSpPr>
        <p:spPr>
          <a:xfrm>
            <a:off x="365943" y="1616151"/>
            <a:ext cx="5730058" cy="3434314"/>
          </a:xfrm>
          <a:prstGeom prst="rect">
            <a:avLst/>
          </a:prstGeom>
        </p:spPr>
        <p:txBody>
          <a:bodyPr lIns="0" tIns="0" rIns="0" bIns="0" anchor="b" anchorCtr="0"/>
          <a:lstStyle>
            <a:lvl1pPr marL="0" indent="0">
              <a:lnSpc>
                <a:spcPct val="75000"/>
              </a:lnSpc>
              <a:spcBef>
                <a:spcPts val="0"/>
              </a:spcBef>
              <a:buNone/>
              <a:defRPr sz="6000" b="1" i="0" spc="-300">
                <a:solidFill>
                  <a:srgbClr val="13294B"/>
                </a:solidFill>
                <a:latin typeface="Arial" panose="020B0604020202020204" pitchFamily="34" charset="0"/>
                <a:cs typeface="Arial" panose="020B0604020202020204" pitchFamily="34" charset="0"/>
              </a:defRPr>
            </a:lvl1pPr>
          </a:lstStyle>
          <a:p>
            <a:pPr lvl="0"/>
            <a:r>
              <a:rPr lang="en-GB" dirty="0"/>
              <a:t>INSERT TITLE TEXT HERE</a:t>
            </a:r>
          </a:p>
        </p:txBody>
      </p:sp>
      <p:pic>
        <p:nvPicPr>
          <p:cNvPr id="7" name="Picture 6">
            <a:extLst>
              <a:ext uri="{FF2B5EF4-FFF2-40B4-BE49-F238E27FC236}">
                <a16:creationId xmlns:a16="http://schemas.microsoft.com/office/drawing/2014/main" id="{C652A1D7-3229-4623-93D7-B6A12BA8AF3A}"/>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12" name="Slide Number Placeholder 3">
            <a:extLst>
              <a:ext uri="{FF2B5EF4-FFF2-40B4-BE49-F238E27FC236}">
                <a16:creationId xmlns:a16="http://schemas.microsoft.com/office/drawing/2014/main" id="{22ED3DB5-BBC9-4F39-91D9-F8D81B871370}"/>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a:t>
            </a:fld>
            <a:endParaRPr lang="en-AU" sz="700" dirty="0">
              <a:solidFill>
                <a:schemeClr val="bg1"/>
              </a:solidFill>
            </a:endParaRPr>
          </a:p>
        </p:txBody>
      </p:sp>
    </p:spTree>
    <p:extLst>
      <p:ext uri="{BB962C8B-B14F-4D97-AF65-F5344CB8AC3E}">
        <p14:creationId xmlns:p14="http://schemas.microsoft.com/office/powerpoint/2010/main" val="16636513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vider 9">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DB2BAB73-DE46-CD46-8CB2-3EDC44E182D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7330187" y="0"/>
            <a:ext cx="4861811" cy="6858000"/>
          </a:xfrm>
          <a:prstGeom prst="rect">
            <a:avLst/>
          </a:prstGeom>
        </p:spPr>
      </p:pic>
      <p:pic>
        <p:nvPicPr>
          <p:cNvPr id="9" name="Picture 8">
            <a:extLst>
              <a:ext uri="{FF2B5EF4-FFF2-40B4-BE49-F238E27FC236}">
                <a16:creationId xmlns:a16="http://schemas.microsoft.com/office/drawing/2014/main" id="{0C11B2D6-4A4D-CE47-9A1C-5F0A3084657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5943" y="330276"/>
            <a:ext cx="1755089" cy="752181"/>
          </a:xfrm>
          <a:prstGeom prst="rect">
            <a:avLst/>
          </a:prstGeom>
        </p:spPr>
      </p:pic>
      <p:sp>
        <p:nvSpPr>
          <p:cNvPr id="10" name="Text Placeholder 13">
            <a:extLst>
              <a:ext uri="{FF2B5EF4-FFF2-40B4-BE49-F238E27FC236}">
                <a16:creationId xmlns:a16="http://schemas.microsoft.com/office/drawing/2014/main" id="{6A3D1BC0-B677-A346-8FCA-CA290650E109}"/>
              </a:ext>
            </a:extLst>
          </p:cNvPr>
          <p:cNvSpPr>
            <a:spLocks noGrp="1"/>
          </p:cNvSpPr>
          <p:nvPr>
            <p:ph type="body" sz="quarter" idx="24" hasCustomPrompt="1"/>
          </p:nvPr>
        </p:nvSpPr>
        <p:spPr>
          <a:xfrm>
            <a:off x="365943" y="1616151"/>
            <a:ext cx="5730058" cy="3434314"/>
          </a:xfrm>
          <a:prstGeom prst="rect">
            <a:avLst/>
          </a:prstGeom>
        </p:spPr>
        <p:txBody>
          <a:bodyPr lIns="0" tIns="0" rIns="0" bIns="0" anchor="b" anchorCtr="0"/>
          <a:lstStyle>
            <a:lvl1pPr marL="0" indent="0">
              <a:lnSpc>
                <a:spcPct val="75000"/>
              </a:lnSpc>
              <a:spcBef>
                <a:spcPts val="0"/>
              </a:spcBef>
              <a:buNone/>
              <a:defRPr sz="6000" b="1" i="0" spc="-300">
                <a:solidFill>
                  <a:srgbClr val="13294B"/>
                </a:solidFill>
                <a:latin typeface="Arial" panose="020B0604020202020204" pitchFamily="34" charset="0"/>
                <a:cs typeface="Arial" panose="020B0604020202020204" pitchFamily="34" charset="0"/>
              </a:defRPr>
            </a:lvl1pPr>
          </a:lstStyle>
          <a:p>
            <a:pPr lvl="0"/>
            <a:r>
              <a:rPr lang="en-GB" dirty="0"/>
              <a:t>INSERT TITLE TEXT HERE</a:t>
            </a:r>
          </a:p>
        </p:txBody>
      </p:sp>
      <p:pic>
        <p:nvPicPr>
          <p:cNvPr id="7" name="Picture 6">
            <a:extLst>
              <a:ext uri="{FF2B5EF4-FFF2-40B4-BE49-F238E27FC236}">
                <a16:creationId xmlns:a16="http://schemas.microsoft.com/office/drawing/2014/main" id="{16F3E520-1BCC-4427-9814-8E5591A9F54B}"/>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12" name="Slide Number Placeholder 3">
            <a:extLst>
              <a:ext uri="{FF2B5EF4-FFF2-40B4-BE49-F238E27FC236}">
                <a16:creationId xmlns:a16="http://schemas.microsoft.com/office/drawing/2014/main" id="{54F7ED59-3100-4742-89DE-148C9E48980F}"/>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a:t>
            </a:fld>
            <a:endParaRPr lang="en-AU" sz="700" dirty="0">
              <a:solidFill>
                <a:schemeClr val="bg1"/>
              </a:solidFill>
            </a:endParaRPr>
          </a:p>
        </p:txBody>
      </p:sp>
    </p:spTree>
    <p:extLst>
      <p:ext uri="{BB962C8B-B14F-4D97-AF65-F5344CB8AC3E}">
        <p14:creationId xmlns:p14="http://schemas.microsoft.com/office/powerpoint/2010/main" val="20499631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vider 10">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1640A80B-3F69-324A-BB4D-18423FEF7D6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7334954" y="0"/>
            <a:ext cx="4857046" cy="6858000"/>
          </a:xfrm>
          <a:prstGeom prst="rect">
            <a:avLst/>
          </a:prstGeom>
        </p:spPr>
      </p:pic>
      <p:pic>
        <p:nvPicPr>
          <p:cNvPr id="8" name="Picture 7">
            <a:extLst>
              <a:ext uri="{FF2B5EF4-FFF2-40B4-BE49-F238E27FC236}">
                <a16:creationId xmlns:a16="http://schemas.microsoft.com/office/drawing/2014/main" id="{A42BDF2A-2699-D647-9655-C0A3DB113CB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5943" y="330276"/>
            <a:ext cx="1755089" cy="752181"/>
          </a:xfrm>
          <a:prstGeom prst="rect">
            <a:avLst/>
          </a:prstGeom>
        </p:spPr>
      </p:pic>
      <p:sp>
        <p:nvSpPr>
          <p:cNvPr id="9" name="Text Placeholder 13">
            <a:extLst>
              <a:ext uri="{FF2B5EF4-FFF2-40B4-BE49-F238E27FC236}">
                <a16:creationId xmlns:a16="http://schemas.microsoft.com/office/drawing/2014/main" id="{8258209D-F480-D54F-9EF9-CE5C40575A9F}"/>
              </a:ext>
            </a:extLst>
          </p:cNvPr>
          <p:cNvSpPr>
            <a:spLocks noGrp="1"/>
          </p:cNvSpPr>
          <p:nvPr>
            <p:ph type="body" sz="quarter" idx="24" hasCustomPrompt="1"/>
          </p:nvPr>
        </p:nvSpPr>
        <p:spPr>
          <a:xfrm>
            <a:off x="365943" y="1616151"/>
            <a:ext cx="5730058" cy="3434314"/>
          </a:xfrm>
          <a:prstGeom prst="rect">
            <a:avLst/>
          </a:prstGeom>
        </p:spPr>
        <p:txBody>
          <a:bodyPr lIns="0" tIns="0" rIns="0" bIns="0" anchor="b" anchorCtr="0"/>
          <a:lstStyle>
            <a:lvl1pPr marL="0" indent="0">
              <a:lnSpc>
                <a:spcPct val="75000"/>
              </a:lnSpc>
              <a:spcBef>
                <a:spcPts val="0"/>
              </a:spcBef>
              <a:buNone/>
              <a:defRPr sz="6000" b="1" i="0" spc="-300">
                <a:solidFill>
                  <a:srgbClr val="13294B"/>
                </a:solidFill>
                <a:latin typeface="Arial" panose="020B0604020202020204" pitchFamily="34" charset="0"/>
                <a:cs typeface="Arial" panose="020B0604020202020204" pitchFamily="34" charset="0"/>
              </a:defRPr>
            </a:lvl1pPr>
          </a:lstStyle>
          <a:p>
            <a:pPr lvl="0"/>
            <a:r>
              <a:rPr lang="en-GB" dirty="0"/>
              <a:t>INSERT TITLE TEXT HERE</a:t>
            </a:r>
          </a:p>
        </p:txBody>
      </p:sp>
      <p:pic>
        <p:nvPicPr>
          <p:cNvPr id="7" name="Picture 6">
            <a:extLst>
              <a:ext uri="{FF2B5EF4-FFF2-40B4-BE49-F238E27FC236}">
                <a16:creationId xmlns:a16="http://schemas.microsoft.com/office/drawing/2014/main" id="{3A75A98B-0681-4C7F-B73E-7E1D2376D34F}"/>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11" name="Slide Number Placeholder 3">
            <a:extLst>
              <a:ext uri="{FF2B5EF4-FFF2-40B4-BE49-F238E27FC236}">
                <a16:creationId xmlns:a16="http://schemas.microsoft.com/office/drawing/2014/main" id="{A0F754CB-73F1-4A54-848B-DB768A4D1F59}"/>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a:t>
            </a:fld>
            <a:endParaRPr lang="en-AU" sz="700" dirty="0">
              <a:solidFill>
                <a:schemeClr val="bg1"/>
              </a:solidFill>
            </a:endParaRPr>
          </a:p>
        </p:txBody>
      </p:sp>
    </p:spTree>
    <p:extLst>
      <p:ext uri="{BB962C8B-B14F-4D97-AF65-F5344CB8AC3E}">
        <p14:creationId xmlns:p14="http://schemas.microsoft.com/office/powerpoint/2010/main" val="23000798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vider 1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42BDF2A-2699-D647-9655-C0A3DB113C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5943" y="330276"/>
            <a:ext cx="1755089" cy="752181"/>
          </a:xfrm>
          <a:prstGeom prst="rect">
            <a:avLst/>
          </a:prstGeom>
        </p:spPr>
      </p:pic>
      <p:sp>
        <p:nvSpPr>
          <p:cNvPr id="9" name="Text Placeholder 13">
            <a:extLst>
              <a:ext uri="{FF2B5EF4-FFF2-40B4-BE49-F238E27FC236}">
                <a16:creationId xmlns:a16="http://schemas.microsoft.com/office/drawing/2014/main" id="{8258209D-F480-D54F-9EF9-CE5C40575A9F}"/>
              </a:ext>
            </a:extLst>
          </p:cNvPr>
          <p:cNvSpPr>
            <a:spLocks noGrp="1"/>
          </p:cNvSpPr>
          <p:nvPr>
            <p:ph type="body" sz="quarter" idx="24" hasCustomPrompt="1"/>
          </p:nvPr>
        </p:nvSpPr>
        <p:spPr>
          <a:xfrm>
            <a:off x="365943" y="1616151"/>
            <a:ext cx="5730058" cy="3434314"/>
          </a:xfrm>
          <a:prstGeom prst="rect">
            <a:avLst/>
          </a:prstGeom>
        </p:spPr>
        <p:txBody>
          <a:bodyPr lIns="0" tIns="0" rIns="0" bIns="0" anchor="b" anchorCtr="0"/>
          <a:lstStyle>
            <a:lvl1pPr marL="0" indent="0">
              <a:lnSpc>
                <a:spcPct val="75000"/>
              </a:lnSpc>
              <a:spcBef>
                <a:spcPts val="0"/>
              </a:spcBef>
              <a:buNone/>
              <a:defRPr sz="6000" b="1" i="0" spc="-300">
                <a:solidFill>
                  <a:srgbClr val="13294B"/>
                </a:solidFill>
                <a:latin typeface="Arial" panose="020B0604020202020204" pitchFamily="34" charset="0"/>
                <a:cs typeface="Arial" panose="020B0604020202020204" pitchFamily="34" charset="0"/>
              </a:defRPr>
            </a:lvl1pPr>
          </a:lstStyle>
          <a:p>
            <a:pPr lvl="0"/>
            <a:r>
              <a:rPr lang="en-GB" dirty="0"/>
              <a:t>INSERT TITLE TEXT HERE</a:t>
            </a:r>
          </a:p>
        </p:txBody>
      </p:sp>
      <p:pic>
        <p:nvPicPr>
          <p:cNvPr id="12" name="Picture 11" descr="A picture containing tree, green, vegetable&#10;&#10;Description automatically generated">
            <a:extLst>
              <a:ext uri="{FF2B5EF4-FFF2-40B4-BE49-F238E27FC236}">
                <a16:creationId xmlns:a16="http://schemas.microsoft.com/office/drawing/2014/main" id="{2B937720-A7E2-4D48-87CD-423ABD78A033}"/>
              </a:ext>
            </a:extLst>
          </p:cNvPr>
          <p:cNvPicPr>
            <a:picLocks noChangeAspect="1"/>
          </p:cNvPicPr>
          <p:nvPr userDrawn="1"/>
        </p:nvPicPr>
        <p:blipFill rotWithShape="1">
          <a:blip r:embed="rId3" cstate="screen">
            <a:alphaModFix/>
            <a:extLst>
              <a:ext uri="{28A0092B-C50C-407E-A947-70E740481C1C}">
                <a14:useLocalDpi xmlns:a14="http://schemas.microsoft.com/office/drawing/2010/main"/>
              </a:ext>
            </a:extLst>
          </a:blip>
          <a:srcRect/>
          <a:stretch/>
        </p:blipFill>
        <p:spPr>
          <a:xfrm>
            <a:off x="7330187" y="0"/>
            <a:ext cx="4861813" cy="6858000"/>
          </a:xfrm>
          <a:prstGeom prst="rect">
            <a:avLst/>
          </a:prstGeom>
        </p:spPr>
      </p:pic>
      <p:pic>
        <p:nvPicPr>
          <p:cNvPr id="13" name="Picture 12">
            <a:extLst>
              <a:ext uri="{FF2B5EF4-FFF2-40B4-BE49-F238E27FC236}">
                <a16:creationId xmlns:a16="http://schemas.microsoft.com/office/drawing/2014/main" id="{0E34BB4B-1043-435D-AE30-EA785E9EF0D2}"/>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7330188" y="-1174"/>
            <a:ext cx="3768083" cy="6859174"/>
          </a:xfrm>
          <a:prstGeom prst="rect">
            <a:avLst/>
          </a:prstGeom>
        </p:spPr>
      </p:pic>
      <p:sp>
        <p:nvSpPr>
          <p:cNvPr id="15" name="Slide Number Placeholder 3">
            <a:extLst>
              <a:ext uri="{FF2B5EF4-FFF2-40B4-BE49-F238E27FC236}">
                <a16:creationId xmlns:a16="http://schemas.microsoft.com/office/drawing/2014/main" id="{AE40E9E6-4706-4C5A-81B8-9BA3E37F0656}"/>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a:t>
            </a:fld>
            <a:endParaRPr lang="en-AU" sz="700" dirty="0">
              <a:solidFill>
                <a:schemeClr val="bg1"/>
              </a:solidFill>
            </a:endParaRPr>
          </a:p>
        </p:txBody>
      </p:sp>
    </p:spTree>
    <p:extLst>
      <p:ext uri="{BB962C8B-B14F-4D97-AF65-F5344CB8AC3E}">
        <p14:creationId xmlns:p14="http://schemas.microsoft.com/office/powerpoint/2010/main" val="31748818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vider 12">
    <p:spTree>
      <p:nvGrpSpPr>
        <p:cNvPr id="1" name=""/>
        <p:cNvGrpSpPr/>
        <p:nvPr/>
      </p:nvGrpSpPr>
      <p:grpSpPr>
        <a:xfrm>
          <a:off x="0" y="0"/>
          <a:ext cx="0" cy="0"/>
          <a:chOff x="0" y="0"/>
          <a:chExt cx="0" cy="0"/>
        </a:xfrm>
      </p:grpSpPr>
      <p:pic>
        <p:nvPicPr>
          <p:cNvPr id="7" name="Picture 6" descr="A picture containing colorful, decorated, store, sale&#10;&#10;Description automatically generated">
            <a:extLst>
              <a:ext uri="{FF2B5EF4-FFF2-40B4-BE49-F238E27FC236}">
                <a16:creationId xmlns:a16="http://schemas.microsoft.com/office/drawing/2014/main" id="{925A86BD-1F62-491E-B001-A632AFA4B02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b="-34"/>
          <a:stretch/>
        </p:blipFill>
        <p:spPr>
          <a:xfrm>
            <a:off x="7411660" y="0"/>
            <a:ext cx="4780339" cy="6858000"/>
          </a:xfrm>
          <a:prstGeom prst="rect">
            <a:avLst/>
          </a:prstGeom>
        </p:spPr>
      </p:pic>
      <p:pic>
        <p:nvPicPr>
          <p:cNvPr id="8" name="Picture 7">
            <a:extLst>
              <a:ext uri="{FF2B5EF4-FFF2-40B4-BE49-F238E27FC236}">
                <a16:creationId xmlns:a16="http://schemas.microsoft.com/office/drawing/2014/main" id="{A42BDF2A-2699-D647-9655-C0A3DB113CB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5943" y="330276"/>
            <a:ext cx="1755089" cy="752181"/>
          </a:xfrm>
          <a:prstGeom prst="rect">
            <a:avLst/>
          </a:prstGeom>
        </p:spPr>
      </p:pic>
      <p:sp>
        <p:nvSpPr>
          <p:cNvPr id="9" name="Text Placeholder 13">
            <a:extLst>
              <a:ext uri="{FF2B5EF4-FFF2-40B4-BE49-F238E27FC236}">
                <a16:creationId xmlns:a16="http://schemas.microsoft.com/office/drawing/2014/main" id="{8258209D-F480-D54F-9EF9-CE5C40575A9F}"/>
              </a:ext>
            </a:extLst>
          </p:cNvPr>
          <p:cNvSpPr>
            <a:spLocks noGrp="1"/>
          </p:cNvSpPr>
          <p:nvPr>
            <p:ph type="body" sz="quarter" idx="24" hasCustomPrompt="1"/>
          </p:nvPr>
        </p:nvSpPr>
        <p:spPr>
          <a:xfrm>
            <a:off x="365943" y="1616151"/>
            <a:ext cx="5730058" cy="3434314"/>
          </a:xfrm>
          <a:prstGeom prst="rect">
            <a:avLst/>
          </a:prstGeom>
        </p:spPr>
        <p:txBody>
          <a:bodyPr lIns="0" tIns="0" rIns="0" bIns="0" anchor="b" anchorCtr="0"/>
          <a:lstStyle>
            <a:lvl1pPr marL="0" indent="0">
              <a:lnSpc>
                <a:spcPct val="75000"/>
              </a:lnSpc>
              <a:spcBef>
                <a:spcPts val="0"/>
              </a:spcBef>
              <a:buNone/>
              <a:defRPr sz="6000" b="1" i="0" spc="-300">
                <a:solidFill>
                  <a:srgbClr val="13294B"/>
                </a:solidFill>
                <a:latin typeface="Arial" panose="020B0604020202020204" pitchFamily="34" charset="0"/>
                <a:cs typeface="Arial" panose="020B0604020202020204" pitchFamily="34" charset="0"/>
              </a:defRPr>
            </a:lvl1pPr>
          </a:lstStyle>
          <a:p>
            <a:pPr lvl="0"/>
            <a:r>
              <a:rPr lang="en-GB" dirty="0"/>
              <a:t>INSERT TITLE TEXT HERE</a:t>
            </a:r>
          </a:p>
        </p:txBody>
      </p:sp>
      <p:pic>
        <p:nvPicPr>
          <p:cNvPr id="11" name="Picture 10">
            <a:extLst>
              <a:ext uri="{FF2B5EF4-FFF2-40B4-BE49-F238E27FC236}">
                <a16:creationId xmlns:a16="http://schemas.microsoft.com/office/drawing/2014/main" id="{77CEF34A-E998-4704-9AC9-86AF1BE2BD83}"/>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12" name="Slide Number Placeholder 3">
            <a:extLst>
              <a:ext uri="{FF2B5EF4-FFF2-40B4-BE49-F238E27FC236}">
                <a16:creationId xmlns:a16="http://schemas.microsoft.com/office/drawing/2014/main" id="{E15429D2-BD1A-47D4-BEB7-3CDDF03AD6B5}"/>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a:t>
            </a:fld>
            <a:endParaRPr lang="en-AU" sz="700" dirty="0">
              <a:solidFill>
                <a:schemeClr val="bg1"/>
              </a:solidFill>
            </a:endParaRPr>
          </a:p>
        </p:txBody>
      </p:sp>
    </p:spTree>
    <p:extLst>
      <p:ext uri="{BB962C8B-B14F-4D97-AF65-F5344CB8AC3E}">
        <p14:creationId xmlns:p14="http://schemas.microsoft.com/office/powerpoint/2010/main" val="32098019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vider 13">
    <p:spTree>
      <p:nvGrpSpPr>
        <p:cNvPr id="1" name=""/>
        <p:cNvGrpSpPr/>
        <p:nvPr/>
      </p:nvGrpSpPr>
      <p:grpSpPr>
        <a:xfrm>
          <a:off x="0" y="0"/>
          <a:ext cx="0" cy="0"/>
          <a:chOff x="0" y="0"/>
          <a:chExt cx="0" cy="0"/>
        </a:xfrm>
      </p:grpSpPr>
      <p:pic>
        <p:nvPicPr>
          <p:cNvPr id="3" name="Picture 2" descr="A picture containing outdoor, sky, grass, plant&#10;&#10;Description automatically generated">
            <a:extLst>
              <a:ext uri="{FF2B5EF4-FFF2-40B4-BE49-F238E27FC236}">
                <a16:creationId xmlns:a16="http://schemas.microsoft.com/office/drawing/2014/main" id="{79E560AF-5D08-40CB-BB4F-A249C614E6D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445828" y="-2348"/>
            <a:ext cx="4747796" cy="6860348"/>
          </a:xfrm>
          <a:prstGeom prst="rect">
            <a:avLst/>
          </a:prstGeom>
        </p:spPr>
      </p:pic>
      <p:pic>
        <p:nvPicPr>
          <p:cNvPr id="8" name="Picture 7">
            <a:extLst>
              <a:ext uri="{FF2B5EF4-FFF2-40B4-BE49-F238E27FC236}">
                <a16:creationId xmlns:a16="http://schemas.microsoft.com/office/drawing/2014/main" id="{A42BDF2A-2699-D647-9655-C0A3DB113CB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5943" y="330276"/>
            <a:ext cx="1755089" cy="752181"/>
          </a:xfrm>
          <a:prstGeom prst="rect">
            <a:avLst/>
          </a:prstGeom>
        </p:spPr>
      </p:pic>
      <p:sp>
        <p:nvSpPr>
          <p:cNvPr id="9" name="Text Placeholder 13">
            <a:extLst>
              <a:ext uri="{FF2B5EF4-FFF2-40B4-BE49-F238E27FC236}">
                <a16:creationId xmlns:a16="http://schemas.microsoft.com/office/drawing/2014/main" id="{8258209D-F480-D54F-9EF9-CE5C40575A9F}"/>
              </a:ext>
            </a:extLst>
          </p:cNvPr>
          <p:cNvSpPr>
            <a:spLocks noGrp="1"/>
          </p:cNvSpPr>
          <p:nvPr>
            <p:ph type="body" sz="quarter" idx="24" hasCustomPrompt="1"/>
          </p:nvPr>
        </p:nvSpPr>
        <p:spPr>
          <a:xfrm>
            <a:off x="365943" y="1616151"/>
            <a:ext cx="5730058" cy="3434314"/>
          </a:xfrm>
          <a:prstGeom prst="rect">
            <a:avLst/>
          </a:prstGeom>
        </p:spPr>
        <p:txBody>
          <a:bodyPr lIns="0" tIns="0" rIns="0" bIns="0" anchor="b" anchorCtr="0"/>
          <a:lstStyle>
            <a:lvl1pPr marL="0" indent="0">
              <a:lnSpc>
                <a:spcPct val="75000"/>
              </a:lnSpc>
              <a:spcBef>
                <a:spcPts val="0"/>
              </a:spcBef>
              <a:buNone/>
              <a:defRPr sz="6000" b="1" i="0" spc="-300">
                <a:solidFill>
                  <a:srgbClr val="13294B"/>
                </a:solidFill>
                <a:latin typeface="Arial" panose="020B0604020202020204" pitchFamily="34" charset="0"/>
                <a:cs typeface="Arial" panose="020B0604020202020204" pitchFamily="34" charset="0"/>
              </a:defRPr>
            </a:lvl1pPr>
          </a:lstStyle>
          <a:p>
            <a:pPr lvl="0"/>
            <a:r>
              <a:rPr lang="en-GB" dirty="0"/>
              <a:t>INSERT TITLE TEXT HERE</a:t>
            </a:r>
          </a:p>
        </p:txBody>
      </p:sp>
      <p:pic>
        <p:nvPicPr>
          <p:cNvPr id="7" name="Picture 6">
            <a:extLst>
              <a:ext uri="{FF2B5EF4-FFF2-40B4-BE49-F238E27FC236}">
                <a16:creationId xmlns:a16="http://schemas.microsoft.com/office/drawing/2014/main" id="{1195C76B-E90D-4AEF-8EA9-FFAF1CFFD02F}"/>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11" name="Slide Number Placeholder 3">
            <a:extLst>
              <a:ext uri="{FF2B5EF4-FFF2-40B4-BE49-F238E27FC236}">
                <a16:creationId xmlns:a16="http://schemas.microsoft.com/office/drawing/2014/main" id="{E5EC759B-9053-461F-A8A4-6B326DCA92E7}"/>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a:t>
            </a:fld>
            <a:endParaRPr lang="en-AU" sz="700" dirty="0">
              <a:solidFill>
                <a:schemeClr val="bg1"/>
              </a:solidFill>
            </a:endParaRPr>
          </a:p>
        </p:txBody>
      </p:sp>
    </p:spTree>
    <p:extLst>
      <p:ext uri="{BB962C8B-B14F-4D97-AF65-F5344CB8AC3E}">
        <p14:creationId xmlns:p14="http://schemas.microsoft.com/office/powerpoint/2010/main" val="34373247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vider 14">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F79B6EE4-5B44-7142-93A9-B33F61A67BE1}"/>
              </a:ext>
            </a:extLst>
          </p:cNvPr>
          <p:cNvSpPr/>
          <p:nvPr userDrawn="1"/>
        </p:nvSpPr>
        <p:spPr>
          <a:xfrm>
            <a:off x="1" y="-2592"/>
            <a:ext cx="12192000" cy="6850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88565973-6803-314C-BB5A-68B78815774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5943" y="330276"/>
            <a:ext cx="1755089" cy="752181"/>
          </a:xfrm>
          <a:prstGeom prst="rect">
            <a:avLst/>
          </a:prstGeom>
        </p:spPr>
      </p:pic>
      <p:sp>
        <p:nvSpPr>
          <p:cNvPr id="17" name="Text Placeholder 13">
            <a:extLst>
              <a:ext uri="{FF2B5EF4-FFF2-40B4-BE49-F238E27FC236}">
                <a16:creationId xmlns:a16="http://schemas.microsoft.com/office/drawing/2014/main" id="{4FE611F8-D009-FA41-A38D-3A49186B5E5F}"/>
              </a:ext>
            </a:extLst>
          </p:cNvPr>
          <p:cNvSpPr>
            <a:spLocks noGrp="1"/>
          </p:cNvSpPr>
          <p:nvPr>
            <p:ph type="body" sz="quarter" idx="24" hasCustomPrompt="1"/>
          </p:nvPr>
        </p:nvSpPr>
        <p:spPr>
          <a:xfrm>
            <a:off x="365943" y="1616151"/>
            <a:ext cx="5730058" cy="3434314"/>
          </a:xfrm>
          <a:prstGeom prst="rect">
            <a:avLst/>
          </a:prstGeom>
        </p:spPr>
        <p:txBody>
          <a:bodyPr lIns="0" tIns="0" rIns="0" bIns="0" anchor="b" anchorCtr="0"/>
          <a:lstStyle>
            <a:lvl1pPr marL="0" indent="0">
              <a:lnSpc>
                <a:spcPct val="75000"/>
              </a:lnSpc>
              <a:spcBef>
                <a:spcPts val="0"/>
              </a:spcBef>
              <a:buNone/>
              <a:defRPr sz="6000" b="1" i="0" spc="-300">
                <a:solidFill>
                  <a:srgbClr val="13294B"/>
                </a:solidFill>
                <a:latin typeface="Arial" panose="020B0604020202020204" pitchFamily="34" charset="0"/>
                <a:cs typeface="Arial" panose="020B0604020202020204" pitchFamily="34" charset="0"/>
              </a:defRPr>
            </a:lvl1pPr>
          </a:lstStyle>
          <a:p>
            <a:pPr lvl="0"/>
            <a:r>
              <a:rPr lang="en-GB" dirty="0"/>
              <a:t>INSERT TITLE TEXT HERE</a:t>
            </a:r>
          </a:p>
        </p:txBody>
      </p:sp>
      <p:sp>
        <p:nvSpPr>
          <p:cNvPr id="6" name="Slide Number Placeholder 3">
            <a:extLst>
              <a:ext uri="{FF2B5EF4-FFF2-40B4-BE49-F238E27FC236}">
                <a16:creationId xmlns:a16="http://schemas.microsoft.com/office/drawing/2014/main" id="{1BBC0CD8-0371-4CEA-B994-4FDF641602A3}"/>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tx2"/>
                </a:solidFill>
              </a:rPr>
              <a:pPr/>
              <a:t>‹#›</a:t>
            </a:fld>
            <a:endParaRPr lang="en-AU" sz="700" dirty="0">
              <a:solidFill>
                <a:schemeClr val="tx2"/>
              </a:solidFill>
            </a:endParaRPr>
          </a:p>
        </p:txBody>
      </p:sp>
    </p:spTree>
    <p:extLst>
      <p:ext uri="{BB962C8B-B14F-4D97-AF65-F5344CB8AC3E}">
        <p14:creationId xmlns:p14="http://schemas.microsoft.com/office/powerpoint/2010/main" val="18893103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ack Cover 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2BE18A8-F653-AE44-AE0E-D250808378A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088C7F43-096D-A34E-852B-A18F4182E547}"/>
              </a:ext>
            </a:extLst>
          </p:cNvPr>
          <p:cNvPicPr>
            <a:picLocks noChangeAspect="1"/>
          </p:cNvPicPr>
          <p:nvPr userDrawn="1"/>
        </p:nvPicPr>
        <p:blipFill>
          <a:blip r:embed="rId3"/>
          <a:stretch>
            <a:fillRect/>
          </a:stretch>
        </p:blipFill>
        <p:spPr>
          <a:xfrm>
            <a:off x="9771224" y="6121047"/>
            <a:ext cx="2103274" cy="465995"/>
          </a:xfrm>
          <a:prstGeom prst="rect">
            <a:avLst/>
          </a:prstGeom>
        </p:spPr>
      </p:pic>
      <p:sp>
        <p:nvSpPr>
          <p:cNvPr id="10" name="TextBox 9">
            <a:extLst>
              <a:ext uri="{FF2B5EF4-FFF2-40B4-BE49-F238E27FC236}">
                <a16:creationId xmlns:a16="http://schemas.microsoft.com/office/drawing/2014/main" id="{D58BA467-3845-3941-B78B-64B0A2C80FC6}"/>
              </a:ext>
            </a:extLst>
          </p:cNvPr>
          <p:cNvSpPr txBox="1"/>
          <p:nvPr userDrawn="1"/>
        </p:nvSpPr>
        <p:spPr>
          <a:xfrm>
            <a:off x="448388" y="6065310"/>
            <a:ext cx="1727189" cy="461665"/>
          </a:xfrm>
          <a:prstGeom prst="rect">
            <a:avLst/>
          </a:prstGeom>
          <a:noFill/>
        </p:spPr>
        <p:txBody>
          <a:bodyPr wrap="square" rtlCol="0">
            <a:spAutoFit/>
          </a:bodyPr>
          <a:lstStyle/>
          <a:p>
            <a:r>
              <a:rPr lang="en-US" sz="2400" b="1" dirty="0" err="1">
                <a:solidFill>
                  <a:schemeClr val="bg1"/>
                </a:solidFill>
              </a:rPr>
              <a:t>ffi.com.au</a:t>
            </a:r>
            <a:endParaRPr lang="en-US" sz="2400" b="1" dirty="0">
              <a:solidFill>
                <a:schemeClr val="bg1"/>
              </a:solidFill>
            </a:endParaRPr>
          </a:p>
        </p:txBody>
      </p:sp>
      <p:pic>
        <p:nvPicPr>
          <p:cNvPr id="11" name="Picture 10">
            <a:extLst>
              <a:ext uri="{FF2B5EF4-FFF2-40B4-BE49-F238E27FC236}">
                <a16:creationId xmlns:a16="http://schemas.microsoft.com/office/drawing/2014/main" id="{2013BBAE-C505-8047-8AA4-0A9BE14DE36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448388" y="330276"/>
            <a:ext cx="2517198" cy="1078799"/>
          </a:xfrm>
          <a:prstGeom prst="rect">
            <a:avLst/>
          </a:prstGeom>
        </p:spPr>
      </p:pic>
    </p:spTree>
    <p:extLst>
      <p:ext uri="{BB962C8B-B14F-4D97-AF65-F5344CB8AC3E}">
        <p14:creationId xmlns:p14="http://schemas.microsoft.com/office/powerpoint/2010/main" val="12624689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ack Cover 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824D70D-9579-4DAE-93B3-130C4F46F9A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6858001"/>
          </a:xfrm>
          <a:prstGeom prst="rect">
            <a:avLst/>
          </a:prstGeom>
        </p:spPr>
      </p:pic>
      <p:sp>
        <p:nvSpPr>
          <p:cNvPr id="12" name="Rectangle 11">
            <a:extLst>
              <a:ext uri="{FF2B5EF4-FFF2-40B4-BE49-F238E27FC236}">
                <a16:creationId xmlns:a16="http://schemas.microsoft.com/office/drawing/2014/main" id="{8E3EBB1A-235A-43B9-80D0-D885C6A1328E}"/>
              </a:ext>
            </a:extLst>
          </p:cNvPr>
          <p:cNvSpPr/>
          <p:nvPr userDrawn="1"/>
        </p:nvSpPr>
        <p:spPr>
          <a:xfrm>
            <a:off x="0" y="0"/>
            <a:ext cx="12192000" cy="6858000"/>
          </a:xfrm>
          <a:prstGeom prst="rect">
            <a:avLst/>
          </a:prstGeom>
          <a:gradFill flip="none" rotWithShape="1">
            <a:gsLst>
              <a:gs pos="0">
                <a:schemeClr val="accent3">
                  <a:lumMod val="40000"/>
                  <a:lumOff val="60000"/>
                  <a:alpha val="0"/>
                </a:schemeClr>
              </a:gs>
              <a:gs pos="59000">
                <a:schemeClr val="accent3">
                  <a:lumMod val="95000"/>
                  <a:lumOff val="5000"/>
                  <a:alpha val="0"/>
                </a:schemeClr>
              </a:gs>
              <a:gs pos="84000">
                <a:schemeClr val="tx1">
                  <a:alpha val="26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5" name="Picture 4">
            <a:extLst>
              <a:ext uri="{FF2B5EF4-FFF2-40B4-BE49-F238E27FC236}">
                <a16:creationId xmlns:a16="http://schemas.microsoft.com/office/drawing/2014/main" id="{088C7F43-096D-A34E-852B-A18F4182E547}"/>
              </a:ext>
            </a:extLst>
          </p:cNvPr>
          <p:cNvPicPr>
            <a:picLocks noChangeAspect="1"/>
          </p:cNvPicPr>
          <p:nvPr userDrawn="1"/>
        </p:nvPicPr>
        <p:blipFill>
          <a:blip r:embed="rId3"/>
          <a:stretch>
            <a:fillRect/>
          </a:stretch>
        </p:blipFill>
        <p:spPr>
          <a:xfrm>
            <a:off x="9771224" y="6121047"/>
            <a:ext cx="2103274" cy="465995"/>
          </a:xfrm>
          <a:prstGeom prst="rect">
            <a:avLst/>
          </a:prstGeom>
        </p:spPr>
      </p:pic>
      <p:sp>
        <p:nvSpPr>
          <p:cNvPr id="10" name="TextBox 9">
            <a:extLst>
              <a:ext uri="{FF2B5EF4-FFF2-40B4-BE49-F238E27FC236}">
                <a16:creationId xmlns:a16="http://schemas.microsoft.com/office/drawing/2014/main" id="{D58BA467-3845-3941-B78B-64B0A2C80FC6}"/>
              </a:ext>
            </a:extLst>
          </p:cNvPr>
          <p:cNvSpPr txBox="1"/>
          <p:nvPr userDrawn="1"/>
        </p:nvSpPr>
        <p:spPr>
          <a:xfrm>
            <a:off x="448388" y="6065310"/>
            <a:ext cx="1727189" cy="461665"/>
          </a:xfrm>
          <a:prstGeom prst="rect">
            <a:avLst/>
          </a:prstGeom>
          <a:noFill/>
        </p:spPr>
        <p:txBody>
          <a:bodyPr wrap="square" rtlCol="0">
            <a:spAutoFit/>
          </a:bodyPr>
          <a:lstStyle/>
          <a:p>
            <a:r>
              <a:rPr lang="en-US" sz="2400" b="1" dirty="0" err="1">
                <a:solidFill>
                  <a:schemeClr val="bg1"/>
                </a:solidFill>
              </a:rPr>
              <a:t>ffi.com.au</a:t>
            </a:r>
            <a:endParaRPr lang="en-US" sz="2400" b="1" dirty="0">
              <a:solidFill>
                <a:schemeClr val="bg1"/>
              </a:solidFill>
            </a:endParaRPr>
          </a:p>
        </p:txBody>
      </p:sp>
      <p:pic>
        <p:nvPicPr>
          <p:cNvPr id="11" name="Picture 10">
            <a:extLst>
              <a:ext uri="{FF2B5EF4-FFF2-40B4-BE49-F238E27FC236}">
                <a16:creationId xmlns:a16="http://schemas.microsoft.com/office/drawing/2014/main" id="{2013BBAE-C505-8047-8AA4-0A9BE14DE36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448388" y="330276"/>
            <a:ext cx="2517198" cy="1078799"/>
          </a:xfrm>
          <a:prstGeom prst="rect">
            <a:avLst/>
          </a:prstGeom>
        </p:spPr>
      </p:pic>
    </p:spTree>
    <p:extLst>
      <p:ext uri="{BB962C8B-B14F-4D97-AF65-F5344CB8AC3E}">
        <p14:creationId xmlns:p14="http://schemas.microsoft.com/office/powerpoint/2010/main" val="1585077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ack Cover 3">
    <p:spTree>
      <p:nvGrpSpPr>
        <p:cNvPr id="1" name=""/>
        <p:cNvGrpSpPr/>
        <p:nvPr/>
      </p:nvGrpSpPr>
      <p:grpSpPr>
        <a:xfrm>
          <a:off x="0" y="0"/>
          <a:ext cx="0" cy="0"/>
          <a:chOff x="0" y="0"/>
          <a:chExt cx="0" cy="0"/>
        </a:xfrm>
      </p:grpSpPr>
      <p:pic>
        <p:nvPicPr>
          <p:cNvPr id="7" name="Picture 6" descr="A picture containing mountain, water, nature, outdoor&#10;&#10;Description automatically generated">
            <a:extLst>
              <a:ext uri="{FF2B5EF4-FFF2-40B4-BE49-F238E27FC236}">
                <a16:creationId xmlns:a16="http://schemas.microsoft.com/office/drawing/2014/main" id="{B96D3435-2444-4954-BF4D-1D534831D5D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088C7F43-096D-A34E-852B-A18F4182E547}"/>
              </a:ext>
            </a:extLst>
          </p:cNvPr>
          <p:cNvPicPr>
            <a:picLocks noChangeAspect="1"/>
          </p:cNvPicPr>
          <p:nvPr userDrawn="1"/>
        </p:nvPicPr>
        <p:blipFill>
          <a:blip r:embed="rId3"/>
          <a:stretch>
            <a:fillRect/>
          </a:stretch>
        </p:blipFill>
        <p:spPr>
          <a:xfrm>
            <a:off x="9771224" y="6121047"/>
            <a:ext cx="2103274" cy="465995"/>
          </a:xfrm>
          <a:prstGeom prst="rect">
            <a:avLst/>
          </a:prstGeom>
        </p:spPr>
      </p:pic>
      <p:sp>
        <p:nvSpPr>
          <p:cNvPr id="10" name="TextBox 9">
            <a:extLst>
              <a:ext uri="{FF2B5EF4-FFF2-40B4-BE49-F238E27FC236}">
                <a16:creationId xmlns:a16="http://schemas.microsoft.com/office/drawing/2014/main" id="{D58BA467-3845-3941-B78B-64B0A2C80FC6}"/>
              </a:ext>
            </a:extLst>
          </p:cNvPr>
          <p:cNvSpPr txBox="1"/>
          <p:nvPr userDrawn="1"/>
        </p:nvSpPr>
        <p:spPr>
          <a:xfrm>
            <a:off x="448388" y="6065310"/>
            <a:ext cx="1727189" cy="461665"/>
          </a:xfrm>
          <a:prstGeom prst="rect">
            <a:avLst/>
          </a:prstGeom>
          <a:noFill/>
        </p:spPr>
        <p:txBody>
          <a:bodyPr wrap="square" rtlCol="0">
            <a:spAutoFit/>
          </a:bodyPr>
          <a:lstStyle/>
          <a:p>
            <a:r>
              <a:rPr lang="en-US" sz="2400" b="1" dirty="0" err="1">
                <a:solidFill>
                  <a:schemeClr val="bg1"/>
                </a:solidFill>
              </a:rPr>
              <a:t>ffi.com.au</a:t>
            </a:r>
            <a:endParaRPr lang="en-US" sz="2400" b="1" dirty="0">
              <a:solidFill>
                <a:schemeClr val="bg1"/>
              </a:solidFill>
            </a:endParaRPr>
          </a:p>
        </p:txBody>
      </p:sp>
      <p:pic>
        <p:nvPicPr>
          <p:cNvPr id="11" name="Picture 10">
            <a:extLst>
              <a:ext uri="{FF2B5EF4-FFF2-40B4-BE49-F238E27FC236}">
                <a16:creationId xmlns:a16="http://schemas.microsoft.com/office/drawing/2014/main" id="{2013BBAE-C505-8047-8AA4-0A9BE14DE36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448388" y="330276"/>
            <a:ext cx="2517198" cy="1078799"/>
          </a:xfrm>
          <a:prstGeom prst="rect">
            <a:avLst/>
          </a:prstGeom>
        </p:spPr>
      </p:pic>
    </p:spTree>
    <p:extLst>
      <p:ext uri="{BB962C8B-B14F-4D97-AF65-F5344CB8AC3E}">
        <p14:creationId xmlns:p14="http://schemas.microsoft.com/office/powerpoint/2010/main" val="8693336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ack Cover 4">
    <p:spTree>
      <p:nvGrpSpPr>
        <p:cNvPr id="1" name=""/>
        <p:cNvGrpSpPr/>
        <p:nvPr/>
      </p:nvGrpSpPr>
      <p:grpSpPr>
        <a:xfrm>
          <a:off x="0" y="0"/>
          <a:ext cx="0" cy="0"/>
          <a:chOff x="0" y="0"/>
          <a:chExt cx="0" cy="0"/>
        </a:xfrm>
      </p:grpSpPr>
      <p:pic>
        <p:nvPicPr>
          <p:cNvPr id="3" name="Picture 2" descr="A picture containing sky, outdoor, grass, nature&#10;&#10;Description automatically generated">
            <a:extLst>
              <a:ext uri="{FF2B5EF4-FFF2-40B4-BE49-F238E27FC236}">
                <a16:creationId xmlns:a16="http://schemas.microsoft.com/office/drawing/2014/main" id="{A21A1B93-9138-45B0-8487-149F8E51977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6858001"/>
          </a:xfrm>
          <a:prstGeom prst="rect">
            <a:avLst/>
          </a:prstGeom>
        </p:spPr>
      </p:pic>
      <p:pic>
        <p:nvPicPr>
          <p:cNvPr id="5" name="Picture 4">
            <a:extLst>
              <a:ext uri="{FF2B5EF4-FFF2-40B4-BE49-F238E27FC236}">
                <a16:creationId xmlns:a16="http://schemas.microsoft.com/office/drawing/2014/main" id="{088C7F43-096D-A34E-852B-A18F4182E547}"/>
              </a:ext>
            </a:extLst>
          </p:cNvPr>
          <p:cNvPicPr>
            <a:picLocks noChangeAspect="1"/>
          </p:cNvPicPr>
          <p:nvPr userDrawn="1"/>
        </p:nvPicPr>
        <p:blipFill>
          <a:blip r:embed="rId3"/>
          <a:stretch>
            <a:fillRect/>
          </a:stretch>
        </p:blipFill>
        <p:spPr>
          <a:xfrm>
            <a:off x="9771224" y="6121047"/>
            <a:ext cx="2103274" cy="465995"/>
          </a:xfrm>
          <a:prstGeom prst="rect">
            <a:avLst/>
          </a:prstGeom>
        </p:spPr>
      </p:pic>
      <p:sp>
        <p:nvSpPr>
          <p:cNvPr id="10" name="TextBox 9">
            <a:extLst>
              <a:ext uri="{FF2B5EF4-FFF2-40B4-BE49-F238E27FC236}">
                <a16:creationId xmlns:a16="http://schemas.microsoft.com/office/drawing/2014/main" id="{D58BA467-3845-3941-B78B-64B0A2C80FC6}"/>
              </a:ext>
            </a:extLst>
          </p:cNvPr>
          <p:cNvSpPr txBox="1"/>
          <p:nvPr userDrawn="1"/>
        </p:nvSpPr>
        <p:spPr>
          <a:xfrm>
            <a:off x="448388" y="6065310"/>
            <a:ext cx="1727189" cy="461665"/>
          </a:xfrm>
          <a:prstGeom prst="rect">
            <a:avLst/>
          </a:prstGeom>
          <a:noFill/>
        </p:spPr>
        <p:txBody>
          <a:bodyPr wrap="square" rtlCol="0">
            <a:spAutoFit/>
          </a:bodyPr>
          <a:lstStyle/>
          <a:p>
            <a:r>
              <a:rPr lang="en-US" sz="2400" b="1" dirty="0" err="1">
                <a:solidFill>
                  <a:schemeClr val="bg1"/>
                </a:solidFill>
              </a:rPr>
              <a:t>ffi.com.au</a:t>
            </a:r>
            <a:endParaRPr lang="en-US" sz="2400" b="1" dirty="0">
              <a:solidFill>
                <a:schemeClr val="bg1"/>
              </a:solidFill>
            </a:endParaRPr>
          </a:p>
        </p:txBody>
      </p:sp>
      <p:pic>
        <p:nvPicPr>
          <p:cNvPr id="11" name="Picture 10">
            <a:extLst>
              <a:ext uri="{FF2B5EF4-FFF2-40B4-BE49-F238E27FC236}">
                <a16:creationId xmlns:a16="http://schemas.microsoft.com/office/drawing/2014/main" id="{2013BBAE-C505-8047-8AA4-0A9BE14DE36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448388" y="330276"/>
            <a:ext cx="2517198" cy="1078799"/>
          </a:xfrm>
          <a:prstGeom prst="rect">
            <a:avLst/>
          </a:prstGeom>
        </p:spPr>
      </p:pic>
    </p:spTree>
    <p:extLst>
      <p:ext uri="{BB962C8B-B14F-4D97-AF65-F5344CB8AC3E}">
        <p14:creationId xmlns:p14="http://schemas.microsoft.com/office/powerpoint/2010/main" val="40129399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sclaimer">
    <p:bg>
      <p:bgPr>
        <a:solidFill>
          <a:schemeClr val="tx2"/>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F1C1515-462D-0941-8F11-A0A117AE5EFE}"/>
              </a:ext>
            </a:extLst>
          </p:cNvPr>
          <p:cNvSpPr txBox="1"/>
          <p:nvPr userDrawn="1"/>
        </p:nvSpPr>
        <p:spPr>
          <a:xfrm>
            <a:off x="537530" y="991899"/>
            <a:ext cx="3107309" cy="1940340"/>
          </a:xfrm>
          <a:prstGeom prst="rect">
            <a:avLst/>
          </a:prstGeom>
          <a:noFill/>
        </p:spPr>
        <p:txBody>
          <a:bodyPr wrap="square" rtlCol="0">
            <a:spAutoFit/>
          </a:bodyPr>
          <a:lstStyle/>
          <a:p>
            <a:pPr algn="l">
              <a:lnSpc>
                <a:spcPts val="3600"/>
              </a:lnSpc>
            </a:pPr>
            <a:r>
              <a:rPr lang="en-AU" sz="4000" b="1" i="0" u="none" strike="noStrike" baseline="0" dirty="0">
                <a:solidFill>
                  <a:schemeClr val="bg1"/>
                </a:solidFill>
                <a:latin typeface="+mj-lt"/>
              </a:rPr>
              <a:t>Forward Looking Statements</a:t>
            </a:r>
          </a:p>
          <a:p>
            <a:pPr algn="l">
              <a:lnSpc>
                <a:spcPts val="3600"/>
              </a:lnSpc>
            </a:pPr>
            <a:r>
              <a:rPr lang="en-AU" sz="4000" b="1" i="0" u="none" strike="noStrike" baseline="0" dirty="0">
                <a:solidFill>
                  <a:srgbClr val="00FF33"/>
                </a:solidFill>
                <a:latin typeface="+mj-lt"/>
              </a:rPr>
              <a:t>Disclaimer</a:t>
            </a:r>
            <a:endParaRPr lang="en-AU" sz="4000" dirty="0">
              <a:solidFill>
                <a:srgbClr val="00FF33"/>
              </a:solidFill>
              <a:latin typeface="+mj-lt"/>
            </a:endParaRPr>
          </a:p>
        </p:txBody>
      </p:sp>
      <p:sp>
        <p:nvSpPr>
          <p:cNvPr id="8" name="TextBox 7">
            <a:extLst>
              <a:ext uri="{FF2B5EF4-FFF2-40B4-BE49-F238E27FC236}">
                <a16:creationId xmlns:a16="http://schemas.microsoft.com/office/drawing/2014/main" id="{A7919C3C-A87A-E442-BD29-46DE268A40A2}"/>
              </a:ext>
            </a:extLst>
          </p:cNvPr>
          <p:cNvSpPr txBox="1"/>
          <p:nvPr userDrawn="1"/>
        </p:nvSpPr>
        <p:spPr>
          <a:xfrm>
            <a:off x="3882638" y="979330"/>
            <a:ext cx="6912323" cy="5487972"/>
          </a:xfrm>
          <a:prstGeom prst="rect">
            <a:avLst/>
          </a:prstGeom>
          <a:noFill/>
        </p:spPr>
        <p:txBody>
          <a:bodyPr wrap="square" numCol="2" spcCol="216000" rtlCol="0">
            <a:noAutofit/>
          </a:bodyPr>
          <a:lstStyle/>
          <a:p>
            <a:pPr algn="l">
              <a:lnSpc>
                <a:spcPts val="1400"/>
              </a:lnSpc>
              <a:spcAft>
                <a:spcPts val="600"/>
              </a:spcAft>
            </a:pPr>
            <a:r>
              <a:rPr lang="en-AU" sz="1600" b="1" i="0" u="none" strike="noStrike" baseline="0" dirty="0">
                <a:solidFill>
                  <a:srgbClr val="00FF33"/>
                </a:solidFill>
                <a:latin typeface="+mj-lt"/>
              </a:rPr>
              <a:t>Important Notice</a:t>
            </a:r>
          </a:p>
          <a:p>
            <a:pPr>
              <a:lnSpc>
                <a:spcPct val="107000"/>
              </a:lnSpc>
              <a:spcAft>
                <a:spcPts val="800"/>
              </a:spcAft>
            </a:pPr>
            <a:r>
              <a:rPr lang="en-US" sz="1000" dirty="0">
                <a:solidFill>
                  <a:schemeClr val="bg1"/>
                </a:solidFill>
                <a:effectLst/>
                <a:latin typeface="+mj-lt"/>
                <a:ea typeface="Calibri" panose="020F0502020204030204" pitchFamily="34" charset="0"/>
                <a:cs typeface="Arial" panose="020B0604020202020204" pitchFamily="34" charset="0"/>
              </a:rPr>
              <a:t>The purpose of this presentation is to provide general information about Fortescue Metals Group Ltd (“Fortescue”), including general information in relation to Fortescue’s wholly owned subsidiary Fortescue Future Industries Pty Ltd and its subsidiaries (collectively “FFI”). It is not recommended that any person makes any investment decision in relation to Fortescue or FFI based on this presentation. This presentation contains certain statements which may constitute “forward-looking statements”. Such statements are only predictions and are subject to inherent risks and uncertainties which could cause actual values, results, performance or achievements to differ materially from those expressed, implied or projected in any forward-looking statements. No representation or warranty, express or implied, is made by Fortescue or FFI that the material contained in this presentation will be achieved or prove to be correct. Except for statutory liability which cannot be excluded, each of Fortescue and FFI, their respective officers, employees and advisers expressly disclaims any responsibility for the accuracy or completeness of the material contained in this presentation and excludes all liability whatsoever (including in negligence) for any loss or damage which may be suffered by any person as a consequence of any information in this presentation or any error or omission therefrom. Each of Fortescue and FFI accepts no responsibility to update any person regarding any inaccuracy, omission or change in information in this presentation or any other information made available to a person nor any obligation to furnish the person with any further information.</a:t>
            </a:r>
            <a:endParaRPr lang="en-AU" sz="1000" dirty="0">
              <a:solidFill>
                <a:schemeClr val="bg1"/>
              </a:solidFill>
              <a:effectLst/>
              <a:latin typeface="+mj-lt"/>
              <a:ea typeface="Calibri" panose="020F0502020204030204" pitchFamily="34" charset="0"/>
              <a:cs typeface="Arial" panose="020B0604020202020204" pitchFamily="34" charset="0"/>
            </a:endParaRPr>
          </a:p>
          <a:p>
            <a:pPr algn="l">
              <a:lnSpc>
                <a:spcPts val="1400"/>
              </a:lnSpc>
              <a:spcAft>
                <a:spcPts val="600"/>
              </a:spcAft>
            </a:pPr>
            <a:r>
              <a:rPr lang="en-AU" sz="1600" b="1" i="0" u="none" strike="noStrike" baseline="0" dirty="0">
                <a:solidFill>
                  <a:srgbClr val="00FF33"/>
                </a:solidFill>
                <a:latin typeface="+mj-lt"/>
              </a:rPr>
              <a:t>Additional Information</a:t>
            </a:r>
          </a:p>
          <a:p>
            <a:pPr>
              <a:lnSpc>
                <a:spcPct val="107000"/>
              </a:lnSpc>
              <a:spcAft>
                <a:spcPts val="800"/>
              </a:spcAft>
            </a:pPr>
            <a:r>
              <a:rPr lang="en-US" sz="1000" dirty="0">
                <a:solidFill>
                  <a:schemeClr val="bg1"/>
                </a:solidFill>
                <a:effectLst/>
                <a:latin typeface="+mj-lt"/>
                <a:ea typeface="Calibri" panose="020F0502020204030204" pitchFamily="34" charset="0"/>
                <a:cs typeface="Arial" panose="020B0604020202020204" pitchFamily="34" charset="0"/>
              </a:rPr>
              <a:t>This presentation should be read in conjunction with the Annual Report at 30 June 2020 together with any announcements made by Fortescue and/or FFI in accordance with Fortescue’s continuous disclosure obligations applying to it as a company listed on the Australian Securities Exchange. Any references to reserve and resources estimations should be read in conjunction with Fortescue’s Ore Reserves and Mineral Resources statements released to the Australian Securities Exchange on 21 August 2020. Fortescue confirms in the subsequent public report that it is not aware of any new information or data that materially affects the information included in the relevant market announcement and, in the case of estimates of mineral resources or ore reserves, that all material assumptions and technical parameters underpinning the estimates in the relevant market announcement continue to apply and have not materially changed. All amounts within this presentation are stated in United States Dollars consistent with the functional currency of Fortescue and FFI, unless otherwise stated. Tables contained within this presentation may contain immaterial rounding differences.</a:t>
            </a:r>
            <a:endParaRPr lang="en-AU" sz="1000" dirty="0">
              <a:solidFill>
                <a:schemeClr val="bg1"/>
              </a:solidFill>
              <a:effectLst/>
              <a:latin typeface="+mj-lt"/>
              <a:ea typeface="Calibri" panose="020F0502020204030204" pitchFamily="34" charset="0"/>
              <a:cs typeface="Arial" panose="020B0604020202020204" pitchFamily="34" charset="0"/>
            </a:endParaRPr>
          </a:p>
        </p:txBody>
      </p:sp>
      <p:sp>
        <p:nvSpPr>
          <p:cNvPr id="9" name="Slide Number Placeholder 3">
            <a:extLst>
              <a:ext uri="{FF2B5EF4-FFF2-40B4-BE49-F238E27FC236}">
                <a16:creationId xmlns:a16="http://schemas.microsoft.com/office/drawing/2014/main" id="{055ABE47-EBB8-6344-BFE8-B5ACF589F27C}"/>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a:t>
            </a:fld>
            <a:endParaRPr lang="en-AU" sz="700" dirty="0">
              <a:solidFill>
                <a:schemeClr val="bg1"/>
              </a:solidFill>
            </a:endParaRPr>
          </a:p>
        </p:txBody>
      </p:sp>
      <p:pic>
        <p:nvPicPr>
          <p:cNvPr id="10" name="Picture 9">
            <a:extLst>
              <a:ext uri="{FF2B5EF4-FFF2-40B4-BE49-F238E27FC236}">
                <a16:creationId xmlns:a16="http://schemas.microsoft.com/office/drawing/2014/main" id="{2E775EC5-2DFF-C241-A443-26F059AD4FA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Tree>
    <p:extLst>
      <p:ext uri="{BB962C8B-B14F-4D97-AF65-F5344CB8AC3E}">
        <p14:creationId xmlns:p14="http://schemas.microsoft.com/office/powerpoint/2010/main" val="39099703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urpose and Values">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C4910A7-BE5E-F04E-969C-09089A16EDB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36964" y="691851"/>
            <a:ext cx="10055527" cy="4866523"/>
          </a:xfrm>
          <a:prstGeom prst="rect">
            <a:avLst/>
          </a:prstGeom>
        </p:spPr>
      </p:pic>
      <p:pic>
        <p:nvPicPr>
          <p:cNvPr id="6" name="Picture 5">
            <a:extLst>
              <a:ext uri="{FF2B5EF4-FFF2-40B4-BE49-F238E27FC236}">
                <a16:creationId xmlns:a16="http://schemas.microsoft.com/office/drawing/2014/main" id="{C9967544-A5A6-AE4B-8F0F-64259BA743C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7" name="Slide Number Placeholder 3">
            <a:extLst>
              <a:ext uri="{FF2B5EF4-FFF2-40B4-BE49-F238E27FC236}">
                <a16:creationId xmlns:a16="http://schemas.microsoft.com/office/drawing/2014/main" id="{1753BA6B-128F-438C-9B52-0A13DAE16921}"/>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a:t>
            </a:fld>
            <a:endParaRPr lang="en-AU" sz="700" dirty="0">
              <a:solidFill>
                <a:schemeClr val="bg1"/>
              </a:solidFill>
            </a:endParaRPr>
          </a:p>
        </p:txBody>
      </p:sp>
    </p:spTree>
    <p:extLst>
      <p:ext uri="{BB962C8B-B14F-4D97-AF65-F5344CB8AC3E}">
        <p14:creationId xmlns:p14="http://schemas.microsoft.com/office/powerpoint/2010/main" val="1191687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tx2"/>
        </a:solidFill>
        <a:effectLst/>
      </p:bgPr>
    </p:bg>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5D778BDA-AF09-4CB3-964B-375C47A98C6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502734" y="2094499"/>
            <a:ext cx="491181" cy="382955"/>
          </a:xfrm>
          <a:prstGeom prst="rect">
            <a:avLst/>
          </a:prstGeom>
        </p:spPr>
      </p:pic>
      <p:pic>
        <p:nvPicPr>
          <p:cNvPr id="13" name="Graphic 12">
            <a:extLst>
              <a:ext uri="{FF2B5EF4-FFF2-40B4-BE49-F238E27FC236}">
                <a16:creationId xmlns:a16="http://schemas.microsoft.com/office/drawing/2014/main" id="{A0CBFE61-B4FD-40A8-9065-8F2B9833D9B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603991" y="4243752"/>
            <a:ext cx="491181" cy="382955"/>
          </a:xfrm>
          <a:prstGeom prst="rect">
            <a:avLst/>
          </a:prstGeom>
        </p:spPr>
      </p:pic>
      <p:sp>
        <p:nvSpPr>
          <p:cNvPr id="7" name="Slide Number Placeholder 3">
            <a:extLst>
              <a:ext uri="{FF2B5EF4-FFF2-40B4-BE49-F238E27FC236}">
                <a16:creationId xmlns:a16="http://schemas.microsoft.com/office/drawing/2014/main" id="{1753BA6B-128F-438C-9B52-0A13DAE16921}"/>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a:t>
            </a:fld>
            <a:endParaRPr lang="en-AU" sz="700" dirty="0">
              <a:solidFill>
                <a:schemeClr val="bg1"/>
              </a:solidFill>
            </a:endParaRPr>
          </a:p>
        </p:txBody>
      </p:sp>
      <p:pic>
        <p:nvPicPr>
          <p:cNvPr id="3" name="Graphic 2">
            <a:extLst>
              <a:ext uri="{FF2B5EF4-FFF2-40B4-BE49-F238E27FC236}">
                <a16:creationId xmlns:a16="http://schemas.microsoft.com/office/drawing/2014/main" id="{9F8E7347-8D99-4044-8CE6-94F6CA5CC5E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763000" y="0"/>
            <a:ext cx="3429000" cy="6858000"/>
          </a:xfrm>
          <a:prstGeom prst="rect">
            <a:avLst/>
          </a:prstGeom>
        </p:spPr>
      </p:pic>
      <p:sp>
        <p:nvSpPr>
          <p:cNvPr id="11" name="TextBox 10">
            <a:extLst>
              <a:ext uri="{FF2B5EF4-FFF2-40B4-BE49-F238E27FC236}">
                <a16:creationId xmlns:a16="http://schemas.microsoft.com/office/drawing/2014/main" id="{2A01A9CF-FF9F-48C2-9054-8970DF5C7D09}"/>
              </a:ext>
            </a:extLst>
          </p:cNvPr>
          <p:cNvSpPr txBox="1"/>
          <p:nvPr userDrawn="1"/>
        </p:nvSpPr>
        <p:spPr>
          <a:xfrm>
            <a:off x="365944" y="2228672"/>
            <a:ext cx="7058672" cy="2400657"/>
          </a:xfrm>
          <a:prstGeom prst="rect">
            <a:avLst/>
          </a:prstGeom>
          <a:noFill/>
        </p:spPr>
        <p:txBody>
          <a:bodyPr wrap="square" rtlCol="0" anchor="ctr">
            <a:spAutoFit/>
          </a:bodyPr>
          <a:lstStyle/>
          <a:p>
            <a:pPr algn="l">
              <a:lnSpc>
                <a:spcPts val="3000"/>
              </a:lnSpc>
            </a:pPr>
            <a:r>
              <a:rPr lang="en-US" sz="3000" b="1" i="0" u="none" strike="noStrike" baseline="0" dirty="0">
                <a:solidFill>
                  <a:schemeClr val="bg1"/>
                </a:solidFill>
                <a:latin typeface="+mj-lt"/>
              </a:rPr>
              <a:t>Our green circle is the circular flow of sustainability – a force of nature, powered by nature. Hydrogen when used as a fuel, creates only steam, returning to water; the vital lifeblood of our planet.</a:t>
            </a:r>
          </a:p>
        </p:txBody>
      </p:sp>
      <p:pic>
        <p:nvPicPr>
          <p:cNvPr id="12" name="Picture 11">
            <a:extLst>
              <a:ext uri="{FF2B5EF4-FFF2-40B4-BE49-F238E27FC236}">
                <a16:creationId xmlns:a16="http://schemas.microsoft.com/office/drawing/2014/main" id="{54F66332-0CFC-4E7D-B043-CB5881152677}"/>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365943" y="330276"/>
            <a:ext cx="1755089" cy="752181"/>
          </a:xfrm>
          <a:prstGeom prst="rect">
            <a:avLst/>
          </a:prstGeom>
        </p:spPr>
      </p:pic>
    </p:spTree>
    <p:extLst>
      <p:ext uri="{BB962C8B-B14F-4D97-AF65-F5344CB8AC3E}">
        <p14:creationId xmlns:p14="http://schemas.microsoft.com/office/powerpoint/2010/main" val="11726938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xt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F8F8A9C-931A-4E55-AE9D-F860E852A9D2}"/>
              </a:ext>
            </a:extLst>
          </p:cNvPr>
          <p:cNvSpPr/>
          <p:nvPr userDrawn="1"/>
        </p:nvSpPr>
        <p:spPr>
          <a:xfrm>
            <a:off x="0" y="0"/>
            <a:ext cx="3734615" cy="6858000"/>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9" name="Text Placeholder 8">
            <a:extLst>
              <a:ext uri="{FF2B5EF4-FFF2-40B4-BE49-F238E27FC236}">
                <a16:creationId xmlns:a16="http://schemas.microsoft.com/office/drawing/2014/main" id="{A878671B-DB1B-4F9A-BA29-80BCC084EDE3}"/>
              </a:ext>
            </a:extLst>
          </p:cNvPr>
          <p:cNvSpPr>
            <a:spLocks noGrp="1"/>
          </p:cNvSpPr>
          <p:nvPr>
            <p:ph type="body" sz="quarter" idx="10"/>
          </p:nvPr>
        </p:nvSpPr>
        <p:spPr>
          <a:xfrm>
            <a:off x="404613" y="506816"/>
            <a:ext cx="3084019" cy="1371601"/>
          </a:xfrm>
          <a:prstGeom prst="rect">
            <a:avLst/>
          </a:prstGeom>
        </p:spPr>
        <p:txBody>
          <a:bodyPr lIns="0" tIns="0" rIns="0" bIns="0"/>
          <a:lstStyle>
            <a:lvl1pPr marL="0" indent="0">
              <a:lnSpc>
                <a:spcPts val="3600"/>
              </a:lnSpc>
              <a:spcBef>
                <a:spcPts val="0"/>
              </a:spcBef>
              <a:buNone/>
              <a:defRPr sz="4000" b="1">
                <a:solidFill>
                  <a:schemeClr val="bg1"/>
                </a:solidFill>
              </a:defRPr>
            </a:lvl1pPr>
          </a:lstStyle>
          <a:p>
            <a:pPr lvl="0"/>
            <a:r>
              <a:rPr lang="en-US" dirty="0"/>
              <a:t>Click to edit Master text styles</a:t>
            </a:r>
          </a:p>
        </p:txBody>
      </p:sp>
      <p:sp>
        <p:nvSpPr>
          <p:cNvPr id="10" name="Text Placeholder 8">
            <a:extLst>
              <a:ext uri="{FF2B5EF4-FFF2-40B4-BE49-F238E27FC236}">
                <a16:creationId xmlns:a16="http://schemas.microsoft.com/office/drawing/2014/main" id="{9F3E708C-69A2-4F42-825F-4F318536B4A9}"/>
              </a:ext>
            </a:extLst>
          </p:cNvPr>
          <p:cNvSpPr>
            <a:spLocks noGrp="1"/>
          </p:cNvSpPr>
          <p:nvPr>
            <p:ph type="body" sz="quarter" idx="11"/>
          </p:nvPr>
        </p:nvSpPr>
        <p:spPr>
          <a:xfrm>
            <a:off x="399009" y="2408827"/>
            <a:ext cx="2334464" cy="1371600"/>
          </a:xfrm>
          <a:prstGeom prst="rect">
            <a:avLst/>
          </a:prstGeom>
        </p:spPr>
        <p:txBody>
          <a:bodyPr lIns="0" tIns="0" rIns="0" bIns="0" anchor="t" anchorCtr="0"/>
          <a:lstStyle>
            <a:lvl1pPr marL="0" indent="0">
              <a:lnSpc>
                <a:spcPts val="2500"/>
              </a:lnSpc>
              <a:spcBef>
                <a:spcPts val="0"/>
              </a:spcBef>
              <a:buNone/>
              <a:defRPr sz="2000" b="0">
                <a:solidFill>
                  <a:srgbClr val="00FF33"/>
                </a:solidFill>
              </a:defRPr>
            </a:lvl1pPr>
          </a:lstStyle>
          <a:p>
            <a:pPr lvl="0"/>
            <a:r>
              <a:rPr lang="en-US" dirty="0"/>
              <a:t>Click to edit Master text styles</a:t>
            </a:r>
          </a:p>
        </p:txBody>
      </p:sp>
      <p:sp>
        <p:nvSpPr>
          <p:cNvPr id="17" name="Text Placeholder 12">
            <a:extLst>
              <a:ext uri="{FF2B5EF4-FFF2-40B4-BE49-F238E27FC236}">
                <a16:creationId xmlns:a16="http://schemas.microsoft.com/office/drawing/2014/main" id="{5E674B3F-3FEC-490A-AB6C-8D825863F581}"/>
              </a:ext>
            </a:extLst>
          </p:cNvPr>
          <p:cNvSpPr>
            <a:spLocks noGrp="1"/>
          </p:cNvSpPr>
          <p:nvPr>
            <p:ph type="body" sz="quarter" idx="14"/>
          </p:nvPr>
        </p:nvSpPr>
        <p:spPr>
          <a:xfrm>
            <a:off x="4208699" y="1631595"/>
            <a:ext cx="6357039" cy="4238475"/>
          </a:xfrm>
          <a:prstGeom prst="rect">
            <a:avLst/>
          </a:prstGeom>
        </p:spPr>
        <p:txBody>
          <a:bodyPr/>
          <a:lstStyle>
            <a:lvl1pPr>
              <a:lnSpc>
                <a:spcPts val="2400"/>
              </a:lnSpc>
              <a:spcBef>
                <a:spcPts val="0"/>
              </a:spcBef>
              <a:spcAft>
                <a:spcPts val="600"/>
              </a:spcAft>
              <a:defRPr sz="20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160" indent="-228594">
              <a:lnSpc>
                <a:spcPts val="2200"/>
              </a:lnSpc>
              <a:spcBef>
                <a:spcPts val="0"/>
              </a:spcBef>
              <a:spcAft>
                <a:spcPts val="600"/>
              </a:spcAft>
              <a:buFont typeface="Arial" panose="020B0604020202020204" pitchFamily="34" charset="0"/>
              <a:buChar char="–"/>
              <a:defRPr sz="1800">
                <a:solidFill>
                  <a:srgbClr val="13294B"/>
                </a:solidFill>
              </a:defRPr>
            </a:lvl4pPr>
            <a:lvl5pPr>
              <a:lnSpc>
                <a:spcPts val="2200"/>
              </a:lnSpc>
              <a:spcBef>
                <a:spcPts val="0"/>
              </a:spcBef>
              <a:spcAft>
                <a:spcPts val="600"/>
              </a:spcAft>
              <a:defRPr sz="18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Text Placeholder 8">
            <a:extLst>
              <a:ext uri="{FF2B5EF4-FFF2-40B4-BE49-F238E27FC236}">
                <a16:creationId xmlns:a16="http://schemas.microsoft.com/office/drawing/2014/main" id="{07C7A8DA-EC6C-7C41-8F46-238DC1E385D7}"/>
              </a:ext>
            </a:extLst>
          </p:cNvPr>
          <p:cNvSpPr>
            <a:spLocks noGrp="1"/>
          </p:cNvSpPr>
          <p:nvPr>
            <p:ph type="body" sz="quarter" idx="15"/>
          </p:nvPr>
        </p:nvSpPr>
        <p:spPr>
          <a:xfrm>
            <a:off x="4208699" y="435524"/>
            <a:ext cx="6357039" cy="602973"/>
          </a:xfrm>
          <a:prstGeom prst="rect">
            <a:avLst/>
          </a:prstGeom>
        </p:spPr>
        <p:txBody>
          <a:bodyPr lIns="0" tIns="0" rIns="0" bIns="0" anchor="ctr" anchorCtr="0"/>
          <a:lstStyle>
            <a:lvl1pPr marL="0" indent="0">
              <a:lnSpc>
                <a:spcPts val="3600"/>
              </a:lnSpc>
              <a:spcBef>
                <a:spcPts val="0"/>
              </a:spcBef>
              <a:buNone/>
              <a:defRPr sz="3600" b="1" spc="-150">
                <a:solidFill>
                  <a:srgbClr val="13294B"/>
                </a:solidFill>
              </a:defRPr>
            </a:lvl1pPr>
          </a:lstStyle>
          <a:p>
            <a:pPr lvl="0"/>
            <a:r>
              <a:rPr lang="en-GB" dirty="0"/>
              <a:t>Click to edit Master text styles</a:t>
            </a:r>
          </a:p>
        </p:txBody>
      </p:sp>
      <p:pic>
        <p:nvPicPr>
          <p:cNvPr id="11" name="Picture 10">
            <a:extLst>
              <a:ext uri="{FF2B5EF4-FFF2-40B4-BE49-F238E27FC236}">
                <a16:creationId xmlns:a16="http://schemas.microsoft.com/office/drawing/2014/main" id="{6C489432-1E48-A24B-9108-03E6BBE0DD3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14" name="Text Placeholder 5">
            <a:extLst>
              <a:ext uri="{FF2B5EF4-FFF2-40B4-BE49-F238E27FC236}">
                <a16:creationId xmlns:a16="http://schemas.microsoft.com/office/drawing/2014/main" id="{3AAD760E-2179-4440-B8CB-35CF1F31BFFB}"/>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Tree>
    <p:extLst>
      <p:ext uri="{BB962C8B-B14F-4D97-AF65-F5344CB8AC3E}">
        <p14:creationId xmlns:p14="http://schemas.microsoft.com/office/powerpoint/2010/main" val="26758998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 2">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C489432-1E48-A24B-9108-03E6BBE0DD3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14" name="Text Placeholder 5">
            <a:extLst>
              <a:ext uri="{FF2B5EF4-FFF2-40B4-BE49-F238E27FC236}">
                <a16:creationId xmlns:a16="http://schemas.microsoft.com/office/drawing/2014/main" id="{3AAD760E-2179-4440-B8CB-35CF1F31BFFB}"/>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
        <p:nvSpPr>
          <p:cNvPr id="16" name="Text Placeholder 8">
            <a:extLst>
              <a:ext uri="{FF2B5EF4-FFF2-40B4-BE49-F238E27FC236}">
                <a16:creationId xmlns:a16="http://schemas.microsoft.com/office/drawing/2014/main" id="{F8A396CC-CE84-43BE-93FB-A162BB984C7F}"/>
              </a:ext>
            </a:extLst>
          </p:cNvPr>
          <p:cNvSpPr>
            <a:spLocks noGrp="1"/>
          </p:cNvSpPr>
          <p:nvPr>
            <p:ph type="body" sz="quarter" idx="10"/>
          </p:nvPr>
        </p:nvSpPr>
        <p:spPr>
          <a:xfrm>
            <a:off x="399011" y="499794"/>
            <a:ext cx="10152269"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sp>
        <p:nvSpPr>
          <p:cNvPr id="18" name="Content Placeholder 2">
            <a:extLst>
              <a:ext uri="{FF2B5EF4-FFF2-40B4-BE49-F238E27FC236}">
                <a16:creationId xmlns:a16="http://schemas.microsoft.com/office/drawing/2014/main" id="{14C64504-1943-46B5-8391-0327109D5994}"/>
              </a:ext>
            </a:extLst>
          </p:cNvPr>
          <p:cNvSpPr>
            <a:spLocks noGrp="1"/>
          </p:cNvSpPr>
          <p:nvPr>
            <p:ph idx="11"/>
          </p:nvPr>
        </p:nvSpPr>
        <p:spPr>
          <a:xfrm>
            <a:off x="514124" y="1631595"/>
            <a:ext cx="10037155"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4810569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3">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C489432-1E48-A24B-9108-03E6BBE0DD3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14" name="Text Placeholder 5">
            <a:extLst>
              <a:ext uri="{FF2B5EF4-FFF2-40B4-BE49-F238E27FC236}">
                <a16:creationId xmlns:a16="http://schemas.microsoft.com/office/drawing/2014/main" id="{3AAD760E-2179-4440-B8CB-35CF1F31BFFB}"/>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
        <p:nvSpPr>
          <p:cNvPr id="16" name="Text Placeholder 8">
            <a:extLst>
              <a:ext uri="{FF2B5EF4-FFF2-40B4-BE49-F238E27FC236}">
                <a16:creationId xmlns:a16="http://schemas.microsoft.com/office/drawing/2014/main" id="{F8A396CC-CE84-43BE-93FB-A162BB984C7F}"/>
              </a:ext>
            </a:extLst>
          </p:cNvPr>
          <p:cNvSpPr>
            <a:spLocks noGrp="1"/>
          </p:cNvSpPr>
          <p:nvPr>
            <p:ph type="body" sz="quarter" idx="10"/>
          </p:nvPr>
        </p:nvSpPr>
        <p:spPr>
          <a:xfrm>
            <a:off x="399011" y="499794"/>
            <a:ext cx="10152269"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sp>
        <p:nvSpPr>
          <p:cNvPr id="6" name="Content Placeholder 2">
            <a:extLst>
              <a:ext uri="{FF2B5EF4-FFF2-40B4-BE49-F238E27FC236}">
                <a16:creationId xmlns:a16="http://schemas.microsoft.com/office/drawing/2014/main" id="{9FD98585-4CCC-4034-AB30-8764F80E1BB7}"/>
              </a:ext>
            </a:extLst>
          </p:cNvPr>
          <p:cNvSpPr>
            <a:spLocks noGrp="1"/>
          </p:cNvSpPr>
          <p:nvPr>
            <p:ph idx="11"/>
          </p:nvPr>
        </p:nvSpPr>
        <p:spPr>
          <a:xfrm>
            <a:off x="5727280" y="1631594"/>
            <a:ext cx="4824000"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Content Placeholder 2">
            <a:extLst>
              <a:ext uri="{FF2B5EF4-FFF2-40B4-BE49-F238E27FC236}">
                <a16:creationId xmlns:a16="http://schemas.microsoft.com/office/drawing/2014/main" id="{E2083EB9-F68B-4C19-A9FF-7E888A9794F5}"/>
              </a:ext>
            </a:extLst>
          </p:cNvPr>
          <p:cNvSpPr>
            <a:spLocks noGrp="1"/>
          </p:cNvSpPr>
          <p:nvPr>
            <p:ph idx="12"/>
          </p:nvPr>
        </p:nvSpPr>
        <p:spPr>
          <a:xfrm>
            <a:off x="514125" y="1631595"/>
            <a:ext cx="4824000"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2988314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xt 4">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FBB95631-AF04-954F-86BD-BCA8A52DF5B5}"/>
              </a:ext>
            </a:extLst>
          </p:cNvPr>
          <p:cNvSpPr/>
          <p:nvPr userDrawn="1"/>
        </p:nvSpPr>
        <p:spPr>
          <a:xfrm>
            <a:off x="-14572" y="-1"/>
            <a:ext cx="12206572" cy="1419037"/>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490AF38E-DFC5-6F47-A556-414DE61E3E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25" name="Text Placeholder 8">
            <a:extLst>
              <a:ext uri="{FF2B5EF4-FFF2-40B4-BE49-F238E27FC236}">
                <a16:creationId xmlns:a16="http://schemas.microsoft.com/office/drawing/2014/main" id="{FBAD349B-4A2F-497A-99C2-863EA0B440DC}"/>
              </a:ext>
            </a:extLst>
          </p:cNvPr>
          <p:cNvSpPr>
            <a:spLocks noGrp="1"/>
          </p:cNvSpPr>
          <p:nvPr>
            <p:ph type="body" sz="quarter" idx="10"/>
          </p:nvPr>
        </p:nvSpPr>
        <p:spPr>
          <a:xfrm>
            <a:off x="399011" y="499794"/>
            <a:ext cx="10152269" cy="602973"/>
          </a:xfrm>
          <a:prstGeom prst="rect">
            <a:avLst/>
          </a:prstGeom>
        </p:spPr>
        <p:txBody>
          <a:bodyPr lIns="0" tIns="0" rIns="0" bIns="0" anchor="ctr" anchorCtr="0"/>
          <a:lstStyle>
            <a:lvl1pPr marL="0" indent="0">
              <a:lnSpc>
                <a:spcPts val="3600"/>
              </a:lnSpc>
              <a:spcBef>
                <a:spcPts val="0"/>
              </a:spcBef>
              <a:buNone/>
              <a:defRPr sz="4000" b="1" spc="-150">
                <a:solidFill>
                  <a:schemeClr val="bg1"/>
                </a:solidFill>
              </a:defRPr>
            </a:lvl1pPr>
          </a:lstStyle>
          <a:p>
            <a:pPr lvl="0"/>
            <a:r>
              <a:rPr lang="en-GB" dirty="0"/>
              <a:t>Click to edit Master text styles</a:t>
            </a:r>
          </a:p>
        </p:txBody>
      </p:sp>
      <p:sp>
        <p:nvSpPr>
          <p:cNvPr id="28" name="Content Placeholder 2">
            <a:extLst>
              <a:ext uri="{FF2B5EF4-FFF2-40B4-BE49-F238E27FC236}">
                <a16:creationId xmlns:a16="http://schemas.microsoft.com/office/drawing/2014/main" id="{ACCA5C00-00C5-4397-9DC4-FB8789EFA30D}"/>
              </a:ext>
            </a:extLst>
          </p:cNvPr>
          <p:cNvSpPr>
            <a:spLocks noGrp="1"/>
          </p:cNvSpPr>
          <p:nvPr>
            <p:ph idx="1"/>
          </p:nvPr>
        </p:nvSpPr>
        <p:spPr>
          <a:xfrm>
            <a:off x="514124" y="1631595"/>
            <a:ext cx="10037155"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07365125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 5">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FBB95631-AF04-954F-86BD-BCA8A52DF5B5}"/>
              </a:ext>
            </a:extLst>
          </p:cNvPr>
          <p:cNvSpPr/>
          <p:nvPr userDrawn="1"/>
        </p:nvSpPr>
        <p:spPr>
          <a:xfrm>
            <a:off x="-14572" y="-1"/>
            <a:ext cx="12206572" cy="1419037"/>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490AF38E-DFC5-6F47-A556-414DE61E3E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25" name="Text Placeholder 8">
            <a:extLst>
              <a:ext uri="{FF2B5EF4-FFF2-40B4-BE49-F238E27FC236}">
                <a16:creationId xmlns:a16="http://schemas.microsoft.com/office/drawing/2014/main" id="{FBAD349B-4A2F-497A-99C2-863EA0B440DC}"/>
              </a:ext>
            </a:extLst>
          </p:cNvPr>
          <p:cNvSpPr>
            <a:spLocks noGrp="1"/>
          </p:cNvSpPr>
          <p:nvPr>
            <p:ph type="body" sz="quarter" idx="10"/>
          </p:nvPr>
        </p:nvSpPr>
        <p:spPr>
          <a:xfrm>
            <a:off x="399011" y="499794"/>
            <a:ext cx="10152269" cy="602973"/>
          </a:xfrm>
          <a:prstGeom prst="rect">
            <a:avLst/>
          </a:prstGeom>
        </p:spPr>
        <p:txBody>
          <a:bodyPr lIns="0" tIns="0" rIns="0" bIns="0" anchor="ctr" anchorCtr="0"/>
          <a:lstStyle>
            <a:lvl1pPr marL="0" indent="0">
              <a:lnSpc>
                <a:spcPts val="3600"/>
              </a:lnSpc>
              <a:spcBef>
                <a:spcPts val="0"/>
              </a:spcBef>
              <a:buNone/>
              <a:defRPr sz="4000" b="1" spc="-150">
                <a:solidFill>
                  <a:schemeClr val="bg1"/>
                </a:solidFill>
              </a:defRPr>
            </a:lvl1pPr>
          </a:lstStyle>
          <a:p>
            <a:pPr lvl="0"/>
            <a:r>
              <a:rPr lang="en-GB" dirty="0"/>
              <a:t>Click to edit Master text styles</a:t>
            </a:r>
          </a:p>
        </p:txBody>
      </p:sp>
      <p:sp>
        <p:nvSpPr>
          <p:cNvPr id="6" name="Content Placeholder 2">
            <a:extLst>
              <a:ext uri="{FF2B5EF4-FFF2-40B4-BE49-F238E27FC236}">
                <a16:creationId xmlns:a16="http://schemas.microsoft.com/office/drawing/2014/main" id="{F3BD59D6-7558-4FE5-A4DA-84FBBF5D3096}"/>
              </a:ext>
            </a:extLst>
          </p:cNvPr>
          <p:cNvSpPr>
            <a:spLocks noGrp="1"/>
          </p:cNvSpPr>
          <p:nvPr>
            <p:ph idx="1"/>
          </p:nvPr>
        </p:nvSpPr>
        <p:spPr>
          <a:xfrm>
            <a:off x="514125" y="1631595"/>
            <a:ext cx="4824000"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Content Placeholder 2">
            <a:extLst>
              <a:ext uri="{FF2B5EF4-FFF2-40B4-BE49-F238E27FC236}">
                <a16:creationId xmlns:a16="http://schemas.microsoft.com/office/drawing/2014/main" id="{71B7F27B-F1C1-4AAC-8821-D82CDF4B2F3F}"/>
              </a:ext>
            </a:extLst>
          </p:cNvPr>
          <p:cNvSpPr>
            <a:spLocks noGrp="1"/>
          </p:cNvSpPr>
          <p:nvPr>
            <p:ph idx="11"/>
          </p:nvPr>
        </p:nvSpPr>
        <p:spPr>
          <a:xfrm>
            <a:off x="5727280" y="1631594"/>
            <a:ext cx="4824000"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38150046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 (Left) 1">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80B4E7A-3480-1043-B3EF-EABD8CCE89C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8388" t="716" r="27694" b="716"/>
          <a:stretch/>
        </p:blipFill>
        <p:spPr>
          <a:xfrm>
            <a:off x="7330191" y="0"/>
            <a:ext cx="4861809" cy="6858000"/>
          </a:xfrm>
          <a:prstGeom prst="rect">
            <a:avLst/>
          </a:prstGeom>
        </p:spPr>
      </p:pic>
      <p:sp>
        <p:nvSpPr>
          <p:cNvPr id="10" name="Content Placeholder 2">
            <a:extLst>
              <a:ext uri="{FF2B5EF4-FFF2-40B4-BE49-F238E27FC236}">
                <a16:creationId xmlns:a16="http://schemas.microsoft.com/office/drawing/2014/main" id="{C3FCD3CF-3520-2042-800B-310ABB60A67F}"/>
              </a:ext>
            </a:extLst>
          </p:cNvPr>
          <p:cNvSpPr>
            <a:spLocks noGrp="1"/>
          </p:cNvSpPr>
          <p:nvPr>
            <p:ph idx="1"/>
          </p:nvPr>
        </p:nvSpPr>
        <p:spPr>
          <a:xfrm>
            <a:off x="514126" y="1631595"/>
            <a:ext cx="6357038"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8">
            <a:extLst>
              <a:ext uri="{FF2B5EF4-FFF2-40B4-BE49-F238E27FC236}">
                <a16:creationId xmlns:a16="http://schemas.microsoft.com/office/drawing/2014/main" id="{71E75A63-27EC-F544-838B-0618AC92FB50}"/>
              </a:ext>
            </a:extLst>
          </p:cNvPr>
          <p:cNvSpPr>
            <a:spLocks noGrp="1"/>
          </p:cNvSpPr>
          <p:nvPr>
            <p:ph type="body" sz="quarter" idx="10"/>
          </p:nvPr>
        </p:nvSpPr>
        <p:spPr>
          <a:xfrm>
            <a:off x="399011" y="499794"/>
            <a:ext cx="6829103"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7" name="Picture 6">
            <a:extLst>
              <a:ext uri="{FF2B5EF4-FFF2-40B4-BE49-F238E27FC236}">
                <a16:creationId xmlns:a16="http://schemas.microsoft.com/office/drawing/2014/main" id="{23455862-F996-4E1B-B036-EBEFB6D85B9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8" name="Slide Number Placeholder 3">
            <a:extLst>
              <a:ext uri="{FF2B5EF4-FFF2-40B4-BE49-F238E27FC236}">
                <a16:creationId xmlns:a16="http://schemas.microsoft.com/office/drawing/2014/main" id="{30B6C2E1-AC9D-428F-BB93-AEEABF205098}"/>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a:t>
            </a:fld>
            <a:endParaRPr lang="en-AU" sz="700" dirty="0">
              <a:solidFill>
                <a:schemeClr val="bg1"/>
              </a:solidFill>
            </a:endParaRPr>
          </a:p>
        </p:txBody>
      </p:sp>
    </p:spTree>
    <p:extLst>
      <p:ext uri="{BB962C8B-B14F-4D97-AF65-F5344CB8AC3E}">
        <p14:creationId xmlns:p14="http://schemas.microsoft.com/office/powerpoint/2010/main" val="325367293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Left) 2">
    <p:spTree>
      <p:nvGrpSpPr>
        <p:cNvPr id="1" name=""/>
        <p:cNvGrpSpPr/>
        <p:nvPr/>
      </p:nvGrpSpPr>
      <p:grpSpPr>
        <a:xfrm>
          <a:off x="0" y="0"/>
          <a:ext cx="0" cy="0"/>
          <a:chOff x="0" y="0"/>
          <a:chExt cx="0" cy="0"/>
        </a:xfrm>
      </p:grpSpPr>
      <p:sp>
        <p:nvSpPr>
          <p:cNvPr id="12" name="Text Placeholder 8">
            <a:extLst>
              <a:ext uri="{FF2B5EF4-FFF2-40B4-BE49-F238E27FC236}">
                <a16:creationId xmlns:a16="http://schemas.microsoft.com/office/drawing/2014/main" id="{71E75A63-27EC-F544-838B-0618AC92FB50}"/>
              </a:ext>
            </a:extLst>
          </p:cNvPr>
          <p:cNvSpPr>
            <a:spLocks noGrp="1"/>
          </p:cNvSpPr>
          <p:nvPr>
            <p:ph type="body" sz="quarter" idx="10"/>
          </p:nvPr>
        </p:nvSpPr>
        <p:spPr>
          <a:xfrm>
            <a:off x="399011" y="499794"/>
            <a:ext cx="6766899"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6" name="Picture 5" descr="A picture containing mountain, water, outdoor, nature&#10;&#10;Description automatically generated">
            <a:extLst>
              <a:ext uri="{FF2B5EF4-FFF2-40B4-BE49-F238E27FC236}">
                <a16:creationId xmlns:a16="http://schemas.microsoft.com/office/drawing/2014/main" id="{C8A72194-F5BE-734F-8615-4D13836B42B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330189" y="-2002"/>
            <a:ext cx="4863230" cy="6860002"/>
          </a:xfrm>
          <a:prstGeom prst="rect">
            <a:avLst/>
          </a:prstGeom>
        </p:spPr>
      </p:pic>
      <p:pic>
        <p:nvPicPr>
          <p:cNvPr id="7" name="Picture 6">
            <a:extLst>
              <a:ext uri="{FF2B5EF4-FFF2-40B4-BE49-F238E27FC236}">
                <a16:creationId xmlns:a16="http://schemas.microsoft.com/office/drawing/2014/main" id="{982AD134-FAA8-431E-979A-CCDD9D333C3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8" name="Slide Number Placeholder 3">
            <a:extLst>
              <a:ext uri="{FF2B5EF4-FFF2-40B4-BE49-F238E27FC236}">
                <a16:creationId xmlns:a16="http://schemas.microsoft.com/office/drawing/2014/main" id="{A30B4690-AA1E-4065-81FF-5F276C891E73}"/>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a:t>
            </a:fld>
            <a:endParaRPr lang="en-AU" sz="700" dirty="0">
              <a:solidFill>
                <a:schemeClr val="bg1"/>
              </a:solidFill>
            </a:endParaRPr>
          </a:p>
        </p:txBody>
      </p:sp>
      <p:sp>
        <p:nvSpPr>
          <p:cNvPr id="11" name="Content Placeholder 2">
            <a:extLst>
              <a:ext uri="{FF2B5EF4-FFF2-40B4-BE49-F238E27FC236}">
                <a16:creationId xmlns:a16="http://schemas.microsoft.com/office/drawing/2014/main" id="{9B756504-393C-47A9-9B07-C69D813984F2}"/>
              </a:ext>
            </a:extLst>
          </p:cNvPr>
          <p:cNvSpPr>
            <a:spLocks noGrp="1"/>
          </p:cNvSpPr>
          <p:nvPr>
            <p:ph idx="1"/>
          </p:nvPr>
        </p:nvSpPr>
        <p:spPr>
          <a:xfrm>
            <a:off x="514126" y="1631595"/>
            <a:ext cx="6357038"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13063910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 (Left) 3">
    <p:spTree>
      <p:nvGrpSpPr>
        <p:cNvPr id="1" name=""/>
        <p:cNvGrpSpPr/>
        <p:nvPr/>
      </p:nvGrpSpPr>
      <p:grpSpPr>
        <a:xfrm>
          <a:off x="0" y="0"/>
          <a:ext cx="0" cy="0"/>
          <a:chOff x="0" y="0"/>
          <a:chExt cx="0" cy="0"/>
        </a:xfrm>
      </p:grpSpPr>
      <p:sp>
        <p:nvSpPr>
          <p:cNvPr id="12" name="Text Placeholder 8">
            <a:extLst>
              <a:ext uri="{FF2B5EF4-FFF2-40B4-BE49-F238E27FC236}">
                <a16:creationId xmlns:a16="http://schemas.microsoft.com/office/drawing/2014/main" id="{71E75A63-27EC-F544-838B-0618AC92FB50}"/>
              </a:ext>
            </a:extLst>
          </p:cNvPr>
          <p:cNvSpPr>
            <a:spLocks noGrp="1"/>
          </p:cNvSpPr>
          <p:nvPr>
            <p:ph type="body" sz="quarter" idx="10"/>
          </p:nvPr>
        </p:nvSpPr>
        <p:spPr>
          <a:xfrm>
            <a:off x="399011" y="499794"/>
            <a:ext cx="6822883"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7" name="Picture 6">
            <a:extLst>
              <a:ext uri="{FF2B5EF4-FFF2-40B4-BE49-F238E27FC236}">
                <a16:creationId xmlns:a16="http://schemas.microsoft.com/office/drawing/2014/main" id="{8498B412-3938-8047-B922-7F82A4865DA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7330187" y="0"/>
            <a:ext cx="4861811" cy="6858000"/>
          </a:xfrm>
          <a:prstGeom prst="rect">
            <a:avLst/>
          </a:prstGeom>
        </p:spPr>
      </p:pic>
      <p:pic>
        <p:nvPicPr>
          <p:cNvPr id="8" name="Picture 7">
            <a:extLst>
              <a:ext uri="{FF2B5EF4-FFF2-40B4-BE49-F238E27FC236}">
                <a16:creationId xmlns:a16="http://schemas.microsoft.com/office/drawing/2014/main" id="{7C3D7425-9B8D-4180-A58C-18A36E0C275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11" name="Slide Number Placeholder 3">
            <a:extLst>
              <a:ext uri="{FF2B5EF4-FFF2-40B4-BE49-F238E27FC236}">
                <a16:creationId xmlns:a16="http://schemas.microsoft.com/office/drawing/2014/main" id="{C33E8BFB-3DDC-43A1-A4C2-293F744566CC}"/>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a:t>
            </a:fld>
            <a:endParaRPr lang="en-AU" sz="700" dirty="0">
              <a:solidFill>
                <a:schemeClr val="bg1"/>
              </a:solidFill>
            </a:endParaRPr>
          </a:p>
        </p:txBody>
      </p:sp>
      <p:sp>
        <p:nvSpPr>
          <p:cNvPr id="13" name="Content Placeholder 2">
            <a:extLst>
              <a:ext uri="{FF2B5EF4-FFF2-40B4-BE49-F238E27FC236}">
                <a16:creationId xmlns:a16="http://schemas.microsoft.com/office/drawing/2014/main" id="{590060DA-A006-45D1-8206-5E77B47E1D90}"/>
              </a:ext>
            </a:extLst>
          </p:cNvPr>
          <p:cNvSpPr>
            <a:spLocks noGrp="1"/>
          </p:cNvSpPr>
          <p:nvPr>
            <p:ph idx="1"/>
          </p:nvPr>
        </p:nvSpPr>
        <p:spPr>
          <a:xfrm>
            <a:off x="514126" y="1631595"/>
            <a:ext cx="6357038"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6706362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xt (Left) 4">
    <p:spTree>
      <p:nvGrpSpPr>
        <p:cNvPr id="1" name=""/>
        <p:cNvGrpSpPr/>
        <p:nvPr/>
      </p:nvGrpSpPr>
      <p:grpSpPr>
        <a:xfrm>
          <a:off x="0" y="0"/>
          <a:ext cx="0" cy="0"/>
          <a:chOff x="0" y="0"/>
          <a:chExt cx="0" cy="0"/>
        </a:xfrm>
      </p:grpSpPr>
      <p:sp>
        <p:nvSpPr>
          <p:cNvPr id="12" name="Text Placeholder 8">
            <a:extLst>
              <a:ext uri="{FF2B5EF4-FFF2-40B4-BE49-F238E27FC236}">
                <a16:creationId xmlns:a16="http://schemas.microsoft.com/office/drawing/2014/main" id="{71E75A63-27EC-F544-838B-0618AC92FB50}"/>
              </a:ext>
            </a:extLst>
          </p:cNvPr>
          <p:cNvSpPr>
            <a:spLocks noGrp="1"/>
          </p:cNvSpPr>
          <p:nvPr>
            <p:ph type="body" sz="quarter" idx="10"/>
          </p:nvPr>
        </p:nvSpPr>
        <p:spPr>
          <a:xfrm>
            <a:off x="399012" y="499794"/>
            <a:ext cx="6810442"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6" name="Picture 5">
            <a:extLst>
              <a:ext uri="{FF2B5EF4-FFF2-40B4-BE49-F238E27FC236}">
                <a16:creationId xmlns:a16="http://schemas.microsoft.com/office/drawing/2014/main" id="{7B28767A-CB09-624C-A7C1-AB58B072BB0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7334954" y="0"/>
            <a:ext cx="4857046" cy="6858000"/>
          </a:xfrm>
          <a:prstGeom prst="rect">
            <a:avLst/>
          </a:prstGeom>
        </p:spPr>
      </p:pic>
      <p:pic>
        <p:nvPicPr>
          <p:cNvPr id="7" name="Picture 6">
            <a:extLst>
              <a:ext uri="{FF2B5EF4-FFF2-40B4-BE49-F238E27FC236}">
                <a16:creationId xmlns:a16="http://schemas.microsoft.com/office/drawing/2014/main" id="{64518055-DB4E-4635-9454-60687F61EAB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8" name="Slide Number Placeholder 3">
            <a:extLst>
              <a:ext uri="{FF2B5EF4-FFF2-40B4-BE49-F238E27FC236}">
                <a16:creationId xmlns:a16="http://schemas.microsoft.com/office/drawing/2014/main" id="{6FEE3C15-7BC4-413D-A9F6-8414F4F90E81}"/>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a:t>
            </a:fld>
            <a:endParaRPr lang="en-AU" sz="700" dirty="0">
              <a:solidFill>
                <a:schemeClr val="bg1"/>
              </a:solidFill>
            </a:endParaRPr>
          </a:p>
        </p:txBody>
      </p:sp>
      <p:sp>
        <p:nvSpPr>
          <p:cNvPr id="11" name="Content Placeholder 2">
            <a:extLst>
              <a:ext uri="{FF2B5EF4-FFF2-40B4-BE49-F238E27FC236}">
                <a16:creationId xmlns:a16="http://schemas.microsoft.com/office/drawing/2014/main" id="{8444B404-2FA1-4BD0-8861-014708DA559F}"/>
              </a:ext>
            </a:extLst>
          </p:cNvPr>
          <p:cNvSpPr>
            <a:spLocks noGrp="1"/>
          </p:cNvSpPr>
          <p:nvPr>
            <p:ph idx="1"/>
          </p:nvPr>
        </p:nvSpPr>
        <p:spPr>
          <a:xfrm>
            <a:off x="514126" y="1631595"/>
            <a:ext cx="6357038"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65898150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 (Left) 5">
    <p:spTree>
      <p:nvGrpSpPr>
        <p:cNvPr id="1" name=""/>
        <p:cNvGrpSpPr/>
        <p:nvPr/>
      </p:nvGrpSpPr>
      <p:grpSpPr>
        <a:xfrm>
          <a:off x="0" y="0"/>
          <a:ext cx="0" cy="0"/>
          <a:chOff x="0" y="0"/>
          <a:chExt cx="0" cy="0"/>
        </a:xfrm>
      </p:grpSpPr>
      <p:sp>
        <p:nvSpPr>
          <p:cNvPr id="12" name="Text Placeholder 8">
            <a:extLst>
              <a:ext uri="{FF2B5EF4-FFF2-40B4-BE49-F238E27FC236}">
                <a16:creationId xmlns:a16="http://schemas.microsoft.com/office/drawing/2014/main" id="{71E75A63-27EC-F544-838B-0618AC92FB50}"/>
              </a:ext>
            </a:extLst>
          </p:cNvPr>
          <p:cNvSpPr>
            <a:spLocks noGrp="1"/>
          </p:cNvSpPr>
          <p:nvPr>
            <p:ph type="body" sz="quarter" idx="10"/>
          </p:nvPr>
        </p:nvSpPr>
        <p:spPr>
          <a:xfrm>
            <a:off x="399012" y="499794"/>
            <a:ext cx="6810442"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14" name="Picture 13" descr="A picture containing tree, green, vegetable&#10;&#10;Description automatically generated">
            <a:extLst>
              <a:ext uri="{FF2B5EF4-FFF2-40B4-BE49-F238E27FC236}">
                <a16:creationId xmlns:a16="http://schemas.microsoft.com/office/drawing/2014/main" id="{E3C82A74-F6DE-4AEB-A53C-F0582DC829C8}"/>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a:off x="7330187" y="0"/>
            <a:ext cx="4861813" cy="6858000"/>
          </a:xfrm>
          <a:prstGeom prst="rect">
            <a:avLst/>
          </a:prstGeom>
        </p:spPr>
      </p:pic>
      <p:pic>
        <p:nvPicPr>
          <p:cNvPr id="15" name="Picture 14">
            <a:extLst>
              <a:ext uri="{FF2B5EF4-FFF2-40B4-BE49-F238E27FC236}">
                <a16:creationId xmlns:a16="http://schemas.microsoft.com/office/drawing/2014/main" id="{BA8CDCDB-20E8-4034-B083-2A91B85B2E9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16" name="Slide Number Placeholder 3">
            <a:extLst>
              <a:ext uri="{FF2B5EF4-FFF2-40B4-BE49-F238E27FC236}">
                <a16:creationId xmlns:a16="http://schemas.microsoft.com/office/drawing/2014/main" id="{C0CB732E-5DA7-491C-AEA0-FC1CF608D11E}"/>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a:t>
            </a:fld>
            <a:endParaRPr lang="en-AU" sz="700" dirty="0">
              <a:solidFill>
                <a:schemeClr val="bg1"/>
              </a:solidFill>
            </a:endParaRPr>
          </a:p>
        </p:txBody>
      </p:sp>
      <p:sp>
        <p:nvSpPr>
          <p:cNvPr id="17" name="Content Placeholder 2">
            <a:extLst>
              <a:ext uri="{FF2B5EF4-FFF2-40B4-BE49-F238E27FC236}">
                <a16:creationId xmlns:a16="http://schemas.microsoft.com/office/drawing/2014/main" id="{7BC5B5FA-5632-466E-8F6B-10BC6509F6A1}"/>
              </a:ext>
            </a:extLst>
          </p:cNvPr>
          <p:cNvSpPr>
            <a:spLocks noGrp="1"/>
          </p:cNvSpPr>
          <p:nvPr>
            <p:ph idx="1"/>
          </p:nvPr>
        </p:nvSpPr>
        <p:spPr>
          <a:xfrm>
            <a:off x="514126" y="1631595"/>
            <a:ext cx="6357038"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49981432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Left) 6">
    <p:spTree>
      <p:nvGrpSpPr>
        <p:cNvPr id="1" name=""/>
        <p:cNvGrpSpPr/>
        <p:nvPr/>
      </p:nvGrpSpPr>
      <p:grpSpPr>
        <a:xfrm>
          <a:off x="0" y="0"/>
          <a:ext cx="0" cy="0"/>
          <a:chOff x="0" y="0"/>
          <a:chExt cx="0" cy="0"/>
        </a:xfrm>
      </p:grpSpPr>
      <p:pic>
        <p:nvPicPr>
          <p:cNvPr id="7" name="Picture 6" descr="A picture containing colorful, decorated, store, sale&#10;&#10;Description automatically generated">
            <a:extLst>
              <a:ext uri="{FF2B5EF4-FFF2-40B4-BE49-F238E27FC236}">
                <a16:creationId xmlns:a16="http://schemas.microsoft.com/office/drawing/2014/main" id="{DB1D4F8A-919D-4A11-BE3C-F9174942E1B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b="-34"/>
          <a:stretch/>
        </p:blipFill>
        <p:spPr>
          <a:xfrm>
            <a:off x="7411660" y="0"/>
            <a:ext cx="4780339" cy="6858000"/>
          </a:xfrm>
          <a:prstGeom prst="rect">
            <a:avLst/>
          </a:prstGeom>
        </p:spPr>
      </p:pic>
      <p:sp>
        <p:nvSpPr>
          <p:cNvPr id="12" name="Text Placeholder 8">
            <a:extLst>
              <a:ext uri="{FF2B5EF4-FFF2-40B4-BE49-F238E27FC236}">
                <a16:creationId xmlns:a16="http://schemas.microsoft.com/office/drawing/2014/main" id="{71E75A63-27EC-F544-838B-0618AC92FB50}"/>
              </a:ext>
            </a:extLst>
          </p:cNvPr>
          <p:cNvSpPr>
            <a:spLocks noGrp="1"/>
          </p:cNvSpPr>
          <p:nvPr>
            <p:ph type="body" sz="quarter" idx="10"/>
          </p:nvPr>
        </p:nvSpPr>
        <p:spPr>
          <a:xfrm>
            <a:off x="399012" y="499794"/>
            <a:ext cx="6810442"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8" name="Picture 7">
            <a:extLst>
              <a:ext uri="{FF2B5EF4-FFF2-40B4-BE49-F238E27FC236}">
                <a16:creationId xmlns:a16="http://schemas.microsoft.com/office/drawing/2014/main" id="{DC79209A-0DAB-4C4C-ACCD-0B53295D364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11" name="Slide Number Placeholder 3">
            <a:extLst>
              <a:ext uri="{FF2B5EF4-FFF2-40B4-BE49-F238E27FC236}">
                <a16:creationId xmlns:a16="http://schemas.microsoft.com/office/drawing/2014/main" id="{42783080-E39C-4684-941F-79EB133305DB}"/>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a:t>
            </a:fld>
            <a:endParaRPr lang="en-AU" sz="700" dirty="0">
              <a:solidFill>
                <a:schemeClr val="bg1"/>
              </a:solidFill>
            </a:endParaRPr>
          </a:p>
        </p:txBody>
      </p:sp>
      <p:sp>
        <p:nvSpPr>
          <p:cNvPr id="13" name="Content Placeholder 2">
            <a:extLst>
              <a:ext uri="{FF2B5EF4-FFF2-40B4-BE49-F238E27FC236}">
                <a16:creationId xmlns:a16="http://schemas.microsoft.com/office/drawing/2014/main" id="{C0B39AA8-DEC7-497C-AF66-EFA4B24D14BA}"/>
              </a:ext>
            </a:extLst>
          </p:cNvPr>
          <p:cNvSpPr>
            <a:spLocks noGrp="1"/>
          </p:cNvSpPr>
          <p:nvPr>
            <p:ph idx="1"/>
          </p:nvPr>
        </p:nvSpPr>
        <p:spPr>
          <a:xfrm>
            <a:off x="514126" y="1631595"/>
            <a:ext cx="6357038"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56215402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Right) 1">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C0C0F6D-C84F-7E44-B83F-9BE73B10738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8388" t="716" r="27694" b="716"/>
          <a:stretch/>
        </p:blipFill>
        <p:spPr>
          <a:xfrm>
            <a:off x="0" y="0"/>
            <a:ext cx="4861809" cy="6858000"/>
          </a:xfrm>
          <a:prstGeom prst="rect">
            <a:avLst/>
          </a:prstGeom>
        </p:spPr>
      </p:pic>
      <p:sp>
        <p:nvSpPr>
          <p:cNvPr id="13" name="Content Placeholder 2">
            <a:extLst>
              <a:ext uri="{FF2B5EF4-FFF2-40B4-BE49-F238E27FC236}">
                <a16:creationId xmlns:a16="http://schemas.microsoft.com/office/drawing/2014/main" id="{096478FD-1D59-1240-9389-AB3A28C1285E}"/>
              </a:ext>
            </a:extLst>
          </p:cNvPr>
          <p:cNvSpPr>
            <a:spLocks noGrp="1"/>
          </p:cNvSpPr>
          <p:nvPr>
            <p:ph idx="1"/>
          </p:nvPr>
        </p:nvSpPr>
        <p:spPr>
          <a:xfrm>
            <a:off x="5287832" y="1631595"/>
            <a:ext cx="6357038"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4" name="Text Placeholder 8">
            <a:extLst>
              <a:ext uri="{FF2B5EF4-FFF2-40B4-BE49-F238E27FC236}">
                <a16:creationId xmlns:a16="http://schemas.microsoft.com/office/drawing/2014/main" id="{7372402F-9DB2-5E41-953A-DFEEB803ED11}"/>
              </a:ext>
            </a:extLst>
          </p:cNvPr>
          <p:cNvSpPr>
            <a:spLocks noGrp="1"/>
          </p:cNvSpPr>
          <p:nvPr>
            <p:ph type="body" sz="quarter" idx="10"/>
          </p:nvPr>
        </p:nvSpPr>
        <p:spPr>
          <a:xfrm>
            <a:off x="5172718" y="499794"/>
            <a:ext cx="6810442"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9" name="Picture 8">
            <a:extLst>
              <a:ext uri="{FF2B5EF4-FFF2-40B4-BE49-F238E27FC236}">
                <a16:creationId xmlns:a16="http://schemas.microsoft.com/office/drawing/2014/main" id="{0DE1CB75-2BD2-A445-9AED-EBD6C118745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1212665" y="0"/>
            <a:ext cx="3649144" cy="6858000"/>
          </a:xfrm>
          <a:prstGeom prst="rect">
            <a:avLst/>
          </a:prstGeom>
        </p:spPr>
      </p:pic>
      <p:sp>
        <p:nvSpPr>
          <p:cNvPr id="10" name="Text Placeholder 5">
            <a:extLst>
              <a:ext uri="{FF2B5EF4-FFF2-40B4-BE49-F238E27FC236}">
                <a16:creationId xmlns:a16="http://schemas.microsoft.com/office/drawing/2014/main" id="{D0A8946C-515A-4722-B9A5-3C7AB969FB31}"/>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Tree>
    <p:extLst>
      <p:ext uri="{BB962C8B-B14F-4D97-AF65-F5344CB8AC3E}">
        <p14:creationId xmlns:p14="http://schemas.microsoft.com/office/powerpoint/2010/main" val="35436657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Right) 2">
    <p:spTree>
      <p:nvGrpSpPr>
        <p:cNvPr id="1" name=""/>
        <p:cNvGrpSpPr/>
        <p:nvPr/>
      </p:nvGrpSpPr>
      <p:grpSpPr>
        <a:xfrm>
          <a:off x="0" y="0"/>
          <a:ext cx="0" cy="0"/>
          <a:chOff x="0" y="0"/>
          <a:chExt cx="0" cy="0"/>
        </a:xfrm>
      </p:grpSpPr>
      <p:pic>
        <p:nvPicPr>
          <p:cNvPr id="6" name="Picture 5" descr="A picture containing mountain, water, outdoor, nature&#10;&#10;Description automatically generated">
            <a:extLst>
              <a:ext uri="{FF2B5EF4-FFF2-40B4-BE49-F238E27FC236}">
                <a16:creationId xmlns:a16="http://schemas.microsoft.com/office/drawing/2014/main" id="{A8D8C5BB-1655-B84D-87BD-00F565AA46F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18" y="-2002"/>
            <a:ext cx="4863230" cy="6860002"/>
          </a:xfrm>
          <a:prstGeom prst="rect">
            <a:avLst/>
          </a:prstGeom>
        </p:spPr>
      </p:pic>
      <p:sp>
        <p:nvSpPr>
          <p:cNvPr id="9" name="Text Placeholder 8">
            <a:extLst>
              <a:ext uri="{FF2B5EF4-FFF2-40B4-BE49-F238E27FC236}">
                <a16:creationId xmlns:a16="http://schemas.microsoft.com/office/drawing/2014/main" id="{276B2BBE-19B2-4E4B-9E84-3A582E1448DF}"/>
              </a:ext>
            </a:extLst>
          </p:cNvPr>
          <p:cNvSpPr>
            <a:spLocks noGrp="1"/>
          </p:cNvSpPr>
          <p:nvPr>
            <p:ph type="body" sz="quarter" idx="10"/>
          </p:nvPr>
        </p:nvSpPr>
        <p:spPr>
          <a:xfrm>
            <a:off x="5172718" y="499794"/>
            <a:ext cx="6810442"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10" name="Picture 9">
            <a:extLst>
              <a:ext uri="{FF2B5EF4-FFF2-40B4-BE49-F238E27FC236}">
                <a16:creationId xmlns:a16="http://schemas.microsoft.com/office/drawing/2014/main" id="{BEE29090-DF62-D34A-A736-671A4AADCCCC}"/>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1212665" y="0"/>
            <a:ext cx="3649144" cy="6858000"/>
          </a:xfrm>
          <a:prstGeom prst="rect">
            <a:avLst/>
          </a:prstGeom>
        </p:spPr>
      </p:pic>
      <p:sp>
        <p:nvSpPr>
          <p:cNvPr id="12" name="Text Placeholder 5">
            <a:extLst>
              <a:ext uri="{FF2B5EF4-FFF2-40B4-BE49-F238E27FC236}">
                <a16:creationId xmlns:a16="http://schemas.microsoft.com/office/drawing/2014/main" id="{4E4F42CE-06B3-4DF0-9D76-D5FC6836D892}"/>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
        <p:nvSpPr>
          <p:cNvPr id="13" name="Content Placeholder 2">
            <a:extLst>
              <a:ext uri="{FF2B5EF4-FFF2-40B4-BE49-F238E27FC236}">
                <a16:creationId xmlns:a16="http://schemas.microsoft.com/office/drawing/2014/main" id="{61D96EEE-8AB2-47F9-AA0F-C3376F856FB7}"/>
              </a:ext>
            </a:extLst>
          </p:cNvPr>
          <p:cNvSpPr>
            <a:spLocks noGrp="1"/>
          </p:cNvSpPr>
          <p:nvPr>
            <p:ph idx="1"/>
          </p:nvPr>
        </p:nvSpPr>
        <p:spPr>
          <a:xfrm>
            <a:off x="5287832" y="1631595"/>
            <a:ext cx="6357038"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41850708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Right) 3">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EA6ABEC-9FA2-C942-B2D3-CBC69CCD3EF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0"/>
            <a:ext cx="4861811" cy="6858000"/>
          </a:xfrm>
          <a:prstGeom prst="rect">
            <a:avLst/>
          </a:prstGeom>
        </p:spPr>
      </p:pic>
      <p:sp>
        <p:nvSpPr>
          <p:cNvPr id="9" name="Text Placeholder 8">
            <a:extLst>
              <a:ext uri="{FF2B5EF4-FFF2-40B4-BE49-F238E27FC236}">
                <a16:creationId xmlns:a16="http://schemas.microsoft.com/office/drawing/2014/main" id="{71C297C0-AAA3-2A45-A011-1ACAFA31476B}"/>
              </a:ext>
            </a:extLst>
          </p:cNvPr>
          <p:cNvSpPr>
            <a:spLocks noGrp="1"/>
          </p:cNvSpPr>
          <p:nvPr>
            <p:ph type="body" sz="quarter" idx="10"/>
          </p:nvPr>
        </p:nvSpPr>
        <p:spPr>
          <a:xfrm>
            <a:off x="5172718" y="499794"/>
            <a:ext cx="6810442"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10" name="Picture 9">
            <a:extLst>
              <a:ext uri="{FF2B5EF4-FFF2-40B4-BE49-F238E27FC236}">
                <a16:creationId xmlns:a16="http://schemas.microsoft.com/office/drawing/2014/main" id="{0D2F87BC-7169-C54E-8F3B-7D4D9E9AC4B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1212665" y="0"/>
            <a:ext cx="3649144" cy="6858000"/>
          </a:xfrm>
          <a:prstGeom prst="rect">
            <a:avLst/>
          </a:prstGeom>
        </p:spPr>
      </p:pic>
      <p:sp>
        <p:nvSpPr>
          <p:cNvPr id="12" name="Text Placeholder 5">
            <a:extLst>
              <a:ext uri="{FF2B5EF4-FFF2-40B4-BE49-F238E27FC236}">
                <a16:creationId xmlns:a16="http://schemas.microsoft.com/office/drawing/2014/main" id="{1869C5A7-B3AD-4F07-8C22-C78C328EEA96}"/>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
        <p:nvSpPr>
          <p:cNvPr id="13" name="Content Placeholder 2">
            <a:extLst>
              <a:ext uri="{FF2B5EF4-FFF2-40B4-BE49-F238E27FC236}">
                <a16:creationId xmlns:a16="http://schemas.microsoft.com/office/drawing/2014/main" id="{32DC1CE1-CA95-4EF1-9214-EEE8E878EEC7}"/>
              </a:ext>
            </a:extLst>
          </p:cNvPr>
          <p:cNvSpPr>
            <a:spLocks noGrp="1"/>
          </p:cNvSpPr>
          <p:nvPr>
            <p:ph idx="1"/>
          </p:nvPr>
        </p:nvSpPr>
        <p:spPr>
          <a:xfrm>
            <a:off x="5287832" y="1631595"/>
            <a:ext cx="6357038"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61855132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Right) 4">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8CFC88B-A741-9746-9C12-41AF7943CB3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0"/>
            <a:ext cx="4857046" cy="6858000"/>
          </a:xfrm>
          <a:prstGeom prst="rect">
            <a:avLst/>
          </a:prstGeom>
        </p:spPr>
      </p:pic>
      <p:sp>
        <p:nvSpPr>
          <p:cNvPr id="8" name="Text Placeholder 8">
            <a:extLst>
              <a:ext uri="{FF2B5EF4-FFF2-40B4-BE49-F238E27FC236}">
                <a16:creationId xmlns:a16="http://schemas.microsoft.com/office/drawing/2014/main" id="{18FE9C00-3982-8542-AD27-5165693EF0A4}"/>
              </a:ext>
            </a:extLst>
          </p:cNvPr>
          <p:cNvSpPr>
            <a:spLocks noGrp="1"/>
          </p:cNvSpPr>
          <p:nvPr>
            <p:ph type="body" sz="quarter" idx="10"/>
          </p:nvPr>
        </p:nvSpPr>
        <p:spPr>
          <a:xfrm>
            <a:off x="5172718" y="499794"/>
            <a:ext cx="6810442"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10" name="Picture 9">
            <a:extLst>
              <a:ext uri="{FF2B5EF4-FFF2-40B4-BE49-F238E27FC236}">
                <a16:creationId xmlns:a16="http://schemas.microsoft.com/office/drawing/2014/main" id="{3DD65354-0B5D-5643-A219-0BF3990E6D6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1212665" y="0"/>
            <a:ext cx="3649144" cy="6858000"/>
          </a:xfrm>
          <a:prstGeom prst="rect">
            <a:avLst/>
          </a:prstGeom>
        </p:spPr>
      </p:pic>
      <p:sp>
        <p:nvSpPr>
          <p:cNvPr id="11" name="Text Placeholder 5">
            <a:extLst>
              <a:ext uri="{FF2B5EF4-FFF2-40B4-BE49-F238E27FC236}">
                <a16:creationId xmlns:a16="http://schemas.microsoft.com/office/drawing/2014/main" id="{3B484B98-EF5B-43F0-A709-429AB0F41DBF}"/>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
        <p:nvSpPr>
          <p:cNvPr id="12" name="Content Placeholder 2">
            <a:extLst>
              <a:ext uri="{FF2B5EF4-FFF2-40B4-BE49-F238E27FC236}">
                <a16:creationId xmlns:a16="http://schemas.microsoft.com/office/drawing/2014/main" id="{8C88C1BD-C54B-440E-B5D1-298756837740}"/>
              </a:ext>
            </a:extLst>
          </p:cNvPr>
          <p:cNvSpPr>
            <a:spLocks noGrp="1"/>
          </p:cNvSpPr>
          <p:nvPr>
            <p:ph idx="1"/>
          </p:nvPr>
        </p:nvSpPr>
        <p:spPr>
          <a:xfrm>
            <a:off x="5287832" y="1631595"/>
            <a:ext cx="6357038"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4296336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Right) 5">
    <p:spTree>
      <p:nvGrpSpPr>
        <p:cNvPr id="1" name=""/>
        <p:cNvGrpSpPr/>
        <p:nvPr/>
      </p:nvGrpSpPr>
      <p:grpSpPr>
        <a:xfrm>
          <a:off x="0" y="0"/>
          <a:ext cx="0" cy="0"/>
          <a:chOff x="0" y="0"/>
          <a:chExt cx="0" cy="0"/>
        </a:xfrm>
      </p:grpSpPr>
      <p:pic>
        <p:nvPicPr>
          <p:cNvPr id="14" name="Picture 13" descr="A picture containing tree, green, vegetable&#10;&#10;Description automatically generated">
            <a:extLst>
              <a:ext uri="{FF2B5EF4-FFF2-40B4-BE49-F238E27FC236}">
                <a16:creationId xmlns:a16="http://schemas.microsoft.com/office/drawing/2014/main" id="{A7F3180B-A4D6-4FB4-B803-B384DF3AF703}"/>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a:off x="-4" y="0"/>
            <a:ext cx="4861813" cy="6858000"/>
          </a:xfrm>
          <a:prstGeom prst="rect">
            <a:avLst/>
          </a:prstGeom>
        </p:spPr>
      </p:pic>
      <p:sp>
        <p:nvSpPr>
          <p:cNvPr id="7" name="Content Placeholder 2">
            <a:extLst>
              <a:ext uri="{FF2B5EF4-FFF2-40B4-BE49-F238E27FC236}">
                <a16:creationId xmlns:a16="http://schemas.microsoft.com/office/drawing/2014/main" id="{4D1A634B-8B06-8345-854B-25B7D108CCFE}"/>
              </a:ext>
            </a:extLst>
          </p:cNvPr>
          <p:cNvSpPr>
            <a:spLocks noGrp="1"/>
          </p:cNvSpPr>
          <p:nvPr>
            <p:ph idx="1"/>
          </p:nvPr>
        </p:nvSpPr>
        <p:spPr>
          <a:xfrm>
            <a:off x="5287832" y="1539139"/>
            <a:ext cx="6357038" cy="4330931"/>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Text Placeholder 8">
            <a:extLst>
              <a:ext uri="{FF2B5EF4-FFF2-40B4-BE49-F238E27FC236}">
                <a16:creationId xmlns:a16="http://schemas.microsoft.com/office/drawing/2014/main" id="{18FE9C00-3982-8542-AD27-5165693EF0A4}"/>
              </a:ext>
            </a:extLst>
          </p:cNvPr>
          <p:cNvSpPr>
            <a:spLocks noGrp="1"/>
          </p:cNvSpPr>
          <p:nvPr>
            <p:ph type="body" sz="quarter" idx="10"/>
          </p:nvPr>
        </p:nvSpPr>
        <p:spPr>
          <a:xfrm>
            <a:off x="5172718" y="499794"/>
            <a:ext cx="6810442"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10" name="Picture 9">
            <a:extLst>
              <a:ext uri="{FF2B5EF4-FFF2-40B4-BE49-F238E27FC236}">
                <a16:creationId xmlns:a16="http://schemas.microsoft.com/office/drawing/2014/main" id="{3DD65354-0B5D-5643-A219-0BF3990E6D6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1212665" y="0"/>
            <a:ext cx="3649144" cy="6858000"/>
          </a:xfrm>
          <a:prstGeom prst="rect">
            <a:avLst/>
          </a:prstGeom>
        </p:spPr>
      </p:pic>
      <p:sp>
        <p:nvSpPr>
          <p:cNvPr id="16" name="Text Placeholder 5">
            <a:extLst>
              <a:ext uri="{FF2B5EF4-FFF2-40B4-BE49-F238E27FC236}">
                <a16:creationId xmlns:a16="http://schemas.microsoft.com/office/drawing/2014/main" id="{BEDB2DF5-D594-486B-BFAF-E0DF6EE1360B}"/>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Tree>
    <p:extLst>
      <p:ext uri="{BB962C8B-B14F-4D97-AF65-F5344CB8AC3E}">
        <p14:creationId xmlns:p14="http://schemas.microsoft.com/office/powerpoint/2010/main" val="108479835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xt (Right) 6">
    <p:spTree>
      <p:nvGrpSpPr>
        <p:cNvPr id="1" name=""/>
        <p:cNvGrpSpPr/>
        <p:nvPr/>
      </p:nvGrpSpPr>
      <p:grpSpPr>
        <a:xfrm>
          <a:off x="0" y="0"/>
          <a:ext cx="0" cy="0"/>
          <a:chOff x="0" y="0"/>
          <a:chExt cx="0" cy="0"/>
        </a:xfrm>
      </p:grpSpPr>
      <p:pic>
        <p:nvPicPr>
          <p:cNvPr id="11" name="Picture 10" descr="A picture containing colorful, decorated, store, sale&#10;&#10;Description automatically generated">
            <a:extLst>
              <a:ext uri="{FF2B5EF4-FFF2-40B4-BE49-F238E27FC236}">
                <a16:creationId xmlns:a16="http://schemas.microsoft.com/office/drawing/2014/main" id="{7C3B0CD7-A498-4550-A77C-D61AF27CC5D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b="-34"/>
          <a:stretch/>
        </p:blipFill>
        <p:spPr>
          <a:xfrm>
            <a:off x="0" y="0"/>
            <a:ext cx="4780339" cy="6858000"/>
          </a:xfrm>
          <a:prstGeom prst="rect">
            <a:avLst/>
          </a:prstGeom>
        </p:spPr>
      </p:pic>
      <p:sp>
        <p:nvSpPr>
          <p:cNvPr id="7" name="Content Placeholder 2">
            <a:extLst>
              <a:ext uri="{FF2B5EF4-FFF2-40B4-BE49-F238E27FC236}">
                <a16:creationId xmlns:a16="http://schemas.microsoft.com/office/drawing/2014/main" id="{4D1A634B-8B06-8345-854B-25B7D108CCFE}"/>
              </a:ext>
            </a:extLst>
          </p:cNvPr>
          <p:cNvSpPr>
            <a:spLocks noGrp="1"/>
          </p:cNvSpPr>
          <p:nvPr>
            <p:ph idx="1"/>
          </p:nvPr>
        </p:nvSpPr>
        <p:spPr>
          <a:xfrm>
            <a:off x="5287832" y="1539139"/>
            <a:ext cx="6357038" cy="4330931"/>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Text Placeholder 8">
            <a:extLst>
              <a:ext uri="{FF2B5EF4-FFF2-40B4-BE49-F238E27FC236}">
                <a16:creationId xmlns:a16="http://schemas.microsoft.com/office/drawing/2014/main" id="{18FE9C00-3982-8542-AD27-5165693EF0A4}"/>
              </a:ext>
            </a:extLst>
          </p:cNvPr>
          <p:cNvSpPr>
            <a:spLocks noGrp="1"/>
          </p:cNvSpPr>
          <p:nvPr>
            <p:ph type="body" sz="quarter" idx="10"/>
          </p:nvPr>
        </p:nvSpPr>
        <p:spPr>
          <a:xfrm>
            <a:off x="5172718" y="499794"/>
            <a:ext cx="6810442"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10" name="Picture 9">
            <a:extLst>
              <a:ext uri="{FF2B5EF4-FFF2-40B4-BE49-F238E27FC236}">
                <a16:creationId xmlns:a16="http://schemas.microsoft.com/office/drawing/2014/main" id="{3DD65354-0B5D-5643-A219-0BF3990E6D6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1212665" y="0"/>
            <a:ext cx="3649144" cy="6858000"/>
          </a:xfrm>
          <a:prstGeom prst="rect">
            <a:avLst/>
          </a:prstGeom>
        </p:spPr>
      </p:pic>
      <p:sp>
        <p:nvSpPr>
          <p:cNvPr id="13" name="Text Placeholder 5">
            <a:extLst>
              <a:ext uri="{FF2B5EF4-FFF2-40B4-BE49-F238E27FC236}">
                <a16:creationId xmlns:a16="http://schemas.microsoft.com/office/drawing/2014/main" id="{BC103587-61FE-4B81-BADA-940C2A622044}"/>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Tree>
    <p:extLst>
      <p:ext uri="{BB962C8B-B14F-4D97-AF65-F5344CB8AC3E}">
        <p14:creationId xmlns:p14="http://schemas.microsoft.com/office/powerpoint/2010/main" val="60167708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oxes (Six)">
    <p:spTree>
      <p:nvGrpSpPr>
        <p:cNvPr id="1" name=""/>
        <p:cNvGrpSpPr/>
        <p:nvPr/>
      </p:nvGrpSpPr>
      <p:grpSpPr>
        <a:xfrm>
          <a:off x="0" y="0"/>
          <a:ext cx="0" cy="0"/>
          <a:chOff x="0" y="0"/>
          <a:chExt cx="0" cy="0"/>
        </a:xfrm>
      </p:grpSpPr>
      <p:sp>
        <p:nvSpPr>
          <p:cNvPr id="17" name="Text Placeholder 12">
            <a:extLst>
              <a:ext uri="{FF2B5EF4-FFF2-40B4-BE49-F238E27FC236}">
                <a16:creationId xmlns:a16="http://schemas.microsoft.com/office/drawing/2014/main" id="{59CBECC6-BE69-4658-A313-4F306B10CEC8}"/>
              </a:ext>
            </a:extLst>
          </p:cNvPr>
          <p:cNvSpPr>
            <a:spLocks noGrp="1"/>
          </p:cNvSpPr>
          <p:nvPr>
            <p:ph type="body" sz="quarter" idx="13" hasCustomPrompt="1"/>
          </p:nvPr>
        </p:nvSpPr>
        <p:spPr>
          <a:xfrm>
            <a:off x="951151" y="1900463"/>
            <a:ext cx="2876204" cy="1528537"/>
          </a:xfrm>
          <a:prstGeom prst="rect">
            <a:avLst/>
          </a:prstGeom>
        </p:spPr>
        <p:txBody>
          <a:bodyPr anchor="t"/>
          <a:lstStyle>
            <a:lvl1pPr marL="0" indent="0">
              <a:lnSpc>
                <a:spcPts val="3200"/>
              </a:lnSpc>
              <a:spcBef>
                <a:spcPts val="0"/>
              </a:spcBef>
              <a:spcAft>
                <a:spcPts val="0"/>
              </a:spcAft>
              <a:buNone/>
              <a:defRPr sz="28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add short text</a:t>
            </a:r>
          </a:p>
        </p:txBody>
      </p:sp>
      <p:sp>
        <p:nvSpPr>
          <p:cNvPr id="22" name="Text Placeholder 12">
            <a:extLst>
              <a:ext uri="{FF2B5EF4-FFF2-40B4-BE49-F238E27FC236}">
                <a16:creationId xmlns:a16="http://schemas.microsoft.com/office/drawing/2014/main" id="{8D82D485-D5B3-4FB3-B12E-81AFA8A7EF90}"/>
              </a:ext>
            </a:extLst>
          </p:cNvPr>
          <p:cNvSpPr>
            <a:spLocks noGrp="1"/>
          </p:cNvSpPr>
          <p:nvPr>
            <p:ph type="body" sz="quarter" idx="15" hasCustomPrompt="1"/>
          </p:nvPr>
        </p:nvSpPr>
        <p:spPr>
          <a:xfrm>
            <a:off x="8765571" y="1900463"/>
            <a:ext cx="2876204" cy="1528537"/>
          </a:xfrm>
          <a:prstGeom prst="rect">
            <a:avLst/>
          </a:prstGeom>
        </p:spPr>
        <p:txBody>
          <a:bodyPr anchor="t"/>
          <a:lstStyle>
            <a:lvl1pPr marL="0" indent="0">
              <a:lnSpc>
                <a:spcPts val="3200"/>
              </a:lnSpc>
              <a:spcBef>
                <a:spcPts val="0"/>
              </a:spcBef>
              <a:spcAft>
                <a:spcPts val="0"/>
              </a:spcAft>
              <a:buNone/>
              <a:defRPr sz="28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48" name="Text Placeholder 12">
            <a:extLst>
              <a:ext uri="{FF2B5EF4-FFF2-40B4-BE49-F238E27FC236}">
                <a16:creationId xmlns:a16="http://schemas.microsoft.com/office/drawing/2014/main" id="{7B0ABE62-F786-4557-A28B-FD0607FE4381}"/>
              </a:ext>
            </a:extLst>
          </p:cNvPr>
          <p:cNvSpPr>
            <a:spLocks noGrp="1"/>
          </p:cNvSpPr>
          <p:nvPr>
            <p:ph type="body" sz="quarter" idx="17" hasCustomPrompt="1"/>
          </p:nvPr>
        </p:nvSpPr>
        <p:spPr>
          <a:xfrm>
            <a:off x="4839030" y="1900463"/>
            <a:ext cx="2876204" cy="1528535"/>
          </a:xfrm>
          <a:prstGeom prst="rect">
            <a:avLst/>
          </a:prstGeom>
        </p:spPr>
        <p:txBody>
          <a:bodyPr anchor="t"/>
          <a:lstStyle>
            <a:lvl1pPr marL="0" indent="0">
              <a:lnSpc>
                <a:spcPts val="3200"/>
              </a:lnSpc>
              <a:spcBef>
                <a:spcPts val="0"/>
              </a:spcBef>
              <a:spcAft>
                <a:spcPts val="0"/>
              </a:spcAft>
              <a:buNone/>
              <a:defRPr sz="28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52" name="Text Placeholder 12">
            <a:extLst>
              <a:ext uri="{FF2B5EF4-FFF2-40B4-BE49-F238E27FC236}">
                <a16:creationId xmlns:a16="http://schemas.microsoft.com/office/drawing/2014/main" id="{6CDF88BA-CCE1-4474-AE1A-83B7C968F98A}"/>
              </a:ext>
            </a:extLst>
          </p:cNvPr>
          <p:cNvSpPr>
            <a:spLocks noGrp="1"/>
          </p:cNvSpPr>
          <p:nvPr>
            <p:ph type="body" sz="quarter" idx="19" hasCustomPrompt="1"/>
          </p:nvPr>
        </p:nvSpPr>
        <p:spPr>
          <a:xfrm>
            <a:off x="951151" y="4098025"/>
            <a:ext cx="2876204" cy="1528535"/>
          </a:xfrm>
          <a:prstGeom prst="rect">
            <a:avLst/>
          </a:prstGeom>
        </p:spPr>
        <p:txBody>
          <a:bodyPr anchor="t"/>
          <a:lstStyle>
            <a:lvl1pPr marL="0" indent="0">
              <a:lnSpc>
                <a:spcPts val="3200"/>
              </a:lnSpc>
              <a:spcBef>
                <a:spcPts val="0"/>
              </a:spcBef>
              <a:spcAft>
                <a:spcPts val="0"/>
              </a:spcAft>
              <a:buNone/>
              <a:defRPr sz="28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54" name="Text Placeholder 12">
            <a:extLst>
              <a:ext uri="{FF2B5EF4-FFF2-40B4-BE49-F238E27FC236}">
                <a16:creationId xmlns:a16="http://schemas.microsoft.com/office/drawing/2014/main" id="{5A4717A0-8DC3-48E5-B9F0-D4C9DB03F4B8}"/>
              </a:ext>
            </a:extLst>
          </p:cNvPr>
          <p:cNvSpPr>
            <a:spLocks noGrp="1"/>
          </p:cNvSpPr>
          <p:nvPr>
            <p:ph type="body" sz="quarter" idx="21" hasCustomPrompt="1"/>
          </p:nvPr>
        </p:nvSpPr>
        <p:spPr>
          <a:xfrm>
            <a:off x="4839030" y="4098025"/>
            <a:ext cx="2876204" cy="1528534"/>
          </a:xfrm>
          <a:prstGeom prst="rect">
            <a:avLst/>
          </a:prstGeom>
        </p:spPr>
        <p:txBody>
          <a:bodyPr anchor="t"/>
          <a:lstStyle>
            <a:lvl1pPr marL="0" indent="0">
              <a:lnSpc>
                <a:spcPts val="3200"/>
              </a:lnSpc>
              <a:spcBef>
                <a:spcPts val="0"/>
              </a:spcBef>
              <a:spcAft>
                <a:spcPts val="0"/>
              </a:spcAft>
              <a:buNone/>
              <a:defRPr sz="28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58" name="Text Placeholder 12">
            <a:extLst>
              <a:ext uri="{FF2B5EF4-FFF2-40B4-BE49-F238E27FC236}">
                <a16:creationId xmlns:a16="http://schemas.microsoft.com/office/drawing/2014/main" id="{2A12CD86-0FE3-4570-AB1F-DA91CCF2B424}"/>
              </a:ext>
            </a:extLst>
          </p:cNvPr>
          <p:cNvSpPr>
            <a:spLocks noGrp="1"/>
          </p:cNvSpPr>
          <p:nvPr>
            <p:ph type="body" sz="quarter" idx="23" hasCustomPrompt="1"/>
          </p:nvPr>
        </p:nvSpPr>
        <p:spPr>
          <a:xfrm>
            <a:off x="8765571" y="4098025"/>
            <a:ext cx="2876204" cy="1528534"/>
          </a:xfrm>
          <a:prstGeom prst="rect">
            <a:avLst/>
          </a:prstGeom>
        </p:spPr>
        <p:txBody>
          <a:bodyPr anchor="t"/>
          <a:lstStyle>
            <a:lvl1pPr marL="0" indent="0">
              <a:lnSpc>
                <a:spcPts val="3200"/>
              </a:lnSpc>
              <a:spcBef>
                <a:spcPts val="0"/>
              </a:spcBef>
              <a:spcAft>
                <a:spcPts val="0"/>
              </a:spcAft>
              <a:buNone/>
              <a:defRPr sz="28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cxnSp>
        <p:nvCxnSpPr>
          <p:cNvPr id="18" name="Straight Connector 17">
            <a:extLst>
              <a:ext uri="{FF2B5EF4-FFF2-40B4-BE49-F238E27FC236}">
                <a16:creationId xmlns:a16="http://schemas.microsoft.com/office/drawing/2014/main" id="{4660E76E-99AA-BC4B-A43B-42E11B6FF771}"/>
              </a:ext>
            </a:extLst>
          </p:cNvPr>
          <p:cNvCxnSpPr>
            <a:cxnSpLocks/>
          </p:cNvCxnSpPr>
          <p:nvPr userDrawn="1"/>
        </p:nvCxnSpPr>
        <p:spPr>
          <a:xfrm>
            <a:off x="8240402" y="1435402"/>
            <a:ext cx="0" cy="4795069"/>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F939809-6C2A-2846-ADF1-A1902D63810B}"/>
              </a:ext>
            </a:extLst>
          </p:cNvPr>
          <p:cNvCxnSpPr>
            <a:cxnSpLocks/>
          </p:cNvCxnSpPr>
          <p:nvPr userDrawn="1"/>
        </p:nvCxnSpPr>
        <p:spPr>
          <a:xfrm>
            <a:off x="4313861" y="1435402"/>
            <a:ext cx="0" cy="4764547"/>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98BE8A8-D54A-0348-BBE0-33D3BA81F53F}"/>
              </a:ext>
            </a:extLst>
          </p:cNvPr>
          <p:cNvCxnSpPr>
            <a:cxnSpLocks/>
          </p:cNvCxnSpPr>
          <p:nvPr userDrawn="1"/>
        </p:nvCxnSpPr>
        <p:spPr>
          <a:xfrm flipH="1">
            <a:off x="0" y="3738282"/>
            <a:ext cx="12192001" cy="0"/>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sp>
        <p:nvSpPr>
          <p:cNvPr id="26" name="Text Placeholder 8">
            <a:extLst>
              <a:ext uri="{FF2B5EF4-FFF2-40B4-BE49-F238E27FC236}">
                <a16:creationId xmlns:a16="http://schemas.microsoft.com/office/drawing/2014/main" id="{FB8CC451-F513-DF48-A567-BFE73E46DB6D}"/>
              </a:ext>
            </a:extLst>
          </p:cNvPr>
          <p:cNvSpPr>
            <a:spLocks noGrp="1"/>
          </p:cNvSpPr>
          <p:nvPr>
            <p:ph type="body" sz="quarter" idx="10"/>
          </p:nvPr>
        </p:nvSpPr>
        <p:spPr>
          <a:xfrm>
            <a:off x="399011" y="499794"/>
            <a:ext cx="10091653"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12" name="Picture 11">
            <a:extLst>
              <a:ext uri="{FF2B5EF4-FFF2-40B4-BE49-F238E27FC236}">
                <a16:creationId xmlns:a16="http://schemas.microsoft.com/office/drawing/2014/main" id="{85DD4B63-0336-E04B-91BF-780A9C86AF0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Tree>
    <p:extLst>
      <p:ext uri="{BB962C8B-B14F-4D97-AF65-F5344CB8AC3E}">
        <p14:creationId xmlns:p14="http://schemas.microsoft.com/office/powerpoint/2010/main" val="331271103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oxes (Four) 1">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A429E54-6F5F-0946-B348-F7BF9C56509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4296698" cy="6858000"/>
          </a:xfrm>
          <a:prstGeom prst="rect">
            <a:avLst/>
          </a:prstGeom>
        </p:spPr>
      </p:pic>
      <p:sp>
        <p:nvSpPr>
          <p:cNvPr id="22" name="Text Placeholder 12">
            <a:extLst>
              <a:ext uri="{FF2B5EF4-FFF2-40B4-BE49-F238E27FC236}">
                <a16:creationId xmlns:a16="http://schemas.microsoft.com/office/drawing/2014/main" id="{8D82D485-D5B3-4FB3-B12E-81AFA8A7EF90}"/>
              </a:ext>
            </a:extLst>
          </p:cNvPr>
          <p:cNvSpPr>
            <a:spLocks noGrp="1"/>
          </p:cNvSpPr>
          <p:nvPr>
            <p:ph type="body" sz="quarter" idx="15" hasCustomPrompt="1"/>
          </p:nvPr>
        </p:nvSpPr>
        <p:spPr>
          <a:xfrm>
            <a:off x="8765571" y="1900463"/>
            <a:ext cx="2876204" cy="1528537"/>
          </a:xfrm>
          <a:prstGeom prst="rect">
            <a:avLst/>
          </a:prstGeom>
        </p:spPr>
        <p:txBody>
          <a:bodyPr anchor="t"/>
          <a:lstStyle>
            <a:lvl1pPr marL="0" indent="0">
              <a:lnSpc>
                <a:spcPts val="26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48" name="Text Placeholder 12">
            <a:extLst>
              <a:ext uri="{FF2B5EF4-FFF2-40B4-BE49-F238E27FC236}">
                <a16:creationId xmlns:a16="http://schemas.microsoft.com/office/drawing/2014/main" id="{7B0ABE62-F786-4557-A28B-FD0607FE4381}"/>
              </a:ext>
            </a:extLst>
          </p:cNvPr>
          <p:cNvSpPr>
            <a:spLocks noGrp="1"/>
          </p:cNvSpPr>
          <p:nvPr>
            <p:ph type="body" sz="quarter" idx="17" hasCustomPrompt="1"/>
          </p:nvPr>
        </p:nvSpPr>
        <p:spPr>
          <a:xfrm>
            <a:off x="4839030" y="1900463"/>
            <a:ext cx="2876200" cy="1528535"/>
          </a:xfrm>
          <a:prstGeom prst="rect">
            <a:avLst/>
          </a:prstGeom>
        </p:spPr>
        <p:txBody>
          <a:bodyPr anchor="t"/>
          <a:lstStyle>
            <a:lvl1pPr marL="0" indent="0">
              <a:lnSpc>
                <a:spcPts val="30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54" name="Text Placeholder 12">
            <a:extLst>
              <a:ext uri="{FF2B5EF4-FFF2-40B4-BE49-F238E27FC236}">
                <a16:creationId xmlns:a16="http://schemas.microsoft.com/office/drawing/2014/main" id="{5A4717A0-8DC3-48E5-B9F0-D4C9DB03F4B8}"/>
              </a:ext>
            </a:extLst>
          </p:cNvPr>
          <p:cNvSpPr>
            <a:spLocks noGrp="1"/>
          </p:cNvSpPr>
          <p:nvPr>
            <p:ph type="body" sz="quarter" idx="21" hasCustomPrompt="1"/>
          </p:nvPr>
        </p:nvSpPr>
        <p:spPr>
          <a:xfrm>
            <a:off x="4839030" y="4098025"/>
            <a:ext cx="2876204" cy="1528534"/>
          </a:xfrm>
          <a:prstGeom prst="rect">
            <a:avLst/>
          </a:prstGeom>
        </p:spPr>
        <p:txBody>
          <a:bodyPr anchor="t"/>
          <a:lstStyle>
            <a:lvl1pPr marL="0" indent="0">
              <a:lnSpc>
                <a:spcPts val="26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58" name="Text Placeholder 12">
            <a:extLst>
              <a:ext uri="{FF2B5EF4-FFF2-40B4-BE49-F238E27FC236}">
                <a16:creationId xmlns:a16="http://schemas.microsoft.com/office/drawing/2014/main" id="{2A12CD86-0FE3-4570-AB1F-DA91CCF2B424}"/>
              </a:ext>
            </a:extLst>
          </p:cNvPr>
          <p:cNvSpPr>
            <a:spLocks noGrp="1"/>
          </p:cNvSpPr>
          <p:nvPr>
            <p:ph type="body" sz="quarter" idx="23" hasCustomPrompt="1"/>
          </p:nvPr>
        </p:nvSpPr>
        <p:spPr>
          <a:xfrm>
            <a:off x="8765571" y="4098025"/>
            <a:ext cx="2876204" cy="1528534"/>
          </a:xfrm>
          <a:prstGeom prst="rect">
            <a:avLst/>
          </a:prstGeom>
        </p:spPr>
        <p:txBody>
          <a:bodyPr anchor="t"/>
          <a:lstStyle>
            <a:lvl1pPr marL="0" indent="0">
              <a:lnSpc>
                <a:spcPts val="26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cxnSp>
        <p:nvCxnSpPr>
          <p:cNvPr id="18" name="Straight Connector 17">
            <a:extLst>
              <a:ext uri="{FF2B5EF4-FFF2-40B4-BE49-F238E27FC236}">
                <a16:creationId xmlns:a16="http://schemas.microsoft.com/office/drawing/2014/main" id="{4660E76E-99AA-BC4B-A43B-42E11B6FF771}"/>
              </a:ext>
            </a:extLst>
          </p:cNvPr>
          <p:cNvCxnSpPr>
            <a:cxnSpLocks/>
          </p:cNvCxnSpPr>
          <p:nvPr userDrawn="1"/>
        </p:nvCxnSpPr>
        <p:spPr>
          <a:xfrm>
            <a:off x="8240402" y="1435402"/>
            <a:ext cx="0" cy="4763265"/>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98BE8A8-D54A-0348-BBE0-33D3BA81F53F}"/>
              </a:ext>
            </a:extLst>
          </p:cNvPr>
          <p:cNvCxnSpPr>
            <a:cxnSpLocks/>
          </p:cNvCxnSpPr>
          <p:nvPr userDrawn="1"/>
        </p:nvCxnSpPr>
        <p:spPr>
          <a:xfrm flipH="1">
            <a:off x="4313861" y="3738282"/>
            <a:ext cx="7878140" cy="0"/>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sp>
        <p:nvSpPr>
          <p:cNvPr id="27" name="Text Placeholder 8">
            <a:extLst>
              <a:ext uri="{FF2B5EF4-FFF2-40B4-BE49-F238E27FC236}">
                <a16:creationId xmlns:a16="http://schemas.microsoft.com/office/drawing/2014/main" id="{7D108C10-4F95-C346-95C0-2C21E56D620B}"/>
              </a:ext>
            </a:extLst>
          </p:cNvPr>
          <p:cNvSpPr>
            <a:spLocks noGrp="1"/>
          </p:cNvSpPr>
          <p:nvPr>
            <p:ph type="body" sz="quarter" idx="10"/>
          </p:nvPr>
        </p:nvSpPr>
        <p:spPr>
          <a:xfrm>
            <a:off x="4839031" y="490424"/>
            <a:ext cx="6960764"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12" name="Picture 11">
            <a:extLst>
              <a:ext uri="{FF2B5EF4-FFF2-40B4-BE49-F238E27FC236}">
                <a16:creationId xmlns:a16="http://schemas.microsoft.com/office/drawing/2014/main" id="{144109A9-9BAC-AD48-ADB9-3C7E2037A84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658788" y="0"/>
            <a:ext cx="3649144" cy="6858000"/>
          </a:xfrm>
          <a:prstGeom prst="rect">
            <a:avLst/>
          </a:prstGeom>
        </p:spPr>
      </p:pic>
      <p:sp>
        <p:nvSpPr>
          <p:cNvPr id="14" name="Text Placeholder 5">
            <a:extLst>
              <a:ext uri="{FF2B5EF4-FFF2-40B4-BE49-F238E27FC236}">
                <a16:creationId xmlns:a16="http://schemas.microsoft.com/office/drawing/2014/main" id="{B97AC868-2302-4DB3-AEB0-080D71924C3B}"/>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Tree>
    <p:extLst>
      <p:ext uri="{BB962C8B-B14F-4D97-AF65-F5344CB8AC3E}">
        <p14:creationId xmlns:p14="http://schemas.microsoft.com/office/powerpoint/2010/main" val="318252874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oex (Four) 2">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A429E54-6F5F-0946-B348-F7BF9C56509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8311"/>
            <a:ext cx="4307932" cy="6866311"/>
          </a:xfrm>
          <a:prstGeom prst="rect">
            <a:avLst/>
          </a:prstGeom>
        </p:spPr>
      </p:pic>
      <p:sp>
        <p:nvSpPr>
          <p:cNvPr id="22" name="Text Placeholder 12">
            <a:extLst>
              <a:ext uri="{FF2B5EF4-FFF2-40B4-BE49-F238E27FC236}">
                <a16:creationId xmlns:a16="http://schemas.microsoft.com/office/drawing/2014/main" id="{8D82D485-D5B3-4FB3-B12E-81AFA8A7EF90}"/>
              </a:ext>
            </a:extLst>
          </p:cNvPr>
          <p:cNvSpPr>
            <a:spLocks noGrp="1"/>
          </p:cNvSpPr>
          <p:nvPr>
            <p:ph type="body" sz="quarter" idx="15" hasCustomPrompt="1"/>
          </p:nvPr>
        </p:nvSpPr>
        <p:spPr>
          <a:xfrm>
            <a:off x="8765571" y="1900463"/>
            <a:ext cx="2876204" cy="1528537"/>
          </a:xfrm>
          <a:prstGeom prst="rect">
            <a:avLst/>
          </a:prstGeom>
        </p:spPr>
        <p:txBody>
          <a:bodyPr anchor="t"/>
          <a:lstStyle>
            <a:lvl1pPr marL="0" indent="0">
              <a:lnSpc>
                <a:spcPts val="26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48" name="Text Placeholder 12">
            <a:extLst>
              <a:ext uri="{FF2B5EF4-FFF2-40B4-BE49-F238E27FC236}">
                <a16:creationId xmlns:a16="http://schemas.microsoft.com/office/drawing/2014/main" id="{7B0ABE62-F786-4557-A28B-FD0607FE4381}"/>
              </a:ext>
            </a:extLst>
          </p:cNvPr>
          <p:cNvSpPr>
            <a:spLocks noGrp="1"/>
          </p:cNvSpPr>
          <p:nvPr>
            <p:ph type="body" sz="quarter" idx="17" hasCustomPrompt="1"/>
          </p:nvPr>
        </p:nvSpPr>
        <p:spPr>
          <a:xfrm>
            <a:off x="4839030" y="1900463"/>
            <a:ext cx="2876200" cy="1528535"/>
          </a:xfrm>
          <a:prstGeom prst="rect">
            <a:avLst/>
          </a:prstGeom>
        </p:spPr>
        <p:txBody>
          <a:bodyPr anchor="t"/>
          <a:lstStyle>
            <a:lvl1pPr marL="0" indent="0">
              <a:lnSpc>
                <a:spcPts val="30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54" name="Text Placeholder 12">
            <a:extLst>
              <a:ext uri="{FF2B5EF4-FFF2-40B4-BE49-F238E27FC236}">
                <a16:creationId xmlns:a16="http://schemas.microsoft.com/office/drawing/2014/main" id="{5A4717A0-8DC3-48E5-B9F0-D4C9DB03F4B8}"/>
              </a:ext>
            </a:extLst>
          </p:cNvPr>
          <p:cNvSpPr>
            <a:spLocks noGrp="1"/>
          </p:cNvSpPr>
          <p:nvPr>
            <p:ph type="body" sz="quarter" idx="21" hasCustomPrompt="1"/>
          </p:nvPr>
        </p:nvSpPr>
        <p:spPr>
          <a:xfrm>
            <a:off x="4839030" y="4098025"/>
            <a:ext cx="2876204" cy="1528534"/>
          </a:xfrm>
          <a:prstGeom prst="rect">
            <a:avLst/>
          </a:prstGeom>
        </p:spPr>
        <p:txBody>
          <a:bodyPr anchor="t"/>
          <a:lstStyle>
            <a:lvl1pPr marL="0" indent="0">
              <a:lnSpc>
                <a:spcPts val="26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58" name="Text Placeholder 12">
            <a:extLst>
              <a:ext uri="{FF2B5EF4-FFF2-40B4-BE49-F238E27FC236}">
                <a16:creationId xmlns:a16="http://schemas.microsoft.com/office/drawing/2014/main" id="{2A12CD86-0FE3-4570-AB1F-DA91CCF2B424}"/>
              </a:ext>
            </a:extLst>
          </p:cNvPr>
          <p:cNvSpPr>
            <a:spLocks noGrp="1"/>
          </p:cNvSpPr>
          <p:nvPr>
            <p:ph type="body" sz="quarter" idx="23" hasCustomPrompt="1"/>
          </p:nvPr>
        </p:nvSpPr>
        <p:spPr>
          <a:xfrm>
            <a:off x="8765571" y="4098025"/>
            <a:ext cx="2876204" cy="1528534"/>
          </a:xfrm>
          <a:prstGeom prst="rect">
            <a:avLst/>
          </a:prstGeom>
        </p:spPr>
        <p:txBody>
          <a:bodyPr anchor="t"/>
          <a:lstStyle>
            <a:lvl1pPr marL="0" indent="0">
              <a:lnSpc>
                <a:spcPts val="26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cxnSp>
        <p:nvCxnSpPr>
          <p:cNvPr id="18" name="Straight Connector 17">
            <a:extLst>
              <a:ext uri="{FF2B5EF4-FFF2-40B4-BE49-F238E27FC236}">
                <a16:creationId xmlns:a16="http://schemas.microsoft.com/office/drawing/2014/main" id="{4660E76E-99AA-BC4B-A43B-42E11B6FF771}"/>
              </a:ext>
            </a:extLst>
          </p:cNvPr>
          <p:cNvCxnSpPr>
            <a:cxnSpLocks/>
          </p:cNvCxnSpPr>
          <p:nvPr userDrawn="1"/>
        </p:nvCxnSpPr>
        <p:spPr>
          <a:xfrm>
            <a:off x="8240402" y="1435402"/>
            <a:ext cx="0" cy="4763265"/>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98BE8A8-D54A-0348-BBE0-33D3BA81F53F}"/>
              </a:ext>
            </a:extLst>
          </p:cNvPr>
          <p:cNvCxnSpPr>
            <a:cxnSpLocks/>
          </p:cNvCxnSpPr>
          <p:nvPr userDrawn="1"/>
        </p:nvCxnSpPr>
        <p:spPr>
          <a:xfrm flipH="1">
            <a:off x="4242547" y="3738282"/>
            <a:ext cx="7949454" cy="0"/>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sp>
        <p:nvSpPr>
          <p:cNvPr id="10" name="Text Placeholder 8">
            <a:extLst>
              <a:ext uri="{FF2B5EF4-FFF2-40B4-BE49-F238E27FC236}">
                <a16:creationId xmlns:a16="http://schemas.microsoft.com/office/drawing/2014/main" id="{D4C60924-5C7B-324C-B592-533B1C1EC031}"/>
              </a:ext>
            </a:extLst>
          </p:cNvPr>
          <p:cNvSpPr>
            <a:spLocks noGrp="1"/>
          </p:cNvSpPr>
          <p:nvPr>
            <p:ph type="body" sz="quarter" idx="10"/>
          </p:nvPr>
        </p:nvSpPr>
        <p:spPr>
          <a:xfrm>
            <a:off x="4839031" y="490424"/>
            <a:ext cx="6960764"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17" name="Picture 16">
            <a:extLst>
              <a:ext uri="{FF2B5EF4-FFF2-40B4-BE49-F238E27FC236}">
                <a16:creationId xmlns:a16="http://schemas.microsoft.com/office/drawing/2014/main" id="{435EB324-E351-6B49-8D0C-D2739264F8B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658788" y="0"/>
            <a:ext cx="3649144" cy="6858000"/>
          </a:xfrm>
          <a:prstGeom prst="rect">
            <a:avLst/>
          </a:prstGeom>
        </p:spPr>
      </p:pic>
      <p:sp>
        <p:nvSpPr>
          <p:cNvPr id="12" name="Text Placeholder 5">
            <a:extLst>
              <a:ext uri="{FF2B5EF4-FFF2-40B4-BE49-F238E27FC236}">
                <a16:creationId xmlns:a16="http://schemas.microsoft.com/office/drawing/2014/main" id="{5058AA8B-0C6F-4750-9177-8FBF12C7EC4C}"/>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Tree>
    <p:extLst>
      <p:ext uri="{BB962C8B-B14F-4D97-AF65-F5344CB8AC3E}">
        <p14:creationId xmlns:p14="http://schemas.microsoft.com/office/powerpoint/2010/main" val="106034470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oxes (Four) 3">
    <p:spTree>
      <p:nvGrpSpPr>
        <p:cNvPr id="1" name=""/>
        <p:cNvGrpSpPr/>
        <p:nvPr/>
      </p:nvGrpSpPr>
      <p:grpSpPr>
        <a:xfrm>
          <a:off x="0" y="0"/>
          <a:ext cx="0" cy="0"/>
          <a:chOff x="0" y="0"/>
          <a:chExt cx="0" cy="0"/>
        </a:xfrm>
      </p:grpSpPr>
      <p:pic>
        <p:nvPicPr>
          <p:cNvPr id="12" name="Picture 11" descr="A picture containing sky, outdoor, grass, nature&#10;&#10;Description automatically generated">
            <a:extLst>
              <a:ext uri="{FF2B5EF4-FFF2-40B4-BE49-F238E27FC236}">
                <a16:creationId xmlns:a16="http://schemas.microsoft.com/office/drawing/2014/main" id="{7E3AC7A1-10C9-426E-9A17-843B49616DB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912" y="0"/>
            <a:ext cx="4235898" cy="6858000"/>
          </a:xfrm>
          <a:prstGeom prst="rect">
            <a:avLst/>
          </a:prstGeom>
        </p:spPr>
      </p:pic>
      <p:sp>
        <p:nvSpPr>
          <p:cNvPr id="22" name="Text Placeholder 12">
            <a:extLst>
              <a:ext uri="{FF2B5EF4-FFF2-40B4-BE49-F238E27FC236}">
                <a16:creationId xmlns:a16="http://schemas.microsoft.com/office/drawing/2014/main" id="{8D82D485-D5B3-4FB3-B12E-81AFA8A7EF90}"/>
              </a:ext>
            </a:extLst>
          </p:cNvPr>
          <p:cNvSpPr>
            <a:spLocks noGrp="1"/>
          </p:cNvSpPr>
          <p:nvPr>
            <p:ph type="body" sz="quarter" idx="15" hasCustomPrompt="1"/>
          </p:nvPr>
        </p:nvSpPr>
        <p:spPr>
          <a:xfrm>
            <a:off x="8765571" y="1900463"/>
            <a:ext cx="2876204" cy="1528537"/>
          </a:xfrm>
          <a:prstGeom prst="rect">
            <a:avLst/>
          </a:prstGeom>
        </p:spPr>
        <p:txBody>
          <a:bodyPr anchor="t"/>
          <a:lstStyle>
            <a:lvl1pPr marL="0" indent="0">
              <a:lnSpc>
                <a:spcPts val="26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48" name="Text Placeholder 12">
            <a:extLst>
              <a:ext uri="{FF2B5EF4-FFF2-40B4-BE49-F238E27FC236}">
                <a16:creationId xmlns:a16="http://schemas.microsoft.com/office/drawing/2014/main" id="{7B0ABE62-F786-4557-A28B-FD0607FE4381}"/>
              </a:ext>
            </a:extLst>
          </p:cNvPr>
          <p:cNvSpPr>
            <a:spLocks noGrp="1"/>
          </p:cNvSpPr>
          <p:nvPr>
            <p:ph type="body" sz="quarter" idx="17" hasCustomPrompt="1"/>
          </p:nvPr>
        </p:nvSpPr>
        <p:spPr>
          <a:xfrm>
            <a:off x="4839030" y="1900463"/>
            <a:ext cx="2876200" cy="1528535"/>
          </a:xfrm>
          <a:prstGeom prst="rect">
            <a:avLst/>
          </a:prstGeom>
        </p:spPr>
        <p:txBody>
          <a:bodyPr anchor="t"/>
          <a:lstStyle>
            <a:lvl1pPr marL="0" indent="0">
              <a:lnSpc>
                <a:spcPts val="30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54" name="Text Placeholder 12">
            <a:extLst>
              <a:ext uri="{FF2B5EF4-FFF2-40B4-BE49-F238E27FC236}">
                <a16:creationId xmlns:a16="http://schemas.microsoft.com/office/drawing/2014/main" id="{5A4717A0-8DC3-48E5-B9F0-D4C9DB03F4B8}"/>
              </a:ext>
            </a:extLst>
          </p:cNvPr>
          <p:cNvSpPr>
            <a:spLocks noGrp="1"/>
          </p:cNvSpPr>
          <p:nvPr>
            <p:ph type="body" sz="quarter" idx="21" hasCustomPrompt="1"/>
          </p:nvPr>
        </p:nvSpPr>
        <p:spPr>
          <a:xfrm>
            <a:off x="4839030" y="4098025"/>
            <a:ext cx="2876204" cy="1528534"/>
          </a:xfrm>
          <a:prstGeom prst="rect">
            <a:avLst/>
          </a:prstGeom>
        </p:spPr>
        <p:txBody>
          <a:bodyPr anchor="t"/>
          <a:lstStyle>
            <a:lvl1pPr marL="0" indent="0">
              <a:lnSpc>
                <a:spcPts val="26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58" name="Text Placeholder 12">
            <a:extLst>
              <a:ext uri="{FF2B5EF4-FFF2-40B4-BE49-F238E27FC236}">
                <a16:creationId xmlns:a16="http://schemas.microsoft.com/office/drawing/2014/main" id="{2A12CD86-0FE3-4570-AB1F-DA91CCF2B424}"/>
              </a:ext>
            </a:extLst>
          </p:cNvPr>
          <p:cNvSpPr>
            <a:spLocks noGrp="1"/>
          </p:cNvSpPr>
          <p:nvPr>
            <p:ph type="body" sz="quarter" idx="23" hasCustomPrompt="1"/>
          </p:nvPr>
        </p:nvSpPr>
        <p:spPr>
          <a:xfrm>
            <a:off x="8765571" y="4098025"/>
            <a:ext cx="2876204" cy="1528534"/>
          </a:xfrm>
          <a:prstGeom prst="rect">
            <a:avLst/>
          </a:prstGeom>
        </p:spPr>
        <p:txBody>
          <a:bodyPr anchor="t"/>
          <a:lstStyle>
            <a:lvl1pPr marL="0" indent="0">
              <a:lnSpc>
                <a:spcPts val="26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cxnSp>
        <p:nvCxnSpPr>
          <p:cNvPr id="18" name="Straight Connector 17">
            <a:extLst>
              <a:ext uri="{FF2B5EF4-FFF2-40B4-BE49-F238E27FC236}">
                <a16:creationId xmlns:a16="http://schemas.microsoft.com/office/drawing/2014/main" id="{4660E76E-99AA-BC4B-A43B-42E11B6FF771}"/>
              </a:ext>
            </a:extLst>
          </p:cNvPr>
          <p:cNvCxnSpPr>
            <a:cxnSpLocks/>
          </p:cNvCxnSpPr>
          <p:nvPr userDrawn="1"/>
        </p:nvCxnSpPr>
        <p:spPr>
          <a:xfrm>
            <a:off x="8240402" y="1435402"/>
            <a:ext cx="0" cy="4763265"/>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98BE8A8-D54A-0348-BBE0-33D3BA81F53F}"/>
              </a:ext>
            </a:extLst>
          </p:cNvPr>
          <p:cNvCxnSpPr>
            <a:cxnSpLocks/>
          </p:cNvCxnSpPr>
          <p:nvPr userDrawn="1"/>
        </p:nvCxnSpPr>
        <p:spPr>
          <a:xfrm flipH="1">
            <a:off x="4242547" y="3738282"/>
            <a:ext cx="7949454" cy="0"/>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sp>
        <p:nvSpPr>
          <p:cNvPr id="10" name="Text Placeholder 8">
            <a:extLst>
              <a:ext uri="{FF2B5EF4-FFF2-40B4-BE49-F238E27FC236}">
                <a16:creationId xmlns:a16="http://schemas.microsoft.com/office/drawing/2014/main" id="{D4C60924-5C7B-324C-B592-533B1C1EC031}"/>
              </a:ext>
            </a:extLst>
          </p:cNvPr>
          <p:cNvSpPr>
            <a:spLocks noGrp="1"/>
          </p:cNvSpPr>
          <p:nvPr>
            <p:ph type="body" sz="quarter" idx="10"/>
          </p:nvPr>
        </p:nvSpPr>
        <p:spPr>
          <a:xfrm>
            <a:off x="4839031" y="490424"/>
            <a:ext cx="6960764"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17" name="Picture 16">
            <a:extLst>
              <a:ext uri="{FF2B5EF4-FFF2-40B4-BE49-F238E27FC236}">
                <a16:creationId xmlns:a16="http://schemas.microsoft.com/office/drawing/2014/main" id="{435EB324-E351-6B49-8D0C-D2739264F8B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658788" y="0"/>
            <a:ext cx="3649144" cy="6858000"/>
          </a:xfrm>
          <a:prstGeom prst="rect">
            <a:avLst/>
          </a:prstGeom>
        </p:spPr>
      </p:pic>
      <p:sp>
        <p:nvSpPr>
          <p:cNvPr id="13" name="Text Placeholder 5">
            <a:extLst>
              <a:ext uri="{FF2B5EF4-FFF2-40B4-BE49-F238E27FC236}">
                <a16:creationId xmlns:a16="http://schemas.microsoft.com/office/drawing/2014/main" id="{2BEE575F-AFEA-4046-90B1-2864B4488ED1}"/>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Tree>
    <p:extLst>
      <p:ext uri="{BB962C8B-B14F-4D97-AF65-F5344CB8AC3E}">
        <p14:creationId xmlns:p14="http://schemas.microsoft.com/office/powerpoint/2010/main" val="350945610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tatistics (Six)">
    <p:spTree>
      <p:nvGrpSpPr>
        <p:cNvPr id="1" name=""/>
        <p:cNvGrpSpPr/>
        <p:nvPr/>
      </p:nvGrpSpPr>
      <p:grpSpPr>
        <a:xfrm>
          <a:off x="0" y="0"/>
          <a:ext cx="0" cy="0"/>
          <a:chOff x="0" y="0"/>
          <a:chExt cx="0" cy="0"/>
        </a:xfrm>
      </p:grpSpPr>
      <p:sp>
        <p:nvSpPr>
          <p:cNvPr id="26" name="Text Placeholder 8">
            <a:extLst>
              <a:ext uri="{FF2B5EF4-FFF2-40B4-BE49-F238E27FC236}">
                <a16:creationId xmlns:a16="http://schemas.microsoft.com/office/drawing/2014/main" id="{FB8CC451-F513-DF48-A567-BFE73E46DB6D}"/>
              </a:ext>
            </a:extLst>
          </p:cNvPr>
          <p:cNvSpPr>
            <a:spLocks noGrp="1"/>
          </p:cNvSpPr>
          <p:nvPr>
            <p:ph type="body" sz="quarter" idx="10"/>
          </p:nvPr>
        </p:nvSpPr>
        <p:spPr>
          <a:xfrm>
            <a:off x="399011" y="499794"/>
            <a:ext cx="10091653"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sp>
        <p:nvSpPr>
          <p:cNvPr id="12" name="Text Placeholder 12">
            <a:extLst>
              <a:ext uri="{FF2B5EF4-FFF2-40B4-BE49-F238E27FC236}">
                <a16:creationId xmlns:a16="http://schemas.microsoft.com/office/drawing/2014/main" id="{098F7935-BE08-F64B-91B0-7F279ECA3FB6}"/>
              </a:ext>
            </a:extLst>
          </p:cNvPr>
          <p:cNvSpPr>
            <a:spLocks noGrp="1"/>
          </p:cNvSpPr>
          <p:nvPr>
            <p:ph type="body" sz="quarter" idx="13" hasCustomPrompt="1"/>
          </p:nvPr>
        </p:nvSpPr>
        <p:spPr>
          <a:xfrm>
            <a:off x="811692" y="1834547"/>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13" name="Text Placeholder 12">
            <a:extLst>
              <a:ext uri="{FF2B5EF4-FFF2-40B4-BE49-F238E27FC236}">
                <a16:creationId xmlns:a16="http://schemas.microsoft.com/office/drawing/2014/main" id="{5F26BA07-3906-9A43-A3FF-6B1C0B9536E8}"/>
              </a:ext>
            </a:extLst>
          </p:cNvPr>
          <p:cNvSpPr>
            <a:spLocks noGrp="1"/>
          </p:cNvSpPr>
          <p:nvPr>
            <p:ph type="body" sz="quarter" idx="14" hasCustomPrompt="1"/>
          </p:nvPr>
        </p:nvSpPr>
        <p:spPr>
          <a:xfrm>
            <a:off x="811691" y="2699057"/>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14" name="Text Placeholder 12">
            <a:extLst>
              <a:ext uri="{FF2B5EF4-FFF2-40B4-BE49-F238E27FC236}">
                <a16:creationId xmlns:a16="http://schemas.microsoft.com/office/drawing/2014/main" id="{F68A0033-C89B-3845-AC98-6144AE6CDE82}"/>
              </a:ext>
            </a:extLst>
          </p:cNvPr>
          <p:cNvSpPr>
            <a:spLocks noGrp="1"/>
          </p:cNvSpPr>
          <p:nvPr>
            <p:ph type="body" sz="quarter" idx="15" hasCustomPrompt="1"/>
          </p:nvPr>
        </p:nvSpPr>
        <p:spPr>
          <a:xfrm>
            <a:off x="4828107" y="1834547"/>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15" name="Text Placeholder 12">
            <a:extLst>
              <a:ext uri="{FF2B5EF4-FFF2-40B4-BE49-F238E27FC236}">
                <a16:creationId xmlns:a16="http://schemas.microsoft.com/office/drawing/2014/main" id="{75F42677-B11E-C045-8667-FD82BE35A614}"/>
              </a:ext>
            </a:extLst>
          </p:cNvPr>
          <p:cNvSpPr>
            <a:spLocks noGrp="1"/>
          </p:cNvSpPr>
          <p:nvPr>
            <p:ph type="body" sz="quarter" idx="16" hasCustomPrompt="1"/>
          </p:nvPr>
        </p:nvSpPr>
        <p:spPr>
          <a:xfrm>
            <a:off x="4828106" y="2699057"/>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16" name="Text Placeholder 12">
            <a:extLst>
              <a:ext uri="{FF2B5EF4-FFF2-40B4-BE49-F238E27FC236}">
                <a16:creationId xmlns:a16="http://schemas.microsoft.com/office/drawing/2014/main" id="{B2FC97BD-CFF7-6045-BB67-8E75962F04D9}"/>
              </a:ext>
            </a:extLst>
          </p:cNvPr>
          <p:cNvSpPr>
            <a:spLocks noGrp="1"/>
          </p:cNvSpPr>
          <p:nvPr>
            <p:ph type="body" sz="quarter" idx="17" hasCustomPrompt="1"/>
          </p:nvPr>
        </p:nvSpPr>
        <p:spPr>
          <a:xfrm>
            <a:off x="8844523" y="1834547"/>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19" name="Text Placeholder 12">
            <a:extLst>
              <a:ext uri="{FF2B5EF4-FFF2-40B4-BE49-F238E27FC236}">
                <a16:creationId xmlns:a16="http://schemas.microsoft.com/office/drawing/2014/main" id="{01A4595D-654E-6D4D-98CB-E320DC52103D}"/>
              </a:ext>
            </a:extLst>
          </p:cNvPr>
          <p:cNvSpPr>
            <a:spLocks noGrp="1"/>
          </p:cNvSpPr>
          <p:nvPr>
            <p:ph type="body" sz="quarter" idx="18" hasCustomPrompt="1"/>
          </p:nvPr>
        </p:nvSpPr>
        <p:spPr>
          <a:xfrm>
            <a:off x="8844522" y="2699057"/>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20" name="Text Placeholder 12">
            <a:extLst>
              <a:ext uri="{FF2B5EF4-FFF2-40B4-BE49-F238E27FC236}">
                <a16:creationId xmlns:a16="http://schemas.microsoft.com/office/drawing/2014/main" id="{EB21FB74-C7FA-AB46-9352-59162B2B92FF}"/>
              </a:ext>
            </a:extLst>
          </p:cNvPr>
          <p:cNvSpPr>
            <a:spLocks noGrp="1"/>
          </p:cNvSpPr>
          <p:nvPr>
            <p:ph type="body" sz="quarter" idx="19" hasCustomPrompt="1"/>
          </p:nvPr>
        </p:nvSpPr>
        <p:spPr>
          <a:xfrm>
            <a:off x="811692" y="4195782"/>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23" name="Text Placeholder 12">
            <a:extLst>
              <a:ext uri="{FF2B5EF4-FFF2-40B4-BE49-F238E27FC236}">
                <a16:creationId xmlns:a16="http://schemas.microsoft.com/office/drawing/2014/main" id="{C28FD957-6B46-9347-A764-F13D638CEA6A}"/>
              </a:ext>
            </a:extLst>
          </p:cNvPr>
          <p:cNvSpPr>
            <a:spLocks noGrp="1"/>
          </p:cNvSpPr>
          <p:nvPr>
            <p:ph type="body" sz="quarter" idx="20" hasCustomPrompt="1"/>
          </p:nvPr>
        </p:nvSpPr>
        <p:spPr>
          <a:xfrm>
            <a:off x="811691" y="5060292"/>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24" name="Text Placeholder 12">
            <a:extLst>
              <a:ext uri="{FF2B5EF4-FFF2-40B4-BE49-F238E27FC236}">
                <a16:creationId xmlns:a16="http://schemas.microsoft.com/office/drawing/2014/main" id="{DF0C1948-7809-9B42-A858-3456D0F00990}"/>
              </a:ext>
            </a:extLst>
          </p:cNvPr>
          <p:cNvSpPr>
            <a:spLocks noGrp="1"/>
          </p:cNvSpPr>
          <p:nvPr>
            <p:ph type="body" sz="quarter" idx="21" hasCustomPrompt="1"/>
          </p:nvPr>
        </p:nvSpPr>
        <p:spPr>
          <a:xfrm>
            <a:off x="4828107" y="4195782"/>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27" name="Text Placeholder 12">
            <a:extLst>
              <a:ext uri="{FF2B5EF4-FFF2-40B4-BE49-F238E27FC236}">
                <a16:creationId xmlns:a16="http://schemas.microsoft.com/office/drawing/2014/main" id="{0B455E37-D086-B040-9899-BE4DDCEC788E}"/>
              </a:ext>
            </a:extLst>
          </p:cNvPr>
          <p:cNvSpPr>
            <a:spLocks noGrp="1"/>
          </p:cNvSpPr>
          <p:nvPr>
            <p:ph type="body" sz="quarter" idx="22" hasCustomPrompt="1"/>
          </p:nvPr>
        </p:nvSpPr>
        <p:spPr>
          <a:xfrm>
            <a:off x="4828106" y="5060292"/>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28" name="Text Placeholder 12">
            <a:extLst>
              <a:ext uri="{FF2B5EF4-FFF2-40B4-BE49-F238E27FC236}">
                <a16:creationId xmlns:a16="http://schemas.microsoft.com/office/drawing/2014/main" id="{487CAD2E-467B-2342-AC48-6B30545BEBFF}"/>
              </a:ext>
            </a:extLst>
          </p:cNvPr>
          <p:cNvSpPr>
            <a:spLocks noGrp="1"/>
          </p:cNvSpPr>
          <p:nvPr>
            <p:ph type="body" sz="quarter" idx="23" hasCustomPrompt="1"/>
          </p:nvPr>
        </p:nvSpPr>
        <p:spPr>
          <a:xfrm>
            <a:off x="8844523" y="4195782"/>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29" name="Text Placeholder 12">
            <a:extLst>
              <a:ext uri="{FF2B5EF4-FFF2-40B4-BE49-F238E27FC236}">
                <a16:creationId xmlns:a16="http://schemas.microsoft.com/office/drawing/2014/main" id="{C953DE53-E537-B148-BFCD-006FB05D6B61}"/>
              </a:ext>
            </a:extLst>
          </p:cNvPr>
          <p:cNvSpPr>
            <a:spLocks noGrp="1"/>
          </p:cNvSpPr>
          <p:nvPr>
            <p:ph type="body" sz="quarter" idx="24" hasCustomPrompt="1"/>
          </p:nvPr>
        </p:nvSpPr>
        <p:spPr>
          <a:xfrm>
            <a:off x="8844522" y="5060292"/>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cxnSp>
        <p:nvCxnSpPr>
          <p:cNvPr id="30" name="Straight Connector 29">
            <a:extLst>
              <a:ext uri="{FF2B5EF4-FFF2-40B4-BE49-F238E27FC236}">
                <a16:creationId xmlns:a16="http://schemas.microsoft.com/office/drawing/2014/main" id="{1CC3A796-4D3F-0646-A25F-359439280646}"/>
              </a:ext>
            </a:extLst>
          </p:cNvPr>
          <p:cNvCxnSpPr>
            <a:cxnSpLocks/>
          </p:cNvCxnSpPr>
          <p:nvPr userDrawn="1"/>
        </p:nvCxnSpPr>
        <p:spPr>
          <a:xfrm>
            <a:off x="8240402" y="1421226"/>
            <a:ext cx="0" cy="4795069"/>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3D1B91B-4604-724C-A777-7EE5DEAD4C36}"/>
              </a:ext>
            </a:extLst>
          </p:cNvPr>
          <p:cNvCxnSpPr>
            <a:cxnSpLocks/>
          </p:cNvCxnSpPr>
          <p:nvPr userDrawn="1"/>
        </p:nvCxnSpPr>
        <p:spPr>
          <a:xfrm>
            <a:off x="4313861" y="1435402"/>
            <a:ext cx="0" cy="4764547"/>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BFFEA0D-2515-EC4E-96D2-60A9566402E9}"/>
              </a:ext>
            </a:extLst>
          </p:cNvPr>
          <p:cNvCxnSpPr>
            <a:cxnSpLocks/>
          </p:cNvCxnSpPr>
          <p:nvPr userDrawn="1"/>
        </p:nvCxnSpPr>
        <p:spPr>
          <a:xfrm flipH="1">
            <a:off x="0" y="3738282"/>
            <a:ext cx="12192001" cy="0"/>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7D611AD1-886E-FE4D-9870-E30FE6FA135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Tree>
    <p:extLst>
      <p:ext uri="{BB962C8B-B14F-4D97-AF65-F5344CB8AC3E}">
        <p14:creationId xmlns:p14="http://schemas.microsoft.com/office/powerpoint/2010/main" val="264211150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tatistics (Four) 1">
    <p:spTree>
      <p:nvGrpSpPr>
        <p:cNvPr id="1" name=""/>
        <p:cNvGrpSpPr/>
        <p:nvPr/>
      </p:nvGrpSpPr>
      <p:grpSpPr>
        <a:xfrm>
          <a:off x="0" y="0"/>
          <a:ext cx="0" cy="0"/>
          <a:chOff x="0" y="0"/>
          <a:chExt cx="0" cy="0"/>
        </a:xfrm>
      </p:grpSpPr>
      <p:cxnSp>
        <p:nvCxnSpPr>
          <p:cNvPr id="18" name="Straight Connector 17">
            <a:extLst>
              <a:ext uri="{FF2B5EF4-FFF2-40B4-BE49-F238E27FC236}">
                <a16:creationId xmlns:a16="http://schemas.microsoft.com/office/drawing/2014/main" id="{4660E76E-99AA-BC4B-A43B-42E11B6FF771}"/>
              </a:ext>
            </a:extLst>
          </p:cNvPr>
          <p:cNvCxnSpPr>
            <a:cxnSpLocks/>
          </p:cNvCxnSpPr>
          <p:nvPr userDrawn="1"/>
        </p:nvCxnSpPr>
        <p:spPr>
          <a:xfrm>
            <a:off x="8240402" y="1435402"/>
            <a:ext cx="0" cy="4763265"/>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98BE8A8-D54A-0348-BBE0-33D3BA81F53F}"/>
              </a:ext>
            </a:extLst>
          </p:cNvPr>
          <p:cNvCxnSpPr>
            <a:cxnSpLocks/>
          </p:cNvCxnSpPr>
          <p:nvPr userDrawn="1"/>
        </p:nvCxnSpPr>
        <p:spPr>
          <a:xfrm flipH="1">
            <a:off x="4302002" y="3738282"/>
            <a:ext cx="7889999" cy="0"/>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sp>
        <p:nvSpPr>
          <p:cNvPr id="27" name="Text Placeholder 8">
            <a:extLst>
              <a:ext uri="{FF2B5EF4-FFF2-40B4-BE49-F238E27FC236}">
                <a16:creationId xmlns:a16="http://schemas.microsoft.com/office/drawing/2014/main" id="{7D108C10-4F95-C346-95C0-2C21E56D620B}"/>
              </a:ext>
            </a:extLst>
          </p:cNvPr>
          <p:cNvSpPr>
            <a:spLocks noGrp="1"/>
          </p:cNvSpPr>
          <p:nvPr>
            <p:ph type="body" sz="quarter" idx="10"/>
          </p:nvPr>
        </p:nvSpPr>
        <p:spPr>
          <a:xfrm>
            <a:off x="4839031" y="490424"/>
            <a:ext cx="7048170"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sp>
        <p:nvSpPr>
          <p:cNvPr id="33" name="Text Placeholder 12">
            <a:extLst>
              <a:ext uri="{FF2B5EF4-FFF2-40B4-BE49-F238E27FC236}">
                <a16:creationId xmlns:a16="http://schemas.microsoft.com/office/drawing/2014/main" id="{B48095D0-4743-7244-A0D1-F9206D4FF382}"/>
              </a:ext>
            </a:extLst>
          </p:cNvPr>
          <p:cNvSpPr>
            <a:spLocks noGrp="1"/>
          </p:cNvSpPr>
          <p:nvPr>
            <p:ph type="body" sz="quarter" idx="15" hasCustomPrompt="1"/>
          </p:nvPr>
        </p:nvSpPr>
        <p:spPr>
          <a:xfrm>
            <a:off x="4828107" y="1834547"/>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34" name="Text Placeholder 12">
            <a:extLst>
              <a:ext uri="{FF2B5EF4-FFF2-40B4-BE49-F238E27FC236}">
                <a16:creationId xmlns:a16="http://schemas.microsoft.com/office/drawing/2014/main" id="{490B8376-682B-CF4B-A6D1-8CFE0FF5BCD8}"/>
              </a:ext>
            </a:extLst>
          </p:cNvPr>
          <p:cNvSpPr>
            <a:spLocks noGrp="1"/>
          </p:cNvSpPr>
          <p:nvPr>
            <p:ph type="body" sz="quarter" idx="16" hasCustomPrompt="1"/>
          </p:nvPr>
        </p:nvSpPr>
        <p:spPr>
          <a:xfrm>
            <a:off x="4828106" y="2699057"/>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35" name="Text Placeholder 12">
            <a:extLst>
              <a:ext uri="{FF2B5EF4-FFF2-40B4-BE49-F238E27FC236}">
                <a16:creationId xmlns:a16="http://schemas.microsoft.com/office/drawing/2014/main" id="{557A632D-BEA5-BF41-89A5-89DAEBEB60CC}"/>
              </a:ext>
            </a:extLst>
          </p:cNvPr>
          <p:cNvSpPr>
            <a:spLocks noGrp="1"/>
          </p:cNvSpPr>
          <p:nvPr>
            <p:ph type="body" sz="quarter" idx="17" hasCustomPrompt="1"/>
          </p:nvPr>
        </p:nvSpPr>
        <p:spPr>
          <a:xfrm>
            <a:off x="8844523" y="1834547"/>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36" name="Text Placeholder 12">
            <a:extLst>
              <a:ext uri="{FF2B5EF4-FFF2-40B4-BE49-F238E27FC236}">
                <a16:creationId xmlns:a16="http://schemas.microsoft.com/office/drawing/2014/main" id="{53BB4DCE-E931-514E-BF8B-91554D58FADB}"/>
              </a:ext>
            </a:extLst>
          </p:cNvPr>
          <p:cNvSpPr>
            <a:spLocks noGrp="1"/>
          </p:cNvSpPr>
          <p:nvPr>
            <p:ph type="body" sz="quarter" idx="18" hasCustomPrompt="1"/>
          </p:nvPr>
        </p:nvSpPr>
        <p:spPr>
          <a:xfrm>
            <a:off x="8844522" y="2699057"/>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37" name="Text Placeholder 12">
            <a:extLst>
              <a:ext uri="{FF2B5EF4-FFF2-40B4-BE49-F238E27FC236}">
                <a16:creationId xmlns:a16="http://schemas.microsoft.com/office/drawing/2014/main" id="{C66B8A6B-9B51-2649-8A3F-E29C696C1D74}"/>
              </a:ext>
            </a:extLst>
          </p:cNvPr>
          <p:cNvSpPr>
            <a:spLocks noGrp="1"/>
          </p:cNvSpPr>
          <p:nvPr>
            <p:ph type="body" sz="quarter" idx="21" hasCustomPrompt="1"/>
          </p:nvPr>
        </p:nvSpPr>
        <p:spPr>
          <a:xfrm>
            <a:off x="4828107" y="4195782"/>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38" name="Text Placeholder 12">
            <a:extLst>
              <a:ext uri="{FF2B5EF4-FFF2-40B4-BE49-F238E27FC236}">
                <a16:creationId xmlns:a16="http://schemas.microsoft.com/office/drawing/2014/main" id="{6CF556F2-5D09-F443-8925-71F46600BF23}"/>
              </a:ext>
            </a:extLst>
          </p:cNvPr>
          <p:cNvSpPr>
            <a:spLocks noGrp="1"/>
          </p:cNvSpPr>
          <p:nvPr>
            <p:ph type="body" sz="quarter" idx="22" hasCustomPrompt="1"/>
          </p:nvPr>
        </p:nvSpPr>
        <p:spPr>
          <a:xfrm>
            <a:off x="4828106" y="5060292"/>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39" name="Text Placeholder 12">
            <a:extLst>
              <a:ext uri="{FF2B5EF4-FFF2-40B4-BE49-F238E27FC236}">
                <a16:creationId xmlns:a16="http://schemas.microsoft.com/office/drawing/2014/main" id="{C0EB5F5D-F252-0946-9585-9C8903B792A3}"/>
              </a:ext>
            </a:extLst>
          </p:cNvPr>
          <p:cNvSpPr>
            <a:spLocks noGrp="1"/>
          </p:cNvSpPr>
          <p:nvPr>
            <p:ph type="body" sz="quarter" idx="23" hasCustomPrompt="1"/>
          </p:nvPr>
        </p:nvSpPr>
        <p:spPr>
          <a:xfrm>
            <a:off x="8844523" y="4195782"/>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40" name="Text Placeholder 12">
            <a:extLst>
              <a:ext uri="{FF2B5EF4-FFF2-40B4-BE49-F238E27FC236}">
                <a16:creationId xmlns:a16="http://schemas.microsoft.com/office/drawing/2014/main" id="{ED51DB82-9946-7643-9E64-ABFE22C35A18}"/>
              </a:ext>
            </a:extLst>
          </p:cNvPr>
          <p:cNvSpPr>
            <a:spLocks noGrp="1"/>
          </p:cNvSpPr>
          <p:nvPr>
            <p:ph type="body" sz="quarter" idx="24" hasCustomPrompt="1"/>
          </p:nvPr>
        </p:nvSpPr>
        <p:spPr>
          <a:xfrm>
            <a:off x="8844522" y="5060292"/>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pic>
        <p:nvPicPr>
          <p:cNvPr id="14" name="Picture 13">
            <a:extLst>
              <a:ext uri="{FF2B5EF4-FFF2-40B4-BE49-F238E27FC236}">
                <a16:creationId xmlns:a16="http://schemas.microsoft.com/office/drawing/2014/main" id="{041AE885-FD8A-254B-9C41-109076A7455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8468"/>
            <a:ext cx="4302004" cy="6866468"/>
          </a:xfrm>
          <a:prstGeom prst="rect">
            <a:avLst/>
          </a:prstGeom>
        </p:spPr>
      </p:pic>
      <p:pic>
        <p:nvPicPr>
          <p:cNvPr id="17" name="Picture 16">
            <a:extLst>
              <a:ext uri="{FF2B5EF4-FFF2-40B4-BE49-F238E27FC236}">
                <a16:creationId xmlns:a16="http://schemas.microsoft.com/office/drawing/2014/main" id="{76541411-F9B6-5043-98E5-7F4B7A126DA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658788" y="0"/>
            <a:ext cx="3649144" cy="6858000"/>
          </a:xfrm>
          <a:prstGeom prst="rect">
            <a:avLst/>
          </a:prstGeom>
        </p:spPr>
      </p:pic>
      <p:sp>
        <p:nvSpPr>
          <p:cNvPr id="16" name="Text Placeholder 5">
            <a:extLst>
              <a:ext uri="{FF2B5EF4-FFF2-40B4-BE49-F238E27FC236}">
                <a16:creationId xmlns:a16="http://schemas.microsoft.com/office/drawing/2014/main" id="{3F695266-F17D-47A1-A85B-18F1E63630D9}"/>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Tree>
    <p:extLst>
      <p:ext uri="{BB962C8B-B14F-4D97-AF65-F5344CB8AC3E}">
        <p14:creationId xmlns:p14="http://schemas.microsoft.com/office/powerpoint/2010/main" val="204612058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tatistics (Four) 2">
    <p:spTree>
      <p:nvGrpSpPr>
        <p:cNvPr id="1" name=""/>
        <p:cNvGrpSpPr/>
        <p:nvPr/>
      </p:nvGrpSpPr>
      <p:grpSpPr>
        <a:xfrm>
          <a:off x="0" y="0"/>
          <a:ext cx="0" cy="0"/>
          <a:chOff x="0" y="0"/>
          <a:chExt cx="0" cy="0"/>
        </a:xfrm>
      </p:grpSpPr>
      <p:cxnSp>
        <p:nvCxnSpPr>
          <p:cNvPr id="18" name="Straight Connector 17">
            <a:extLst>
              <a:ext uri="{FF2B5EF4-FFF2-40B4-BE49-F238E27FC236}">
                <a16:creationId xmlns:a16="http://schemas.microsoft.com/office/drawing/2014/main" id="{4660E76E-99AA-BC4B-A43B-42E11B6FF771}"/>
              </a:ext>
            </a:extLst>
          </p:cNvPr>
          <p:cNvCxnSpPr>
            <a:cxnSpLocks/>
          </p:cNvCxnSpPr>
          <p:nvPr userDrawn="1"/>
        </p:nvCxnSpPr>
        <p:spPr>
          <a:xfrm>
            <a:off x="8240402" y="1435402"/>
            <a:ext cx="0" cy="4763265"/>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98BE8A8-D54A-0348-BBE0-33D3BA81F53F}"/>
              </a:ext>
            </a:extLst>
          </p:cNvPr>
          <p:cNvCxnSpPr>
            <a:cxnSpLocks/>
          </p:cNvCxnSpPr>
          <p:nvPr userDrawn="1"/>
        </p:nvCxnSpPr>
        <p:spPr>
          <a:xfrm flipH="1">
            <a:off x="4168588" y="3738282"/>
            <a:ext cx="8023413" cy="0"/>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sp>
        <p:nvSpPr>
          <p:cNvPr id="26" name="Text Placeholder 8">
            <a:extLst>
              <a:ext uri="{FF2B5EF4-FFF2-40B4-BE49-F238E27FC236}">
                <a16:creationId xmlns:a16="http://schemas.microsoft.com/office/drawing/2014/main" id="{FB8CC451-F513-DF48-A567-BFE73E46DB6D}"/>
              </a:ext>
            </a:extLst>
          </p:cNvPr>
          <p:cNvSpPr>
            <a:spLocks noGrp="1"/>
          </p:cNvSpPr>
          <p:nvPr>
            <p:ph type="body" sz="quarter" idx="10"/>
          </p:nvPr>
        </p:nvSpPr>
        <p:spPr>
          <a:xfrm>
            <a:off x="4839031" y="490424"/>
            <a:ext cx="7021276"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sp>
        <p:nvSpPr>
          <p:cNvPr id="14" name="Text Placeholder 12">
            <a:extLst>
              <a:ext uri="{FF2B5EF4-FFF2-40B4-BE49-F238E27FC236}">
                <a16:creationId xmlns:a16="http://schemas.microsoft.com/office/drawing/2014/main" id="{2D92853E-BDA4-DE49-B72C-462D359E09E8}"/>
              </a:ext>
            </a:extLst>
          </p:cNvPr>
          <p:cNvSpPr>
            <a:spLocks noGrp="1"/>
          </p:cNvSpPr>
          <p:nvPr>
            <p:ph type="body" sz="quarter" idx="15" hasCustomPrompt="1"/>
          </p:nvPr>
        </p:nvSpPr>
        <p:spPr>
          <a:xfrm>
            <a:off x="4828107" y="1834547"/>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15" name="Text Placeholder 12">
            <a:extLst>
              <a:ext uri="{FF2B5EF4-FFF2-40B4-BE49-F238E27FC236}">
                <a16:creationId xmlns:a16="http://schemas.microsoft.com/office/drawing/2014/main" id="{B44FBB58-57DC-884E-B575-68525E8097E9}"/>
              </a:ext>
            </a:extLst>
          </p:cNvPr>
          <p:cNvSpPr>
            <a:spLocks noGrp="1"/>
          </p:cNvSpPr>
          <p:nvPr>
            <p:ph type="body" sz="quarter" idx="16" hasCustomPrompt="1"/>
          </p:nvPr>
        </p:nvSpPr>
        <p:spPr>
          <a:xfrm>
            <a:off x="4828106" y="2699057"/>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19" name="Text Placeholder 12">
            <a:extLst>
              <a:ext uri="{FF2B5EF4-FFF2-40B4-BE49-F238E27FC236}">
                <a16:creationId xmlns:a16="http://schemas.microsoft.com/office/drawing/2014/main" id="{47CB15FA-518F-B54B-99B8-8A35DF4E1196}"/>
              </a:ext>
            </a:extLst>
          </p:cNvPr>
          <p:cNvSpPr>
            <a:spLocks noGrp="1"/>
          </p:cNvSpPr>
          <p:nvPr>
            <p:ph type="body" sz="quarter" idx="17" hasCustomPrompt="1"/>
          </p:nvPr>
        </p:nvSpPr>
        <p:spPr>
          <a:xfrm>
            <a:off x="8844523" y="1834547"/>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21" name="Text Placeholder 12">
            <a:extLst>
              <a:ext uri="{FF2B5EF4-FFF2-40B4-BE49-F238E27FC236}">
                <a16:creationId xmlns:a16="http://schemas.microsoft.com/office/drawing/2014/main" id="{DB7E8554-76C7-E144-960D-3ADB40CD2210}"/>
              </a:ext>
            </a:extLst>
          </p:cNvPr>
          <p:cNvSpPr>
            <a:spLocks noGrp="1"/>
          </p:cNvSpPr>
          <p:nvPr>
            <p:ph type="body" sz="quarter" idx="18" hasCustomPrompt="1"/>
          </p:nvPr>
        </p:nvSpPr>
        <p:spPr>
          <a:xfrm>
            <a:off x="8844522" y="2699057"/>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23" name="Text Placeholder 12">
            <a:extLst>
              <a:ext uri="{FF2B5EF4-FFF2-40B4-BE49-F238E27FC236}">
                <a16:creationId xmlns:a16="http://schemas.microsoft.com/office/drawing/2014/main" id="{AD83EF6D-585A-DC4A-B584-6E0332BEA254}"/>
              </a:ext>
            </a:extLst>
          </p:cNvPr>
          <p:cNvSpPr>
            <a:spLocks noGrp="1"/>
          </p:cNvSpPr>
          <p:nvPr>
            <p:ph type="body" sz="quarter" idx="21" hasCustomPrompt="1"/>
          </p:nvPr>
        </p:nvSpPr>
        <p:spPr>
          <a:xfrm>
            <a:off x="4828107" y="4195782"/>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24" name="Text Placeholder 12">
            <a:extLst>
              <a:ext uri="{FF2B5EF4-FFF2-40B4-BE49-F238E27FC236}">
                <a16:creationId xmlns:a16="http://schemas.microsoft.com/office/drawing/2014/main" id="{501B20FD-1C9F-BD42-B504-137108E896AB}"/>
              </a:ext>
            </a:extLst>
          </p:cNvPr>
          <p:cNvSpPr>
            <a:spLocks noGrp="1"/>
          </p:cNvSpPr>
          <p:nvPr>
            <p:ph type="body" sz="quarter" idx="22" hasCustomPrompt="1"/>
          </p:nvPr>
        </p:nvSpPr>
        <p:spPr>
          <a:xfrm>
            <a:off x="4828106" y="5060292"/>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27" name="Text Placeholder 12">
            <a:extLst>
              <a:ext uri="{FF2B5EF4-FFF2-40B4-BE49-F238E27FC236}">
                <a16:creationId xmlns:a16="http://schemas.microsoft.com/office/drawing/2014/main" id="{646EF607-45B9-554B-BA91-15A7B666E929}"/>
              </a:ext>
            </a:extLst>
          </p:cNvPr>
          <p:cNvSpPr>
            <a:spLocks noGrp="1"/>
          </p:cNvSpPr>
          <p:nvPr>
            <p:ph type="body" sz="quarter" idx="23" hasCustomPrompt="1"/>
          </p:nvPr>
        </p:nvSpPr>
        <p:spPr>
          <a:xfrm>
            <a:off x="8844523" y="4195782"/>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28" name="Text Placeholder 12">
            <a:extLst>
              <a:ext uri="{FF2B5EF4-FFF2-40B4-BE49-F238E27FC236}">
                <a16:creationId xmlns:a16="http://schemas.microsoft.com/office/drawing/2014/main" id="{34614D16-F073-864C-BA94-91E3FB2A74E7}"/>
              </a:ext>
            </a:extLst>
          </p:cNvPr>
          <p:cNvSpPr>
            <a:spLocks noGrp="1"/>
          </p:cNvSpPr>
          <p:nvPr>
            <p:ph type="body" sz="quarter" idx="24" hasCustomPrompt="1"/>
          </p:nvPr>
        </p:nvSpPr>
        <p:spPr>
          <a:xfrm>
            <a:off x="8844522" y="5060292"/>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pic>
        <p:nvPicPr>
          <p:cNvPr id="16" name="Picture 15">
            <a:extLst>
              <a:ext uri="{FF2B5EF4-FFF2-40B4-BE49-F238E27FC236}">
                <a16:creationId xmlns:a16="http://schemas.microsoft.com/office/drawing/2014/main" id="{01CFC345-B590-2B4A-9CFF-846D75FD957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8313"/>
            <a:ext cx="4168590" cy="6866313"/>
          </a:xfrm>
          <a:prstGeom prst="rect">
            <a:avLst/>
          </a:prstGeom>
        </p:spPr>
      </p:pic>
      <p:pic>
        <p:nvPicPr>
          <p:cNvPr id="22" name="Picture 21">
            <a:extLst>
              <a:ext uri="{FF2B5EF4-FFF2-40B4-BE49-F238E27FC236}">
                <a16:creationId xmlns:a16="http://schemas.microsoft.com/office/drawing/2014/main" id="{56DC799F-CC13-3243-BCFB-E6ED1F58F289}"/>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658788" y="0"/>
            <a:ext cx="3649144" cy="6858000"/>
          </a:xfrm>
          <a:prstGeom prst="rect">
            <a:avLst/>
          </a:prstGeom>
        </p:spPr>
      </p:pic>
      <p:sp>
        <p:nvSpPr>
          <p:cNvPr id="20" name="Text Placeholder 5">
            <a:extLst>
              <a:ext uri="{FF2B5EF4-FFF2-40B4-BE49-F238E27FC236}">
                <a16:creationId xmlns:a16="http://schemas.microsoft.com/office/drawing/2014/main" id="{18C08EC3-DA5B-4816-9E43-87DB41D5518F}"/>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Tree>
    <p:extLst>
      <p:ext uri="{BB962C8B-B14F-4D97-AF65-F5344CB8AC3E}">
        <p14:creationId xmlns:p14="http://schemas.microsoft.com/office/powerpoint/2010/main" val="258319179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tatistics (Four) 3">
    <p:spTree>
      <p:nvGrpSpPr>
        <p:cNvPr id="1" name=""/>
        <p:cNvGrpSpPr/>
        <p:nvPr/>
      </p:nvGrpSpPr>
      <p:grpSpPr>
        <a:xfrm>
          <a:off x="0" y="0"/>
          <a:ext cx="0" cy="0"/>
          <a:chOff x="0" y="0"/>
          <a:chExt cx="0" cy="0"/>
        </a:xfrm>
      </p:grpSpPr>
      <p:pic>
        <p:nvPicPr>
          <p:cNvPr id="3" name="Picture 2" descr="A picture containing sky, outdoor, grass, nature&#10;&#10;Description automatically generated">
            <a:extLst>
              <a:ext uri="{FF2B5EF4-FFF2-40B4-BE49-F238E27FC236}">
                <a16:creationId xmlns:a16="http://schemas.microsoft.com/office/drawing/2014/main" id="{40F9B95A-B530-43BC-9CEF-970807B54F3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912" y="0"/>
            <a:ext cx="4235898" cy="6858000"/>
          </a:xfrm>
          <a:prstGeom prst="rect">
            <a:avLst/>
          </a:prstGeom>
        </p:spPr>
      </p:pic>
      <p:cxnSp>
        <p:nvCxnSpPr>
          <p:cNvPr id="18" name="Straight Connector 17">
            <a:extLst>
              <a:ext uri="{FF2B5EF4-FFF2-40B4-BE49-F238E27FC236}">
                <a16:creationId xmlns:a16="http://schemas.microsoft.com/office/drawing/2014/main" id="{4660E76E-99AA-BC4B-A43B-42E11B6FF771}"/>
              </a:ext>
            </a:extLst>
          </p:cNvPr>
          <p:cNvCxnSpPr>
            <a:cxnSpLocks/>
          </p:cNvCxnSpPr>
          <p:nvPr userDrawn="1"/>
        </p:nvCxnSpPr>
        <p:spPr>
          <a:xfrm>
            <a:off x="8240402" y="1435402"/>
            <a:ext cx="0" cy="4763265"/>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98BE8A8-D54A-0348-BBE0-33D3BA81F53F}"/>
              </a:ext>
            </a:extLst>
          </p:cNvPr>
          <p:cNvCxnSpPr>
            <a:cxnSpLocks/>
          </p:cNvCxnSpPr>
          <p:nvPr userDrawn="1"/>
        </p:nvCxnSpPr>
        <p:spPr>
          <a:xfrm flipH="1">
            <a:off x="4168588" y="3738282"/>
            <a:ext cx="8023413" cy="0"/>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sp>
        <p:nvSpPr>
          <p:cNvPr id="26" name="Text Placeholder 8">
            <a:extLst>
              <a:ext uri="{FF2B5EF4-FFF2-40B4-BE49-F238E27FC236}">
                <a16:creationId xmlns:a16="http://schemas.microsoft.com/office/drawing/2014/main" id="{FB8CC451-F513-DF48-A567-BFE73E46DB6D}"/>
              </a:ext>
            </a:extLst>
          </p:cNvPr>
          <p:cNvSpPr>
            <a:spLocks noGrp="1"/>
          </p:cNvSpPr>
          <p:nvPr>
            <p:ph type="body" sz="quarter" idx="10"/>
          </p:nvPr>
        </p:nvSpPr>
        <p:spPr>
          <a:xfrm>
            <a:off x="4839031" y="490424"/>
            <a:ext cx="7021276"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sp>
        <p:nvSpPr>
          <p:cNvPr id="14" name="Text Placeholder 12">
            <a:extLst>
              <a:ext uri="{FF2B5EF4-FFF2-40B4-BE49-F238E27FC236}">
                <a16:creationId xmlns:a16="http://schemas.microsoft.com/office/drawing/2014/main" id="{2D92853E-BDA4-DE49-B72C-462D359E09E8}"/>
              </a:ext>
            </a:extLst>
          </p:cNvPr>
          <p:cNvSpPr>
            <a:spLocks noGrp="1"/>
          </p:cNvSpPr>
          <p:nvPr>
            <p:ph type="body" sz="quarter" idx="15" hasCustomPrompt="1"/>
          </p:nvPr>
        </p:nvSpPr>
        <p:spPr>
          <a:xfrm>
            <a:off x="4828107" y="1834547"/>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15" name="Text Placeholder 12">
            <a:extLst>
              <a:ext uri="{FF2B5EF4-FFF2-40B4-BE49-F238E27FC236}">
                <a16:creationId xmlns:a16="http://schemas.microsoft.com/office/drawing/2014/main" id="{B44FBB58-57DC-884E-B575-68525E8097E9}"/>
              </a:ext>
            </a:extLst>
          </p:cNvPr>
          <p:cNvSpPr>
            <a:spLocks noGrp="1"/>
          </p:cNvSpPr>
          <p:nvPr>
            <p:ph type="body" sz="quarter" idx="16" hasCustomPrompt="1"/>
          </p:nvPr>
        </p:nvSpPr>
        <p:spPr>
          <a:xfrm>
            <a:off x="4828106" y="2699057"/>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19" name="Text Placeholder 12">
            <a:extLst>
              <a:ext uri="{FF2B5EF4-FFF2-40B4-BE49-F238E27FC236}">
                <a16:creationId xmlns:a16="http://schemas.microsoft.com/office/drawing/2014/main" id="{47CB15FA-518F-B54B-99B8-8A35DF4E1196}"/>
              </a:ext>
            </a:extLst>
          </p:cNvPr>
          <p:cNvSpPr>
            <a:spLocks noGrp="1"/>
          </p:cNvSpPr>
          <p:nvPr>
            <p:ph type="body" sz="quarter" idx="17" hasCustomPrompt="1"/>
          </p:nvPr>
        </p:nvSpPr>
        <p:spPr>
          <a:xfrm>
            <a:off x="8844523" y="1834547"/>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21" name="Text Placeholder 12">
            <a:extLst>
              <a:ext uri="{FF2B5EF4-FFF2-40B4-BE49-F238E27FC236}">
                <a16:creationId xmlns:a16="http://schemas.microsoft.com/office/drawing/2014/main" id="{DB7E8554-76C7-E144-960D-3ADB40CD2210}"/>
              </a:ext>
            </a:extLst>
          </p:cNvPr>
          <p:cNvSpPr>
            <a:spLocks noGrp="1"/>
          </p:cNvSpPr>
          <p:nvPr>
            <p:ph type="body" sz="quarter" idx="18" hasCustomPrompt="1"/>
          </p:nvPr>
        </p:nvSpPr>
        <p:spPr>
          <a:xfrm>
            <a:off x="8844522" y="2699057"/>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23" name="Text Placeholder 12">
            <a:extLst>
              <a:ext uri="{FF2B5EF4-FFF2-40B4-BE49-F238E27FC236}">
                <a16:creationId xmlns:a16="http://schemas.microsoft.com/office/drawing/2014/main" id="{AD83EF6D-585A-DC4A-B584-6E0332BEA254}"/>
              </a:ext>
            </a:extLst>
          </p:cNvPr>
          <p:cNvSpPr>
            <a:spLocks noGrp="1"/>
          </p:cNvSpPr>
          <p:nvPr>
            <p:ph type="body" sz="quarter" idx="21" hasCustomPrompt="1"/>
          </p:nvPr>
        </p:nvSpPr>
        <p:spPr>
          <a:xfrm>
            <a:off x="4828107" y="4195782"/>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24" name="Text Placeholder 12">
            <a:extLst>
              <a:ext uri="{FF2B5EF4-FFF2-40B4-BE49-F238E27FC236}">
                <a16:creationId xmlns:a16="http://schemas.microsoft.com/office/drawing/2014/main" id="{501B20FD-1C9F-BD42-B504-137108E896AB}"/>
              </a:ext>
            </a:extLst>
          </p:cNvPr>
          <p:cNvSpPr>
            <a:spLocks noGrp="1"/>
          </p:cNvSpPr>
          <p:nvPr>
            <p:ph type="body" sz="quarter" idx="22" hasCustomPrompt="1"/>
          </p:nvPr>
        </p:nvSpPr>
        <p:spPr>
          <a:xfrm>
            <a:off x="4828106" y="5060292"/>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27" name="Text Placeholder 12">
            <a:extLst>
              <a:ext uri="{FF2B5EF4-FFF2-40B4-BE49-F238E27FC236}">
                <a16:creationId xmlns:a16="http://schemas.microsoft.com/office/drawing/2014/main" id="{646EF607-45B9-554B-BA91-15A7B666E929}"/>
              </a:ext>
            </a:extLst>
          </p:cNvPr>
          <p:cNvSpPr>
            <a:spLocks noGrp="1"/>
          </p:cNvSpPr>
          <p:nvPr>
            <p:ph type="body" sz="quarter" idx="23" hasCustomPrompt="1"/>
          </p:nvPr>
        </p:nvSpPr>
        <p:spPr>
          <a:xfrm>
            <a:off x="8844523" y="4195782"/>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28" name="Text Placeholder 12">
            <a:extLst>
              <a:ext uri="{FF2B5EF4-FFF2-40B4-BE49-F238E27FC236}">
                <a16:creationId xmlns:a16="http://schemas.microsoft.com/office/drawing/2014/main" id="{34614D16-F073-864C-BA94-91E3FB2A74E7}"/>
              </a:ext>
            </a:extLst>
          </p:cNvPr>
          <p:cNvSpPr>
            <a:spLocks noGrp="1"/>
          </p:cNvSpPr>
          <p:nvPr>
            <p:ph type="body" sz="quarter" idx="24" hasCustomPrompt="1"/>
          </p:nvPr>
        </p:nvSpPr>
        <p:spPr>
          <a:xfrm>
            <a:off x="8844522" y="5060292"/>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pic>
        <p:nvPicPr>
          <p:cNvPr id="22" name="Picture 21">
            <a:extLst>
              <a:ext uri="{FF2B5EF4-FFF2-40B4-BE49-F238E27FC236}">
                <a16:creationId xmlns:a16="http://schemas.microsoft.com/office/drawing/2014/main" id="{56DC799F-CC13-3243-BCFB-E6ED1F58F289}"/>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658788" y="0"/>
            <a:ext cx="3649144" cy="6858000"/>
          </a:xfrm>
          <a:prstGeom prst="rect">
            <a:avLst/>
          </a:prstGeom>
        </p:spPr>
      </p:pic>
      <p:sp>
        <p:nvSpPr>
          <p:cNvPr id="16" name="Text Placeholder 5">
            <a:extLst>
              <a:ext uri="{FF2B5EF4-FFF2-40B4-BE49-F238E27FC236}">
                <a16:creationId xmlns:a16="http://schemas.microsoft.com/office/drawing/2014/main" id="{B85E5F6A-A6A8-4D42-B86C-A5DB7AAF432D}"/>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Tree>
    <p:extLst>
      <p:ext uri="{BB962C8B-B14F-4D97-AF65-F5344CB8AC3E}">
        <p14:creationId xmlns:p14="http://schemas.microsoft.com/office/powerpoint/2010/main" val="140947786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afety Share">
    <p:bg>
      <p:bgPr>
        <a:solidFill>
          <a:schemeClr val="bg1"/>
        </a:solidFill>
        <a:effectLst/>
      </p:bgPr>
    </p:bg>
    <p:spTree>
      <p:nvGrpSpPr>
        <p:cNvPr id="1" name=""/>
        <p:cNvGrpSpPr/>
        <p:nvPr/>
      </p:nvGrpSpPr>
      <p:grpSpPr>
        <a:xfrm>
          <a:off x="0" y="0"/>
          <a:ext cx="0" cy="0"/>
          <a:chOff x="0" y="0"/>
          <a:chExt cx="0" cy="0"/>
        </a:xfrm>
      </p:grpSpPr>
      <p:sp>
        <p:nvSpPr>
          <p:cNvPr id="10" name="Text Placeholder 12">
            <a:extLst>
              <a:ext uri="{FF2B5EF4-FFF2-40B4-BE49-F238E27FC236}">
                <a16:creationId xmlns:a16="http://schemas.microsoft.com/office/drawing/2014/main" id="{EFCC9059-1852-457E-8DC3-7D55A2FED882}"/>
              </a:ext>
            </a:extLst>
          </p:cNvPr>
          <p:cNvSpPr>
            <a:spLocks noGrp="1"/>
          </p:cNvSpPr>
          <p:nvPr>
            <p:ph type="body" sz="quarter" idx="12" hasCustomPrompt="1"/>
          </p:nvPr>
        </p:nvSpPr>
        <p:spPr>
          <a:xfrm>
            <a:off x="4958982" y="2156887"/>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Concise description</a:t>
            </a:r>
          </a:p>
        </p:txBody>
      </p:sp>
      <p:sp>
        <p:nvSpPr>
          <p:cNvPr id="11" name="Text Placeholder 12">
            <a:extLst>
              <a:ext uri="{FF2B5EF4-FFF2-40B4-BE49-F238E27FC236}">
                <a16:creationId xmlns:a16="http://schemas.microsoft.com/office/drawing/2014/main" id="{2F7EC84F-AA05-4EED-8F66-C8FE129F5DFB}"/>
              </a:ext>
            </a:extLst>
          </p:cNvPr>
          <p:cNvSpPr>
            <a:spLocks noGrp="1"/>
          </p:cNvSpPr>
          <p:nvPr>
            <p:ph type="body" sz="quarter" idx="13" hasCustomPrompt="1"/>
          </p:nvPr>
        </p:nvSpPr>
        <p:spPr>
          <a:xfrm>
            <a:off x="4958982" y="3718384"/>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Enter text</a:t>
            </a:r>
          </a:p>
        </p:txBody>
      </p:sp>
      <p:sp>
        <p:nvSpPr>
          <p:cNvPr id="12" name="Text Placeholder 12">
            <a:extLst>
              <a:ext uri="{FF2B5EF4-FFF2-40B4-BE49-F238E27FC236}">
                <a16:creationId xmlns:a16="http://schemas.microsoft.com/office/drawing/2014/main" id="{ADF4EDB6-24B1-4C6D-8760-AAA67F1C2F41}"/>
              </a:ext>
            </a:extLst>
          </p:cNvPr>
          <p:cNvSpPr>
            <a:spLocks noGrp="1"/>
          </p:cNvSpPr>
          <p:nvPr>
            <p:ph type="body" sz="quarter" idx="14" hasCustomPrompt="1"/>
          </p:nvPr>
        </p:nvSpPr>
        <p:spPr>
          <a:xfrm>
            <a:off x="4958982" y="5222546"/>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Enter text</a:t>
            </a:r>
          </a:p>
        </p:txBody>
      </p:sp>
      <p:sp>
        <p:nvSpPr>
          <p:cNvPr id="17" name="Picture Placeholder 16">
            <a:extLst>
              <a:ext uri="{FF2B5EF4-FFF2-40B4-BE49-F238E27FC236}">
                <a16:creationId xmlns:a16="http://schemas.microsoft.com/office/drawing/2014/main" id="{1A09C7FE-D6CB-4442-93FE-4A61B767FBB1}"/>
              </a:ext>
            </a:extLst>
          </p:cNvPr>
          <p:cNvSpPr>
            <a:spLocks noGrp="1"/>
          </p:cNvSpPr>
          <p:nvPr>
            <p:ph type="pic" sz="quarter" idx="18"/>
          </p:nvPr>
        </p:nvSpPr>
        <p:spPr>
          <a:xfrm>
            <a:off x="561199" y="3283086"/>
            <a:ext cx="3765400" cy="2631331"/>
          </a:xfrm>
          <a:prstGeom prst="rect">
            <a:avLst/>
          </a:prstGeom>
        </p:spPr>
        <p:txBody>
          <a:bodyPr/>
          <a:lstStyle>
            <a:lvl1pPr>
              <a:lnSpc>
                <a:spcPts val="2400"/>
              </a:lnSpc>
              <a:spcBef>
                <a:spcPts val="0"/>
              </a:spcBef>
              <a:spcAft>
                <a:spcPts val="600"/>
              </a:spcAft>
              <a:defRPr sz="2000">
                <a:solidFill>
                  <a:srgbClr val="13294B"/>
                </a:solidFill>
              </a:defRPr>
            </a:lvl1pPr>
          </a:lstStyle>
          <a:p>
            <a:r>
              <a:rPr lang="en-US"/>
              <a:t>Click icon to add picture</a:t>
            </a:r>
            <a:endParaRPr lang="en-AU"/>
          </a:p>
        </p:txBody>
      </p:sp>
      <p:sp>
        <p:nvSpPr>
          <p:cNvPr id="18" name="Text Placeholder 12">
            <a:extLst>
              <a:ext uri="{FF2B5EF4-FFF2-40B4-BE49-F238E27FC236}">
                <a16:creationId xmlns:a16="http://schemas.microsoft.com/office/drawing/2014/main" id="{200BF504-DA6B-9E40-B2D9-75FED9788FB6}"/>
              </a:ext>
            </a:extLst>
          </p:cNvPr>
          <p:cNvSpPr>
            <a:spLocks noGrp="1"/>
          </p:cNvSpPr>
          <p:nvPr>
            <p:ph type="body" sz="quarter" idx="20" hasCustomPrompt="1"/>
          </p:nvPr>
        </p:nvSpPr>
        <p:spPr>
          <a:xfrm>
            <a:off x="4958982" y="1640543"/>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What happened?</a:t>
            </a:r>
          </a:p>
        </p:txBody>
      </p:sp>
      <p:sp>
        <p:nvSpPr>
          <p:cNvPr id="19" name="Text Placeholder 12">
            <a:extLst>
              <a:ext uri="{FF2B5EF4-FFF2-40B4-BE49-F238E27FC236}">
                <a16:creationId xmlns:a16="http://schemas.microsoft.com/office/drawing/2014/main" id="{E3E176C2-E49D-784D-B50D-C6D83968132D}"/>
              </a:ext>
            </a:extLst>
          </p:cNvPr>
          <p:cNvSpPr>
            <a:spLocks noGrp="1"/>
          </p:cNvSpPr>
          <p:nvPr>
            <p:ph type="body" sz="quarter" idx="21" hasCustomPrompt="1"/>
          </p:nvPr>
        </p:nvSpPr>
        <p:spPr>
          <a:xfrm>
            <a:off x="4958982" y="3224719"/>
            <a:ext cx="3765028" cy="400110"/>
          </a:xfrm>
          <a:prstGeom prst="rect">
            <a:avLst/>
          </a:prstGeom>
        </p:spPr>
        <p:txBody>
          <a:bodyPr wrap="square"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Immediate actions</a:t>
            </a:r>
          </a:p>
        </p:txBody>
      </p:sp>
      <p:sp>
        <p:nvSpPr>
          <p:cNvPr id="20" name="Text Placeholder 12">
            <a:extLst>
              <a:ext uri="{FF2B5EF4-FFF2-40B4-BE49-F238E27FC236}">
                <a16:creationId xmlns:a16="http://schemas.microsoft.com/office/drawing/2014/main" id="{AC474E40-E2FF-9D45-B3C0-B32F4BBEA001}"/>
              </a:ext>
            </a:extLst>
          </p:cNvPr>
          <p:cNvSpPr>
            <a:spLocks noGrp="1"/>
          </p:cNvSpPr>
          <p:nvPr>
            <p:ph type="body" sz="quarter" idx="22" hasCustomPrompt="1"/>
          </p:nvPr>
        </p:nvSpPr>
        <p:spPr>
          <a:xfrm>
            <a:off x="4958982" y="4752333"/>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What we learnt</a:t>
            </a:r>
          </a:p>
        </p:txBody>
      </p:sp>
      <p:sp>
        <p:nvSpPr>
          <p:cNvPr id="8" name="TextBox 7">
            <a:extLst>
              <a:ext uri="{FF2B5EF4-FFF2-40B4-BE49-F238E27FC236}">
                <a16:creationId xmlns:a16="http://schemas.microsoft.com/office/drawing/2014/main" id="{5BF6E9B4-277D-DE47-A505-45E303DC273C}"/>
              </a:ext>
            </a:extLst>
          </p:cNvPr>
          <p:cNvSpPr txBox="1"/>
          <p:nvPr userDrawn="1"/>
        </p:nvSpPr>
        <p:spPr>
          <a:xfrm>
            <a:off x="4958982" y="4990289"/>
            <a:ext cx="184731" cy="369332"/>
          </a:xfrm>
          <a:prstGeom prst="rect">
            <a:avLst/>
          </a:prstGeom>
          <a:noFill/>
        </p:spPr>
        <p:txBody>
          <a:bodyPr wrap="none" rtlCol="0">
            <a:spAutoFit/>
          </a:bodyPr>
          <a:lstStyle/>
          <a:p>
            <a:endParaRPr lang="en-US" dirty="0"/>
          </a:p>
        </p:txBody>
      </p:sp>
      <p:sp>
        <p:nvSpPr>
          <p:cNvPr id="22" name="Rectangle 21">
            <a:extLst>
              <a:ext uri="{FF2B5EF4-FFF2-40B4-BE49-F238E27FC236}">
                <a16:creationId xmlns:a16="http://schemas.microsoft.com/office/drawing/2014/main" id="{FBB95631-AF04-954F-86BD-BCA8A52DF5B5}"/>
              </a:ext>
            </a:extLst>
          </p:cNvPr>
          <p:cNvSpPr/>
          <p:nvPr userDrawn="1"/>
        </p:nvSpPr>
        <p:spPr>
          <a:xfrm>
            <a:off x="-14572" y="-1"/>
            <a:ext cx="12206572" cy="1419037"/>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225FB593-B582-3041-800F-D7F9B2D493E0}"/>
              </a:ext>
            </a:extLst>
          </p:cNvPr>
          <p:cNvSpPr txBox="1"/>
          <p:nvPr userDrawn="1"/>
        </p:nvSpPr>
        <p:spPr>
          <a:xfrm>
            <a:off x="633541" y="280185"/>
            <a:ext cx="2816669" cy="994568"/>
          </a:xfrm>
          <a:prstGeom prst="rect">
            <a:avLst/>
          </a:prstGeom>
          <a:noFill/>
        </p:spPr>
        <p:txBody>
          <a:bodyPr wrap="square" lIns="0" rtlCol="0">
            <a:spAutoFit/>
          </a:bodyPr>
          <a:lstStyle/>
          <a:p>
            <a:pPr>
              <a:lnSpc>
                <a:spcPts val="3540"/>
              </a:lnSpc>
            </a:pPr>
            <a:r>
              <a:rPr lang="en-US" sz="4000" b="1" spc="-150" dirty="0">
                <a:solidFill>
                  <a:srgbClr val="00FF33"/>
                </a:solidFill>
              </a:rPr>
              <a:t>Safety Share</a:t>
            </a:r>
          </a:p>
        </p:txBody>
      </p:sp>
      <p:pic>
        <p:nvPicPr>
          <p:cNvPr id="21" name="Picture 20">
            <a:extLst>
              <a:ext uri="{FF2B5EF4-FFF2-40B4-BE49-F238E27FC236}">
                <a16:creationId xmlns:a16="http://schemas.microsoft.com/office/drawing/2014/main" id="{490AF38E-DFC5-6F47-A556-414DE61E3E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16" name="Text Placeholder 12">
            <a:extLst>
              <a:ext uri="{FF2B5EF4-FFF2-40B4-BE49-F238E27FC236}">
                <a16:creationId xmlns:a16="http://schemas.microsoft.com/office/drawing/2014/main" id="{2BF50303-41C8-4025-BFE7-EF1F8D20AB6C}"/>
              </a:ext>
            </a:extLst>
          </p:cNvPr>
          <p:cNvSpPr>
            <a:spLocks noGrp="1"/>
          </p:cNvSpPr>
          <p:nvPr>
            <p:ph type="body" sz="quarter" idx="15" hasCustomPrompt="1"/>
          </p:nvPr>
        </p:nvSpPr>
        <p:spPr>
          <a:xfrm>
            <a:off x="561198" y="1631595"/>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Location</a:t>
            </a:r>
          </a:p>
        </p:txBody>
      </p:sp>
      <p:sp>
        <p:nvSpPr>
          <p:cNvPr id="23" name="Text Placeholder 12">
            <a:extLst>
              <a:ext uri="{FF2B5EF4-FFF2-40B4-BE49-F238E27FC236}">
                <a16:creationId xmlns:a16="http://schemas.microsoft.com/office/drawing/2014/main" id="{01DB495A-6B85-4DD5-B01A-F3D5FD28699D}"/>
              </a:ext>
            </a:extLst>
          </p:cNvPr>
          <p:cNvSpPr>
            <a:spLocks noGrp="1"/>
          </p:cNvSpPr>
          <p:nvPr>
            <p:ph type="body" sz="quarter" idx="16" hasCustomPrompt="1"/>
          </p:nvPr>
        </p:nvSpPr>
        <p:spPr>
          <a:xfrm>
            <a:off x="561198" y="2129782"/>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Department</a:t>
            </a:r>
          </a:p>
        </p:txBody>
      </p:sp>
      <p:sp>
        <p:nvSpPr>
          <p:cNvPr id="24" name="Text Placeholder 12">
            <a:extLst>
              <a:ext uri="{FF2B5EF4-FFF2-40B4-BE49-F238E27FC236}">
                <a16:creationId xmlns:a16="http://schemas.microsoft.com/office/drawing/2014/main" id="{07DED753-D484-496A-9534-EB563D527A89}"/>
              </a:ext>
            </a:extLst>
          </p:cNvPr>
          <p:cNvSpPr>
            <a:spLocks noGrp="1"/>
          </p:cNvSpPr>
          <p:nvPr>
            <p:ph type="body" sz="quarter" idx="17" hasCustomPrompt="1"/>
          </p:nvPr>
        </p:nvSpPr>
        <p:spPr>
          <a:xfrm>
            <a:off x="561198" y="2627968"/>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Date</a:t>
            </a:r>
          </a:p>
        </p:txBody>
      </p:sp>
    </p:spTree>
    <p:extLst>
      <p:ext uri="{BB962C8B-B14F-4D97-AF65-F5344CB8AC3E}">
        <p14:creationId xmlns:p14="http://schemas.microsoft.com/office/powerpoint/2010/main" val="281066931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Identify Then Rectify">
    <p:bg>
      <p:bgPr>
        <a:solidFill>
          <a:schemeClr val="bg1"/>
        </a:solidFill>
        <a:effectLst/>
      </p:bgPr>
    </p:bg>
    <p:spTree>
      <p:nvGrpSpPr>
        <p:cNvPr id="1" name=""/>
        <p:cNvGrpSpPr/>
        <p:nvPr/>
      </p:nvGrpSpPr>
      <p:grpSpPr>
        <a:xfrm>
          <a:off x="0" y="0"/>
          <a:ext cx="0" cy="0"/>
          <a:chOff x="0" y="0"/>
          <a:chExt cx="0" cy="0"/>
        </a:xfrm>
      </p:grpSpPr>
      <p:sp>
        <p:nvSpPr>
          <p:cNvPr id="10" name="Text Placeholder 12">
            <a:extLst>
              <a:ext uri="{FF2B5EF4-FFF2-40B4-BE49-F238E27FC236}">
                <a16:creationId xmlns:a16="http://schemas.microsoft.com/office/drawing/2014/main" id="{EFCC9059-1852-457E-8DC3-7D55A2FED882}"/>
              </a:ext>
            </a:extLst>
          </p:cNvPr>
          <p:cNvSpPr>
            <a:spLocks noGrp="1"/>
          </p:cNvSpPr>
          <p:nvPr>
            <p:ph type="body" sz="quarter" idx="12" hasCustomPrompt="1"/>
          </p:nvPr>
        </p:nvSpPr>
        <p:spPr>
          <a:xfrm>
            <a:off x="4958982" y="2156887"/>
            <a:ext cx="5835535" cy="1602000"/>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Concise description</a:t>
            </a:r>
          </a:p>
        </p:txBody>
      </p:sp>
      <p:sp>
        <p:nvSpPr>
          <p:cNvPr id="12" name="Text Placeholder 12">
            <a:extLst>
              <a:ext uri="{FF2B5EF4-FFF2-40B4-BE49-F238E27FC236}">
                <a16:creationId xmlns:a16="http://schemas.microsoft.com/office/drawing/2014/main" id="{ADF4EDB6-24B1-4C6D-8760-AAA67F1C2F41}"/>
              </a:ext>
            </a:extLst>
          </p:cNvPr>
          <p:cNvSpPr>
            <a:spLocks noGrp="1"/>
          </p:cNvSpPr>
          <p:nvPr>
            <p:ph type="body" sz="quarter" idx="14" hasCustomPrompt="1"/>
          </p:nvPr>
        </p:nvSpPr>
        <p:spPr>
          <a:xfrm>
            <a:off x="4958982" y="4545717"/>
            <a:ext cx="5835535" cy="1602164"/>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Enter text</a:t>
            </a:r>
          </a:p>
        </p:txBody>
      </p:sp>
      <p:sp>
        <p:nvSpPr>
          <p:cNvPr id="17" name="Picture Placeholder 16">
            <a:extLst>
              <a:ext uri="{FF2B5EF4-FFF2-40B4-BE49-F238E27FC236}">
                <a16:creationId xmlns:a16="http://schemas.microsoft.com/office/drawing/2014/main" id="{1A09C7FE-D6CB-4442-93FE-4A61B767FBB1}"/>
              </a:ext>
            </a:extLst>
          </p:cNvPr>
          <p:cNvSpPr>
            <a:spLocks noGrp="1"/>
          </p:cNvSpPr>
          <p:nvPr>
            <p:ph type="pic" sz="quarter" idx="18"/>
          </p:nvPr>
        </p:nvSpPr>
        <p:spPr>
          <a:xfrm>
            <a:off x="561199" y="3283086"/>
            <a:ext cx="3765400" cy="2631331"/>
          </a:xfrm>
          <a:prstGeom prst="rect">
            <a:avLst/>
          </a:prstGeom>
        </p:spPr>
        <p:txBody>
          <a:bodyPr/>
          <a:lstStyle>
            <a:lvl1pPr>
              <a:lnSpc>
                <a:spcPts val="2400"/>
              </a:lnSpc>
              <a:spcBef>
                <a:spcPts val="0"/>
              </a:spcBef>
              <a:spcAft>
                <a:spcPts val="600"/>
              </a:spcAft>
              <a:defRPr sz="2000">
                <a:solidFill>
                  <a:srgbClr val="13294B"/>
                </a:solidFill>
              </a:defRPr>
            </a:lvl1pPr>
          </a:lstStyle>
          <a:p>
            <a:r>
              <a:rPr lang="en-US"/>
              <a:t>Click icon to add picture</a:t>
            </a:r>
            <a:endParaRPr lang="en-AU"/>
          </a:p>
        </p:txBody>
      </p:sp>
      <p:sp>
        <p:nvSpPr>
          <p:cNvPr id="18" name="Text Placeholder 12">
            <a:extLst>
              <a:ext uri="{FF2B5EF4-FFF2-40B4-BE49-F238E27FC236}">
                <a16:creationId xmlns:a16="http://schemas.microsoft.com/office/drawing/2014/main" id="{200BF504-DA6B-9E40-B2D9-75FED9788FB6}"/>
              </a:ext>
            </a:extLst>
          </p:cNvPr>
          <p:cNvSpPr>
            <a:spLocks noGrp="1"/>
          </p:cNvSpPr>
          <p:nvPr>
            <p:ph type="body" sz="quarter" idx="20" hasCustomPrompt="1"/>
          </p:nvPr>
        </p:nvSpPr>
        <p:spPr>
          <a:xfrm>
            <a:off x="4958982" y="1639998"/>
            <a:ext cx="3993322" cy="401200"/>
          </a:xfrm>
          <a:prstGeom prst="rect">
            <a:avLst/>
          </a:prstGeom>
        </p:spPr>
        <p:txBody>
          <a:bodyPr wrap="square"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What was the exposure?</a:t>
            </a:r>
          </a:p>
        </p:txBody>
      </p:sp>
      <p:sp>
        <p:nvSpPr>
          <p:cNvPr id="20" name="Text Placeholder 12">
            <a:extLst>
              <a:ext uri="{FF2B5EF4-FFF2-40B4-BE49-F238E27FC236}">
                <a16:creationId xmlns:a16="http://schemas.microsoft.com/office/drawing/2014/main" id="{AC474E40-E2FF-9D45-B3C0-B32F4BBEA001}"/>
              </a:ext>
            </a:extLst>
          </p:cNvPr>
          <p:cNvSpPr>
            <a:spLocks noGrp="1"/>
          </p:cNvSpPr>
          <p:nvPr>
            <p:ph type="body" sz="quarter" idx="22" hasCustomPrompt="1"/>
          </p:nvPr>
        </p:nvSpPr>
        <p:spPr>
          <a:xfrm>
            <a:off x="4958982" y="4033018"/>
            <a:ext cx="3993323" cy="401200"/>
          </a:xfrm>
          <a:prstGeom prst="rect">
            <a:avLst/>
          </a:prstGeom>
        </p:spPr>
        <p:txBody>
          <a:bodyPr wrap="square"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How we reduced the exposure?</a:t>
            </a:r>
          </a:p>
        </p:txBody>
      </p:sp>
      <p:sp>
        <p:nvSpPr>
          <p:cNvPr id="8" name="TextBox 7">
            <a:extLst>
              <a:ext uri="{FF2B5EF4-FFF2-40B4-BE49-F238E27FC236}">
                <a16:creationId xmlns:a16="http://schemas.microsoft.com/office/drawing/2014/main" id="{5BF6E9B4-277D-DE47-A505-45E303DC273C}"/>
              </a:ext>
            </a:extLst>
          </p:cNvPr>
          <p:cNvSpPr txBox="1"/>
          <p:nvPr userDrawn="1"/>
        </p:nvSpPr>
        <p:spPr>
          <a:xfrm>
            <a:off x="4958982" y="4990289"/>
            <a:ext cx="184731" cy="369332"/>
          </a:xfrm>
          <a:prstGeom prst="rect">
            <a:avLst/>
          </a:prstGeom>
          <a:noFill/>
        </p:spPr>
        <p:txBody>
          <a:bodyPr wrap="none" rtlCol="0">
            <a:spAutoFit/>
          </a:bodyPr>
          <a:lstStyle/>
          <a:p>
            <a:endParaRPr lang="en-US" dirty="0"/>
          </a:p>
        </p:txBody>
      </p:sp>
      <p:sp>
        <p:nvSpPr>
          <p:cNvPr id="22" name="Rectangle 21">
            <a:extLst>
              <a:ext uri="{FF2B5EF4-FFF2-40B4-BE49-F238E27FC236}">
                <a16:creationId xmlns:a16="http://schemas.microsoft.com/office/drawing/2014/main" id="{FBB95631-AF04-954F-86BD-BCA8A52DF5B5}"/>
              </a:ext>
            </a:extLst>
          </p:cNvPr>
          <p:cNvSpPr/>
          <p:nvPr userDrawn="1"/>
        </p:nvSpPr>
        <p:spPr>
          <a:xfrm>
            <a:off x="-14572" y="-1"/>
            <a:ext cx="12206572" cy="1419037"/>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225FB593-B582-3041-800F-D7F9B2D493E0}"/>
              </a:ext>
            </a:extLst>
          </p:cNvPr>
          <p:cNvSpPr txBox="1"/>
          <p:nvPr userDrawn="1"/>
        </p:nvSpPr>
        <p:spPr>
          <a:xfrm>
            <a:off x="624115" y="355599"/>
            <a:ext cx="2198914" cy="784830"/>
          </a:xfrm>
          <a:prstGeom prst="rect">
            <a:avLst/>
          </a:prstGeom>
          <a:noFill/>
        </p:spPr>
        <p:txBody>
          <a:bodyPr wrap="square" lIns="0" rtlCol="0">
            <a:spAutoFit/>
          </a:bodyPr>
          <a:lstStyle/>
          <a:p>
            <a:pPr>
              <a:lnSpc>
                <a:spcPts val="2740"/>
              </a:lnSpc>
            </a:pPr>
            <a:r>
              <a:rPr lang="en-US" sz="2800" b="1" spc="-150" dirty="0">
                <a:solidFill>
                  <a:srgbClr val="00FF33"/>
                </a:solidFill>
              </a:rPr>
              <a:t>Identify </a:t>
            </a:r>
            <a:br>
              <a:rPr lang="en-US" sz="2800" b="1" spc="-150" dirty="0">
                <a:solidFill>
                  <a:srgbClr val="00FF33"/>
                </a:solidFill>
              </a:rPr>
            </a:br>
            <a:r>
              <a:rPr lang="en-US" sz="2800" b="1" spc="-150" dirty="0">
                <a:solidFill>
                  <a:srgbClr val="00FF33"/>
                </a:solidFill>
              </a:rPr>
              <a:t>Then Rectify</a:t>
            </a:r>
          </a:p>
        </p:txBody>
      </p:sp>
      <p:sp>
        <p:nvSpPr>
          <p:cNvPr id="28" name="TextBox 27">
            <a:extLst>
              <a:ext uri="{FF2B5EF4-FFF2-40B4-BE49-F238E27FC236}">
                <a16:creationId xmlns:a16="http://schemas.microsoft.com/office/drawing/2014/main" id="{75577626-C1F0-B944-B7E1-43E1AB34C075}"/>
              </a:ext>
            </a:extLst>
          </p:cNvPr>
          <p:cNvSpPr txBox="1"/>
          <p:nvPr userDrawn="1"/>
        </p:nvSpPr>
        <p:spPr>
          <a:xfrm>
            <a:off x="3133395" y="355599"/>
            <a:ext cx="1425511" cy="784830"/>
          </a:xfrm>
          <a:prstGeom prst="rect">
            <a:avLst/>
          </a:prstGeom>
          <a:noFill/>
        </p:spPr>
        <p:txBody>
          <a:bodyPr wrap="square" lIns="0" rtlCol="0">
            <a:spAutoFit/>
          </a:bodyPr>
          <a:lstStyle/>
          <a:p>
            <a:pPr>
              <a:lnSpc>
                <a:spcPts val="2740"/>
              </a:lnSpc>
            </a:pPr>
            <a:r>
              <a:rPr lang="en-US" sz="2800" b="0" spc="-150" dirty="0">
                <a:solidFill>
                  <a:schemeClr val="bg1"/>
                </a:solidFill>
              </a:rPr>
              <a:t>Safety</a:t>
            </a:r>
            <a:br>
              <a:rPr lang="en-US" sz="2800" b="0" spc="-150" dirty="0">
                <a:solidFill>
                  <a:schemeClr val="bg1"/>
                </a:solidFill>
              </a:rPr>
            </a:br>
            <a:r>
              <a:rPr lang="en-US" sz="2800" b="0" spc="-150" dirty="0">
                <a:solidFill>
                  <a:schemeClr val="bg1"/>
                </a:solidFill>
              </a:rPr>
              <a:t>Share</a:t>
            </a:r>
          </a:p>
        </p:txBody>
      </p:sp>
      <p:cxnSp>
        <p:nvCxnSpPr>
          <p:cNvPr id="29" name="Straight Connector 28">
            <a:extLst>
              <a:ext uri="{FF2B5EF4-FFF2-40B4-BE49-F238E27FC236}">
                <a16:creationId xmlns:a16="http://schemas.microsoft.com/office/drawing/2014/main" id="{168E701E-00BF-EB4F-BCCF-0DE93FBDE2EA}"/>
              </a:ext>
            </a:extLst>
          </p:cNvPr>
          <p:cNvCxnSpPr>
            <a:cxnSpLocks/>
          </p:cNvCxnSpPr>
          <p:nvPr userDrawn="1"/>
        </p:nvCxnSpPr>
        <p:spPr>
          <a:xfrm>
            <a:off x="2761371" y="282804"/>
            <a:ext cx="0" cy="842053"/>
          </a:xfrm>
          <a:prstGeom prst="line">
            <a:avLst/>
          </a:prstGeom>
          <a:ln w="25400">
            <a:solidFill>
              <a:srgbClr val="00FF33"/>
            </a:solidFill>
          </a:ln>
        </p:spPr>
        <p:style>
          <a:lnRef idx="1">
            <a:schemeClr val="accent1"/>
          </a:lnRef>
          <a:fillRef idx="0">
            <a:schemeClr val="accent1"/>
          </a:fillRef>
          <a:effectRef idx="0">
            <a:schemeClr val="accent1"/>
          </a:effectRef>
          <a:fontRef idx="minor">
            <a:schemeClr val="tx1"/>
          </a:fontRef>
        </p:style>
      </p:cxnSp>
      <p:pic>
        <p:nvPicPr>
          <p:cNvPr id="21" name="Picture 20">
            <a:extLst>
              <a:ext uri="{FF2B5EF4-FFF2-40B4-BE49-F238E27FC236}">
                <a16:creationId xmlns:a16="http://schemas.microsoft.com/office/drawing/2014/main" id="{69271DDA-25BA-B64B-861D-0ED8C5EAD75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24" name="Text Placeholder 12">
            <a:extLst>
              <a:ext uri="{FF2B5EF4-FFF2-40B4-BE49-F238E27FC236}">
                <a16:creationId xmlns:a16="http://schemas.microsoft.com/office/drawing/2014/main" id="{27F8B875-AC68-453F-BB64-3F3CBDEFD4C3}"/>
              </a:ext>
            </a:extLst>
          </p:cNvPr>
          <p:cNvSpPr>
            <a:spLocks noGrp="1"/>
          </p:cNvSpPr>
          <p:nvPr>
            <p:ph type="body" sz="quarter" idx="15" hasCustomPrompt="1"/>
          </p:nvPr>
        </p:nvSpPr>
        <p:spPr>
          <a:xfrm>
            <a:off x="561198" y="1631595"/>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Location</a:t>
            </a:r>
          </a:p>
        </p:txBody>
      </p:sp>
      <p:sp>
        <p:nvSpPr>
          <p:cNvPr id="25" name="Text Placeholder 12">
            <a:extLst>
              <a:ext uri="{FF2B5EF4-FFF2-40B4-BE49-F238E27FC236}">
                <a16:creationId xmlns:a16="http://schemas.microsoft.com/office/drawing/2014/main" id="{D1A95682-4C46-4BA3-A679-190E1F66B2AF}"/>
              </a:ext>
            </a:extLst>
          </p:cNvPr>
          <p:cNvSpPr>
            <a:spLocks noGrp="1"/>
          </p:cNvSpPr>
          <p:nvPr>
            <p:ph type="body" sz="quarter" idx="16" hasCustomPrompt="1"/>
          </p:nvPr>
        </p:nvSpPr>
        <p:spPr>
          <a:xfrm>
            <a:off x="561198" y="2129782"/>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Department</a:t>
            </a:r>
          </a:p>
        </p:txBody>
      </p:sp>
      <p:sp>
        <p:nvSpPr>
          <p:cNvPr id="26" name="Text Placeholder 12">
            <a:extLst>
              <a:ext uri="{FF2B5EF4-FFF2-40B4-BE49-F238E27FC236}">
                <a16:creationId xmlns:a16="http://schemas.microsoft.com/office/drawing/2014/main" id="{59B8BD65-6347-4105-8B7A-B19ADCFF81C5}"/>
              </a:ext>
            </a:extLst>
          </p:cNvPr>
          <p:cNvSpPr>
            <a:spLocks noGrp="1"/>
          </p:cNvSpPr>
          <p:nvPr>
            <p:ph type="body" sz="quarter" idx="17" hasCustomPrompt="1"/>
          </p:nvPr>
        </p:nvSpPr>
        <p:spPr>
          <a:xfrm>
            <a:off x="561198" y="2627968"/>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Date</a:t>
            </a:r>
          </a:p>
        </p:txBody>
      </p:sp>
    </p:spTree>
    <p:extLst>
      <p:ext uri="{BB962C8B-B14F-4D97-AF65-F5344CB8AC3E}">
        <p14:creationId xmlns:p14="http://schemas.microsoft.com/office/powerpoint/2010/main" val="139510436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Fatality Prevention">
    <p:bg>
      <p:bgPr>
        <a:solidFill>
          <a:schemeClr val="bg1"/>
        </a:solidFill>
        <a:effectLst/>
      </p:bgPr>
    </p:bg>
    <p:spTree>
      <p:nvGrpSpPr>
        <p:cNvPr id="1" name=""/>
        <p:cNvGrpSpPr/>
        <p:nvPr/>
      </p:nvGrpSpPr>
      <p:grpSpPr>
        <a:xfrm>
          <a:off x="0" y="0"/>
          <a:ext cx="0" cy="0"/>
          <a:chOff x="0" y="0"/>
          <a:chExt cx="0" cy="0"/>
        </a:xfrm>
      </p:grpSpPr>
      <p:sp>
        <p:nvSpPr>
          <p:cNvPr id="10" name="Text Placeholder 12">
            <a:extLst>
              <a:ext uri="{FF2B5EF4-FFF2-40B4-BE49-F238E27FC236}">
                <a16:creationId xmlns:a16="http://schemas.microsoft.com/office/drawing/2014/main" id="{EFCC9059-1852-457E-8DC3-7D55A2FED882}"/>
              </a:ext>
            </a:extLst>
          </p:cNvPr>
          <p:cNvSpPr>
            <a:spLocks noGrp="1"/>
          </p:cNvSpPr>
          <p:nvPr>
            <p:ph type="body" sz="quarter" idx="12" hasCustomPrompt="1"/>
          </p:nvPr>
        </p:nvSpPr>
        <p:spPr>
          <a:xfrm>
            <a:off x="4958982" y="2156887"/>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Concise description</a:t>
            </a:r>
          </a:p>
        </p:txBody>
      </p:sp>
      <p:sp>
        <p:nvSpPr>
          <p:cNvPr id="11" name="Text Placeholder 12">
            <a:extLst>
              <a:ext uri="{FF2B5EF4-FFF2-40B4-BE49-F238E27FC236}">
                <a16:creationId xmlns:a16="http://schemas.microsoft.com/office/drawing/2014/main" id="{2F7EC84F-AA05-4EED-8F66-C8FE129F5DFB}"/>
              </a:ext>
            </a:extLst>
          </p:cNvPr>
          <p:cNvSpPr>
            <a:spLocks noGrp="1"/>
          </p:cNvSpPr>
          <p:nvPr>
            <p:ph type="body" sz="quarter" idx="13" hasCustomPrompt="1"/>
          </p:nvPr>
        </p:nvSpPr>
        <p:spPr>
          <a:xfrm>
            <a:off x="4958982" y="3718384"/>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Enter text</a:t>
            </a:r>
          </a:p>
        </p:txBody>
      </p:sp>
      <p:sp>
        <p:nvSpPr>
          <p:cNvPr id="12" name="Text Placeholder 12">
            <a:extLst>
              <a:ext uri="{FF2B5EF4-FFF2-40B4-BE49-F238E27FC236}">
                <a16:creationId xmlns:a16="http://schemas.microsoft.com/office/drawing/2014/main" id="{ADF4EDB6-24B1-4C6D-8760-AAA67F1C2F41}"/>
              </a:ext>
            </a:extLst>
          </p:cNvPr>
          <p:cNvSpPr>
            <a:spLocks noGrp="1"/>
          </p:cNvSpPr>
          <p:nvPr>
            <p:ph type="body" sz="quarter" idx="14" hasCustomPrompt="1"/>
          </p:nvPr>
        </p:nvSpPr>
        <p:spPr>
          <a:xfrm>
            <a:off x="4958982" y="5222546"/>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Enter text</a:t>
            </a:r>
          </a:p>
        </p:txBody>
      </p:sp>
      <p:sp>
        <p:nvSpPr>
          <p:cNvPr id="17" name="Picture Placeholder 16">
            <a:extLst>
              <a:ext uri="{FF2B5EF4-FFF2-40B4-BE49-F238E27FC236}">
                <a16:creationId xmlns:a16="http://schemas.microsoft.com/office/drawing/2014/main" id="{1A09C7FE-D6CB-4442-93FE-4A61B767FBB1}"/>
              </a:ext>
            </a:extLst>
          </p:cNvPr>
          <p:cNvSpPr>
            <a:spLocks noGrp="1"/>
          </p:cNvSpPr>
          <p:nvPr>
            <p:ph type="pic" sz="quarter" idx="18"/>
          </p:nvPr>
        </p:nvSpPr>
        <p:spPr>
          <a:xfrm>
            <a:off x="561199" y="3283086"/>
            <a:ext cx="3765400" cy="2631331"/>
          </a:xfrm>
          <a:prstGeom prst="rect">
            <a:avLst/>
          </a:prstGeom>
        </p:spPr>
        <p:txBody>
          <a:bodyPr/>
          <a:lstStyle>
            <a:lvl1pPr>
              <a:lnSpc>
                <a:spcPts val="2400"/>
              </a:lnSpc>
              <a:spcBef>
                <a:spcPts val="0"/>
              </a:spcBef>
              <a:spcAft>
                <a:spcPts val="600"/>
              </a:spcAft>
              <a:defRPr sz="2000">
                <a:solidFill>
                  <a:srgbClr val="13294B"/>
                </a:solidFill>
              </a:defRPr>
            </a:lvl1pPr>
          </a:lstStyle>
          <a:p>
            <a:r>
              <a:rPr lang="en-US"/>
              <a:t>Click icon to add picture</a:t>
            </a:r>
            <a:endParaRPr lang="en-AU"/>
          </a:p>
        </p:txBody>
      </p:sp>
      <p:sp>
        <p:nvSpPr>
          <p:cNvPr id="18" name="Text Placeholder 12">
            <a:extLst>
              <a:ext uri="{FF2B5EF4-FFF2-40B4-BE49-F238E27FC236}">
                <a16:creationId xmlns:a16="http://schemas.microsoft.com/office/drawing/2014/main" id="{200BF504-DA6B-9E40-B2D9-75FED9788FB6}"/>
              </a:ext>
            </a:extLst>
          </p:cNvPr>
          <p:cNvSpPr>
            <a:spLocks noGrp="1"/>
          </p:cNvSpPr>
          <p:nvPr>
            <p:ph type="body" sz="quarter" idx="20" hasCustomPrompt="1"/>
          </p:nvPr>
        </p:nvSpPr>
        <p:spPr>
          <a:xfrm>
            <a:off x="4958982" y="1640543"/>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What was the exposure?</a:t>
            </a:r>
          </a:p>
        </p:txBody>
      </p:sp>
      <p:sp>
        <p:nvSpPr>
          <p:cNvPr id="19" name="Text Placeholder 12">
            <a:extLst>
              <a:ext uri="{FF2B5EF4-FFF2-40B4-BE49-F238E27FC236}">
                <a16:creationId xmlns:a16="http://schemas.microsoft.com/office/drawing/2014/main" id="{E3E176C2-E49D-784D-B50D-C6D83968132D}"/>
              </a:ext>
            </a:extLst>
          </p:cNvPr>
          <p:cNvSpPr>
            <a:spLocks noGrp="1"/>
          </p:cNvSpPr>
          <p:nvPr>
            <p:ph type="body" sz="quarter" idx="21" hasCustomPrompt="1"/>
          </p:nvPr>
        </p:nvSpPr>
        <p:spPr>
          <a:xfrm>
            <a:off x="4958982" y="3224174"/>
            <a:ext cx="5803914" cy="401200"/>
          </a:xfrm>
          <a:prstGeom prst="rect">
            <a:avLst/>
          </a:prstGeom>
        </p:spPr>
        <p:txBody>
          <a:bodyPr wrap="square"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How we reduced our exposure?</a:t>
            </a:r>
          </a:p>
        </p:txBody>
      </p:sp>
      <p:sp>
        <p:nvSpPr>
          <p:cNvPr id="20" name="Text Placeholder 12">
            <a:extLst>
              <a:ext uri="{FF2B5EF4-FFF2-40B4-BE49-F238E27FC236}">
                <a16:creationId xmlns:a16="http://schemas.microsoft.com/office/drawing/2014/main" id="{AC474E40-E2FF-9D45-B3C0-B32F4BBEA001}"/>
              </a:ext>
            </a:extLst>
          </p:cNvPr>
          <p:cNvSpPr>
            <a:spLocks noGrp="1"/>
          </p:cNvSpPr>
          <p:nvPr>
            <p:ph type="body" sz="quarter" idx="22" hasCustomPrompt="1"/>
          </p:nvPr>
        </p:nvSpPr>
        <p:spPr>
          <a:xfrm>
            <a:off x="4958982" y="4752333"/>
            <a:ext cx="5483403" cy="400110"/>
          </a:xfrm>
          <a:prstGeom prst="rect">
            <a:avLst/>
          </a:prstGeom>
        </p:spPr>
        <p:txBody>
          <a:bodyPr wrap="square"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What Major Hazard does this prevent?</a:t>
            </a:r>
          </a:p>
        </p:txBody>
      </p:sp>
      <p:sp>
        <p:nvSpPr>
          <p:cNvPr id="8" name="TextBox 7">
            <a:extLst>
              <a:ext uri="{FF2B5EF4-FFF2-40B4-BE49-F238E27FC236}">
                <a16:creationId xmlns:a16="http://schemas.microsoft.com/office/drawing/2014/main" id="{5BF6E9B4-277D-DE47-A505-45E303DC273C}"/>
              </a:ext>
            </a:extLst>
          </p:cNvPr>
          <p:cNvSpPr txBox="1"/>
          <p:nvPr userDrawn="1"/>
        </p:nvSpPr>
        <p:spPr>
          <a:xfrm>
            <a:off x="4958982" y="4990289"/>
            <a:ext cx="184731" cy="369332"/>
          </a:xfrm>
          <a:prstGeom prst="rect">
            <a:avLst/>
          </a:prstGeom>
          <a:noFill/>
        </p:spPr>
        <p:txBody>
          <a:bodyPr wrap="none" rtlCol="0">
            <a:spAutoFit/>
          </a:bodyPr>
          <a:lstStyle/>
          <a:p>
            <a:endParaRPr lang="en-US" dirty="0"/>
          </a:p>
        </p:txBody>
      </p:sp>
      <p:sp>
        <p:nvSpPr>
          <p:cNvPr id="22" name="Rectangle 21">
            <a:extLst>
              <a:ext uri="{FF2B5EF4-FFF2-40B4-BE49-F238E27FC236}">
                <a16:creationId xmlns:a16="http://schemas.microsoft.com/office/drawing/2014/main" id="{FBB95631-AF04-954F-86BD-BCA8A52DF5B5}"/>
              </a:ext>
            </a:extLst>
          </p:cNvPr>
          <p:cNvSpPr/>
          <p:nvPr userDrawn="1"/>
        </p:nvSpPr>
        <p:spPr>
          <a:xfrm>
            <a:off x="-14572" y="-1"/>
            <a:ext cx="12206572" cy="1419037"/>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225FB593-B582-3041-800F-D7F9B2D493E0}"/>
              </a:ext>
            </a:extLst>
          </p:cNvPr>
          <p:cNvSpPr txBox="1"/>
          <p:nvPr userDrawn="1"/>
        </p:nvSpPr>
        <p:spPr>
          <a:xfrm>
            <a:off x="624115" y="355599"/>
            <a:ext cx="2198914" cy="784830"/>
          </a:xfrm>
          <a:prstGeom prst="rect">
            <a:avLst/>
          </a:prstGeom>
          <a:noFill/>
        </p:spPr>
        <p:txBody>
          <a:bodyPr wrap="square" lIns="0" rtlCol="0">
            <a:spAutoFit/>
          </a:bodyPr>
          <a:lstStyle/>
          <a:p>
            <a:pPr>
              <a:lnSpc>
                <a:spcPts val="2740"/>
              </a:lnSpc>
            </a:pPr>
            <a:r>
              <a:rPr lang="en-US" sz="2800" b="1" spc="-150" dirty="0">
                <a:solidFill>
                  <a:srgbClr val="00FF33"/>
                </a:solidFill>
              </a:rPr>
              <a:t>Fatality Prevention</a:t>
            </a:r>
          </a:p>
        </p:txBody>
      </p:sp>
      <p:sp>
        <p:nvSpPr>
          <p:cNvPr id="28" name="TextBox 27">
            <a:extLst>
              <a:ext uri="{FF2B5EF4-FFF2-40B4-BE49-F238E27FC236}">
                <a16:creationId xmlns:a16="http://schemas.microsoft.com/office/drawing/2014/main" id="{75577626-C1F0-B944-B7E1-43E1AB34C075}"/>
              </a:ext>
            </a:extLst>
          </p:cNvPr>
          <p:cNvSpPr txBox="1"/>
          <p:nvPr userDrawn="1"/>
        </p:nvSpPr>
        <p:spPr>
          <a:xfrm>
            <a:off x="3133395" y="355599"/>
            <a:ext cx="1425511" cy="784830"/>
          </a:xfrm>
          <a:prstGeom prst="rect">
            <a:avLst/>
          </a:prstGeom>
          <a:noFill/>
        </p:spPr>
        <p:txBody>
          <a:bodyPr wrap="square" lIns="0" rtlCol="0">
            <a:spAutoFit/>
          </a:bodyPr>
          <a:lstStyle/>
          <a:p>
            <a:pPr>
              <a:lnSpc>
                <a:spcPts val="2740"/>
              </a:lnSpc>
            </a:pPr>
            <a:r>
              <a:rPr lang="en-US" sz="2800" b="0" spc="-150" dirty="0">
                <a:solidFill>
                  <a:schemeClr val="bg1"/>
                </a:solidFill>
              </a:rPr>
              <a:t>Safety</a:t>
            </a:r>
            <a:br>
              <a:rPr lang="en-US" sz="2800" b="0" spc="-150" dirty="0">
                <a:solidFill>
                  <a:schemeClr val="bg1"/>
                </a:solidFill>
              </a:rPr>
            </a:br>
            <a:r>
              <a:rPr lang="en-US" sz="2800" b="0" spc="-150" dirty="0">
                <a:solidFill>
                  <a:schemeClr val="bg1"/>
                </a:solidFill>
              </a:rPr>
              <a:t>Share</a:t>
            </a:r>
          </a:p>
        </p:txBody>
      </p:sp>
      <p:cxnSp>
        <p:nvCxnSpPr>
          <p:cNvPr id="29" name="Straight Connector 28">
            <a:extLst>
              <a:ext uri="{FF2B5EF4-FFF2-40B4-BE49-F238E27FC236}">
                <a16:creationId xmlns:a16="http://schemas.microsoft.com/office/drawing/2014/main" id="{168E701E-00BF-EB4F-BCCF-0DE93FBDE2EA}"/>
              </a:ext>
            </a:extLst>
          </p:cNvPr>
          <p:cNvCxnSpPr>
            <a:cxnSpLocks/>
          </p:cNvCxnSpPr>
          <p:nvPr userDrawn="1"/>
        </p:nvCxnSpPr>
        <p:spPr>
          <a:xfrm>
            <a:off x="2761371" y="282804"/>
            <a:ext cx="0" cy="842053"/>
          </a:xfrm>
          <a:prstGeom prst="line">
            <a:avLst/>
          </a:prstGeom>
          <a:ln w="25400">
            <a:solidFill>
              <a:srgbClr val="00FF33"/>
            </a:solidFill>
          </a:ln>
        </p:spPr>
        <p:style>
          <a:lnRef idx="1">
            <a:schemeClr val="accent1"/>
          </a:lnRef>
          <a:fillRef idx="0">
            <a:schemeClr val="accent1"/>
          </a:fillRef>
          <a:effectRef idx="0">
            <a:schemeClr val="accent1"/>
          </a:effectRef>
          <a:fontRef idx="minor">
            <a:schemeClr val="tx1"/>
          </a:fontRef>
        </p:style>
      </p:cxnSp>
      <p:pic>
        <p:nvPicPr>
          <p:cNvPr id="21" name="Picture 20">
            <a:extLst>
              <a:ext uri="{FF2B5EF4-FFF2-40B4-BE49-F238E27FC236}">
                <a16:creationId xmlns:a16="http://schemas.microsoft.com/office/drawing/2014/main" id="{15CF7B5C-4029-7D48-A3DC-2C4241997F4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23" name="Text Placeholder 12">
            <a:extLst>
              <a:ext uri="{FF2B5EF4-FFF2-40B4-BE49-F238E27FC236}">
                <a16:creationId xmlns:a16="http://schemas.microsoft.com/office/drawing/2014/main" id="{E7DAB16E-254A-4ECF-AF90-3DAE21744210}"/>
              </a:ext>
            </a:extLst>
          </p:cNvPr>
          <p:cNvSpPr>
            <a:spLocks noGrp="1"/>
          </p:cNvSpPr>
          <p:nvPr>
            <p:ph type="body" sz="quarter" idx="15" hasCustomPrompt="1"/>
          </p:nvPr>
        </p:nvSpPr>
        <p:spPr>
          <a:xfrm>
            <a:off x="561198" y="1631595"/>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Location</a:t>
            </a:r>
          </a:p>
        </p:txBody>
      </p:sp>
      <p:sp>
        <p:nvSpPr>
          <p:cNvPr id="24" name="Text Placeholder 12">
            <a:extLst>
              <a:ext uri="{FF2B5EF4-FFF2-40B4-BE49-F238E27FC236}">
                <a16:creationId xmlns:a16="http://schemas.microsoft.com/office/drawing/2014/main" id="{A5DECA41-D3FD-4950-AF89-182CCEFB8EC7}"/>
              </a:ext>
            </a:extLst>
          </p:cNvPr>
          <p:cNvSpPr>
            <a:spLocks noGrp="1"/>
          </p:cNvSpPr>
          <p:nvPr>
            <p:ph type="body" sz="quarter" idx="16" hasCustomPrompt="1"/>
          </p:nvPr>
        </p:nvSpPr>
        <p:spPr>
          <a:xfrm>
            <a:off x="561198" y="2129782"/>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Department</a:t>
            </a:r>
          </a:p>
        </p:txBody>
      </p:sp>
      <p:sp>
        <p:nvSpPr>
          <p:cNvPr id="25" name="Text Placeholder 12">
            <a:extLst>
              <a:ext uri="{FF2B5EF4-FFF2-40B4-BE49-F238E27FC236}">
                <a16:creationId xmlns:a16="http://schemas.microsoft.com/office/drawing/2014/main" id="{57534EBB-5614-4B42-82B4-210A43D61A8F}"/>
              </a:ext>
            </a:extLst>
          </p:cNvPr>
          <p:cNvSpPr>
            <a:spLocks noGrp="1"/>
          </p:cNvSpPr>
          <p:nvPr>
            <p:ph type="body" sz="quarter" idx="17" hasCustomPrompt="1"/>
          </p:nvPr>
        </p:nvSpPr>
        <p:spPr>
          <a:xfrm>
            <a:off x="561198" y="2627968"/>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Date</a:t>
            </a:r>
          </a:p>
        </p:txBody>
      </p:sp>
    </p:spTree>
    <p:extLst>
      <p:ext uri="{BB962C8B-B14F-4D97-AF65-F5344CB8AC3E}">
        <p14:creationId xmlns:p14="http://schemas.microsoft.com/office/powerpoint/2010/main" val="300274724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Recordable Injury">
    <p:bg>
      <p:bgPr>
        <a:solidFill>
          <a:schemeClr val="bg1"/>
        </a:solidFill>
        <a:effectLst/>
      </p:bgPr>
    </p:bg>
    <p:spTree>
      <p:nvGrpSpPr>
        <p:cNvPr id="1" name=""/>
        <p:cNvGrpSpPr/>
        <p:nvPr/>
      </p:nvGrpSpPr>
      <p:grpSpPr>
        <a:xfrm>
          <a:off x="0" y="0"/>
          <a:ext cx="0" cy="0"/>
          <a:chOff x="0" y="0"/>
          <a:chExt cx="0" cy="0"/>
        </a:xfrm>
      </p:grpSpPr>
      <p:sp>
        <p:nvSpPr>
          <p:cNvPr id="10" name="Text Placeholder 12">
            <a:extLst>
              <a:ext uri="{FF2B5EF4-FFF2-40B4-BE49-F238E27FC236}">
                <a16:creationId xmlns:a16="http://schemas.microsoft.com/office/drawing/2014/main" id="{EFCC9059-1852-457E-8DC3-7D55A2FED882}"/>
              </a:ext>
            </a:extLst>
          </p:cNvPr>
          <p:cNvSpPr>
            <a:spLocks noGrp="1"/>
          </p:cNvSpPr>
          <p:nvPr>
            <p:ph type="body" sz="quarter" idx="12" hasCustomPrompt="1"/>
          </p:nvPr>
        </p:nvSpPr>
        <p:spPr>
          <a:xfrm>
            <a:off x="4958982" y="2156887"/>
            <a:ext cx="5835535" cy="792000"/>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Concise description</a:t>
            </a:r>
          </a:p>
        </p:txBody>
      </p:sp>
      <p:sp>
        <p:nvSpPr>
          <p:cNvPr id="11" name="Text Placeholder 12">
            <a:extLst>
              <a:ext uri="{FF2B5EF4-FFF2-40B4-BE49-F238E27FC236}">
                <a16:creationId xmlns:a16="http://schemas.microsoft.com/office/drawing/2014/main" id="{2F7EC84F-AA05-4EED-8F66-C8FE129F5DFB}"/>
              </a:ext>
            </a:extLst>
          </p:cNvPr>
          <p:cNvSpPr>
            <a:spLocks noGrp="1"/>
          </p:cNvSpPr>
          <p:nvPr>
            <p:ph type="body" sz="quarter" idx="13" hasCustomPrompt="1"/>
          </p:nvPr>
        </p:nvSpPr>
        <p:spPr>
          <a:xfrm>
            <a:off x="4958982" y="3559331"/>
            <a:ext cx="5835535" cy="400111"/>
          </a:xfrm>
          <a:prstGeom prst="rect">
            <a:avLst/>
          </a:prstGeom>
        </p:spPr>
        <p:txBody>
          <a:bodyPr lIns="0"/>
          <a:lstStyle>
            <a:lvl1pPr marL="0" indent="0">
              <a:lnSpc>
                <a:spcPts val="2400"/>
              </a:lnSpc>
              <a:spcBef>
                <a:spcPts val="0"/>
              </a:spcBef>
              <a:spcAft>
                <a:spcPts val="600"/>
              </a:spcAft>
              <a:buNone/>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Enter text</a:t>
            </a:r>
          </a:p>
        </p:txBody>
      </p:sp>
      <p:sp>
        <p:nvSpPr>
          <p:cNvPr id="12" name="Text Placeholder 12">
            <a:extLst>
              <a:ext uri="{FF2B5EF4-FFF2-40B4-BE49-F238E27FC236}">
                <a16:creationId xmlns:a16="http://schemas.microsoft.com/office/drawing/2014/main" id="{ADF4EDB6-24B1-4C6D-8760-AAA67F1C2F41}"/>
              </a:ext>
            </a:extLst>
          </p:cNvPr>
          <p:cNvSpPr>
            <a:spLocks noGrp="1"/>
          </p:cNvSpPr>
          <p:nvPr>
            <p:ph type="body" sz="quarter" idx="14" hasCustomPrompt="1"/>
          </p:nvPr>
        </p:nvSpPr>
        <p:spPr>
          <a:xfrm>
            <a:off x="4958982" y="4544464"/>
            <a:ext cx="5835535" cy="792000"/>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Enter text</a:t>
            </a:r>
          </a:p>
        </p:txBody>
      </p:sp>
      <p:sp>
        <p:nvSpPr>
          <p:cNvPr id="17" name="Picture Placeholder 16">
            <a:extLst>
              <a:ext uri="{FF2B5EF4-FFF2-40B4-BE49-F238E27FC236}">
                <a16:creationId xmlns:a16="http://schemas.microsoft.com/office/drawing/2014/main" id="{1A09C7FE-D6CB-4442-93FE-4A61B767FBB1}"/>
              </a:ext>
            </a:extLst>
          </p:cNvPr>
          <p:cNvSpPr>
            <a:spLocks noGrp="1"/>
          </p:cNvSpPr>
          <p:nvPr>
            <p:ph type="pic" sz="quarter" idx="18"/>
          </p:nvPr>
        </p:nvSpPr>
        <p:spPr>
          <a:xfrm>
            <a:off x="561199" y="3283086"/>
            <a:ext cx="3765400" cy="2631331"/>
          </a:xfrm>
          <a:prstGeom prst="rect">
            <a:avLst/>
          </a:prstGeom>
        </p:spPr>
        <p:txBody>
          <a:bodyPr/>
          <a:lstStyle>
            <a:lvl1pPr>
              <a:lnSpc>
                <a:spcPts val="2400"/>
              </a:lnSpc>
              <a:spcBef>
                <a:spcPts val="0"/>
              </a:spcBef>
              <a:spcAft>
                <a:spcPts val="600"/>
              </a:spcAft>
              <a:defRPr sz="2000">
                <a:solidFill>
                  <a:srgbClr val="13294B"/>
                </a:solidFill>
              </a:defRPr>
            </a:lvl1pPr>
          </a:lstStyle>
          <a:p>
            <a:r>
              <a:rPr lang="en-US"/>
              <a:t>Click icon to add picture</a:t>
            </a:r>
            <a:endParaRPr lang="en-AU"/>
          </a:p>
        </p:txBody>
      </p:sp>
      <p:sp>
        <p:nvSpPr>
          <p:cNvPr id="18" name="Text Placeholder 12">
            <a:extLst>
              <a:ext uri="{FF2B5EF4-FFF2-40B4-BE49-F238E27FC236}">
                <a16:creationId xmlns:a16="http://schemas.microsoft.com/office/drawing/2014/main" id="{200BF504-DA6B-9E40-B2D9-75FED9788FB6}"/>
              </a:ext>
            </a:extLst>
          </p:cNvPr>
          <p:cNvSpPr>
            <a:spLocks noGrp="1"/>
          </p:cNvSpPr>
          <p:nvPr>
            <p:ph type="body" sz="quarter" idx="20" hasCustomPrompt="1"/>
          </p:nvPr>
        </p:nvSpPr>
        <p:spPr>
          <a:xfrm>
            <a:off x="4958982" y="1640543"/>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What happened?</a:t>
            </a:r>
          </a:p>
        </p:txBody>
      </p:sp>
      <p:sp>
        <p:nvSpPr>
          <p:cNvPr id="19" name="Text Placeholder 12">
            <a:extLst>
              <a:ext uri="{FF2B5EF4-FFF2-40B4-BE49-F238E27FC236}">
                <a16:creationId xmlns:a16="http://schemas.microsoft.com/office/drawing/2014/main" id="{E3E176C2-E49D-784D-B50D-C6D83968132D}"/>
              </a:ext>
            </a:extLst>
          </p:cNvPr>
          <p:cNvSpPr>
            <a:spLocks noGrp="1"/>
          </p:cNvSpPr>
          <p:nvPr>
            <p:ph type="body" sz="quarter" idx="21" hasCustomPrompt="1"/>
          </p:nvPr>
        </p:nvSpPr>
        <p:spPr>
          <a:xfrm>
            <a:off x="4958982" y="3065121"/>
            <a:ext cx="5803914" cy="401200"/>
          </a:xfrm>
          <a:prstGeom prst="rect">
            <a:avLst/>
          </a:prstGeom>
        </p:spPr>
        <p:txBody>
          <a:bodyPr wrap="square"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Was a JHA completed?</a:t>
            </a:r>
          </a:p>
        </p:txBody>
      </p:sp>
      <p:sp>
        <p:nvSpPr>
          <p:cNvPr id="20" name="Text Placeholder 12">
            <a:extLst>
              <a:ext uri="{FF2B5EF4-FFF2-40B4-BE49-F238E27FC236}">
                <a16:creationId xmlns:a16="http://schemas.microsoft.com/office/drawing/2014/main" id="{AC474E40-E2FF-9D45-B3C0-B32F4BBEA001}"/>
              </a:ext>
            </a:extLst>
          </p:cNvPr>
          <p:cNvSpPr>
            <a:spLocks noGrp="1"/>
          </p:cNvSpPr>
          <p:nvPr>
            <p:ph type="body" sz="quarter" idx="22" hasCustomPrompt="1"/>
          </p:nvPr>
        </p:nvSpPr>
        <p:spPr>
          <a:xfrm>
            <a:off x="4958982" y="4074251"/>
            <a:ext cx="5483403" cy="400110"/>
          </a:xfrm>
          <a:prstGeom prst="rect">
            <a:avLst/>
          </a:prstGeom>
        </p:spPr>
        <p:txBody>
          <a:bodyPr wrap="square"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Immediate actions</a:t>
            </a:r>
          </a:p>
        </p:txBody>
      </p:sp>
      <p:sp>
        <p:nvSpPr>
          <p:cNvPr id="8" name="TextBox 7">
            <a:extLst>
              <a:ext uri="{FF2B5EF4-FFF2-40B4-BE49-F238E27FC236}">
                <a16:creationId xmlns:a16="http://schemas.microsoft.com/office/drawing/2014/main" id="{5BF6E9B4-277D-DE47-A505-45E303DC273C}"/>
              </a:ext>
            </a:extLst>
          </p:cNvPr>
          <p:cNvSpPr txBox="1"/>
          <p:nvPr userDrawn="1"/>
        </p:nvSpPr>
        <p:spPr>
          <a:xfrm>
            <a:off x="4958982" y="4990289"/>
            <a:ext cx="184731" cy="369332"/>
          </a:xfrm>
          <a:prstGeom prst="rect">
            <a:avLst/>
          </a:prstGeom>
          <a:noFill/>
        </p:spPr>
        <p:txBody>
          <a:bodyPr wrap="none" rtlCol="0">
            <a:spAutoFit/>
          </a:bodyPr>
          <a:lstStyle/>
          <a:p>
            <a:endParaRPr lang="en-US" dirty="0"/>
          </a:p>
        </p:txBody>
      </p:sp>
      <p:sp>
        <p:nvSpPr>
          <p:cNvPr id="22" name="Rectangle 21">
            <a:extLst>
              <a:ext uri="{FF2B5EF4-FFF2-40B4-BE49-F238E27FC236}">
                <a16:creationId xmlns:a16="http://schemas.microsoft.com/office/drawing/2014/main" id="{FBB95631-AF04-954F-86BD-BCA8A52DF5B5}"/>
              </a:ext>
            </a:extLst>
          </p:cNvPr>
          <p:cNvSpPr/>
          <p:nvPr userDrawn="1"/>
        </p:nvSpPr>
        <p:spPr>
          <a:xfrm>
            <a:off x="-14572" y="-1"/>
            <a:ext cx="12206572" cy="1419037"/>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225FB593-B582-3041-800F-D7F9B2D493E0}"/>
              </a:ext>
            </a:extLst>
          </p:cNvPr>
          <p:cNvSpPr txBox="1"/>
          <p:nvPr userDrawn="1"/>
        </p:nvSpPr>
        <p:spPr>
          <a:xfrm>
            <a:off x="624115" y="355599"/>
            <a:ext cx="2198914" cy="784830"/>
          </a:xfrm>
          <a:prstGeom prst="rect">
            <a:avLst/>
          </a:prstGeom>
          <a:noFill/>
        </p:spPr>
        <p:txBody>
          <a:bodyPr wrap="square" lIns="0" rtlCol="0">
            <a:spAutoFit/>
          </a:bodyPr>
          <a:lstStyle/>
          <a:p>
            <a:pPr>
              <a:lnSpc>
                <a:spcPts val="2740"/>
              </a:lnSpc>
            </a:pPr>
            <a:r>
              <a:rPr lang="en-US" sz="2800" b="1" spc="-150" dirty="0">
                <a:solidFill>
                  <a:srgbClr val="00FF33"/>
                </a:solidFill>
              </a:rPr>
              <a:t>Recordable Injury</a:t>
            </a:r>
          </a:p>
        </p:txBody>
      </p:sp>
      <p:sp>
        <p:nvSpPr>
          <p:cNvPr id="28" name="TextBox 27">
            <a:extLst>
              <a:ext uri="{FF2B5EF4-FFF2-40B4-BE49-F238E27FC236}">
                <a16:creationId xmlns:a16="http://schemas.microsoft.com/office/drawing/2014/main" id="{75577626-C1F0-B944-B7E1-43E1AB34C075}"/>
              </a:ext>
            </a:extLst>
          </p:cNvPr>
          <p:cNvSpPr txBox="1"/>
          <p:nvPr userDrawn="1"/>
        </p:nvSpPr>
        <p:spPr>
          <a:xfrm>
            <a:off x="3133395" y="355599"/>
            <a:ext cx="1425511" cy="784830"/>
          </a:xfrm>
          <a:prstGeom prst="rect">
            <a:avLst/>
          </a:prstGeom>
          <a:noFill/>
        </p:spPr>
        <p:txBody>
          <a:bodyPr wrap="square" lIns="0" rtlCol="0">
            <a:spAutoFit/>
          </a:bodyPr>
          <a:lstStyle/>
          <a:p>
            <a:pPr>
              <a:lnSpc>
                <a:spcPts val="2740"/>
              </a:lnSpc>
            </a:pPr>
            <a:r>
              <a:rPr lang="en-US" sz="2800" b="0" spc="-150" dirty="0">
                <a:solidFill>
                  <a:schemeClr val="bg1"/>
                </a:solidFill>
              </a:rPr>
              <a:t>Safety</a:t>
            </a:r>
            <a:br>
              <a:rPr lang="en-US" sz="2800" b="0" spc="-150" dirty="0">
                <a:solidFill>
                  <a:schemeClr val="bg1"/>
                </a:solidFill>
              </a:rPr>
            </a:br>
            <a:r>
              <a:rPr lang="en-US" sz="2800" b="0" spc="-150" dirty="0">
                <a:solidFill>
                  <a:schemeClr val="bg1"/>
                </a:solidFill>
              </a:rPr>
              <a:t>Share</a:t>
            </a:r>
          </a:p>
        </p:txBody>
      </p:sp>
      <p:cxnSp>
        <p:nvCxnSpPr>
          <p:cNvPr id="29" name="Straight Connector 28">
            <a:extLst>
              <a:ext uri="{FF2B5EF4-FFF2-40B4-BE49-F238E27FC236}">
                <a16:creationId xmlns:a16="http://schemas.microsoft.com/office/drawing/2014/main" id="{168E701E-00BF-EB4F-BCCF-0DE93FBDE2EA}"/>
              </a:ext>
            </a:extLst>
          </p:cNvPr>
          <p:cNvCxnSpPr>
            <a:cxnSpLocks/>
          </p:cNvCxnSpPr>
          <p:nvPr userDrawn="1"/>
        </p:nvCxnSpPr>
        <p:spPr>
          <a:xfrm>
            <a:off x="2761371" y="282804"/>
            <a:ext cx="0" cy="842053"/>
          </a:xfrm>
          <a:prstGeom prst="line">
            <a:avLst/>
          </a:prstGeom>
          <a:ln w="25400">
            <a:solidFill>
              <a:srgbClr val="00FF33"/>
            </a:solidFill>
          </a:ln>
        </p:spPr>
        <p:style>
          <a:lnRef idx="1">
            <a:schemeClr val="accent1"/>
          </a:lnRef>
          <a:fillRef idx="0">
            <a:schemeClr val="accent1"/>
          </a:fillRef>
          <a:effectRef idx="0">
            <a:schemeClr val="accent1"/>
          </a:effectRef>
          <a:fontRef idx="minor">
            <a:schemeClr val="tx1"/>
          </a:fontRef>
        </p:style>
      </p:cxnSp>
      <p:pic>
        <p:nvPicPr>
          <p:cNvPr id="21" name="Picture 20">
            <a:extLst>
              <a:ext uri="{FF2B5EF4-FFF2-40B4-BE49-F238E27FC236}">
                <a16:creationId xmlns:a16="http://schemas.microsoft.com/office/drawing/2014/main" id="{15CF7B5C-4029-7D48-A3DC-2C4241997F4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24" name="Text Placeholder 12">
            <a:extLst>
              <a:ext uri="{FF2B5EF4-FFF2-40B4-BE49-F238E27FC236}">
                <a16:creationId xmlns:a16="http://schemas.microsoft.com/office/drawing/2014/main" id="{F29F42E2-11BA-4691-BD4A-CF686AA9E48B}"/>
              </a:ext>
            </a:extLst>
          </p:cNvPr>
          <p:cNvSpPr>
            <a:spLocks noGrp="1"/>
          </p:cNvSpPr>
          <p:nvPr>
            <p:ph type="body" sz="quarter" idx="23" hasCustomPrompt="1"/>
          </p:nvPr>
        </p:nvSpPr>
        <p:spPr>
          <a:xfrm>
            <a:off x="4958982" y="5915855"/>
            <a:ext cx="5835535" cy="792000"/>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Enter text</a:t>
            </a:r>
          </a:p>
        </p:txBody>
      </p:sp>
      <p:sp>
        <p:nvSpPr>
          <p:cNvPr id="25" name="Text Placeholder 12">
            <a:extLst>
              <a:ext uri="{FF2B5EF4-FFF2-40B4-BE49-F238E27FC236}">
                <a16:creationId xmlns:a16="http://schemas.microsoft.com/office/drawing/2014/main" id="{D6BB878F-0057-4135-8517-ABBB3F281AED}"/>
              </a:ext>
            </a:extLst>
          </p:cNvPr>
          <p:cNvSpPr>
            <a:spLocks noGrp="1"/>
          </p:cNvSpPr>
          <p:nvPr>
            <p:ph type="body" sz="quarter" idx="24" hasCustomPrompt="1"/>
          </p:nvPr>
        </p:nvSpPr>
        <p:spPr>
          <a:xfrm>
            <a:off x="4958982" y="5445642"/>
            <a:ext cx="5483403" cy="400110"/>
          </a:xfrm>
          <a:prstGeom prst="rect">
            <a:avLst/>
          </a:prstGeom>
        </p:spPr>
        <p:txBody>
          <a:bodyPr wrap="square"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Immediate actions</a:t>
            </a:r>
          </a:p>
        </p:txBody>
      </p:sp>
      <p:sp>
        <p:nvSpPr>
          <p:cNvPr id="26" name="Text Placeholder 12">
            <a:extLst>
              <a:ext uri="{FF2B5EF4-FFF2-40B4-BE49-F238E27FC236}">
                <a16:creationId xmlns:a16="http://schemas.microsoft.com/office/drawing/2014/main" id="{28888E80-D025-4866-AFDA-65C44C618697}"/>
              </a:ext>
            </a:extLst>
          </p:cNvPr>
          <p:cNvSpPr>
            <a:spLocks noGrp="1"/>
          </p:cNvSpPr>
          <p:nvPr>
            <p:ph type="body" sz="quarter" idx="15" hasCustomPrompt="1"/>
          </p:nvPr>
        </p:nvSpPr>
        <p:spPr>
          <a:xfrm>
            <a:off x="561198" y="1631595"/>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Location</a:t>
            </a:r>
          </a:p>
        </p:txBody>
      </p:sp>
      <p:sp>
        <p:nvSpPr>
          <p:cNvPr id="30" name="Text Placeholder 12">
            <a:extLst>
              <a:ext uri="{FF2B5EF4-FFF2-40B4-BE49-F238E27FC236}">
                <a16:creationId xmlns:a16="http://schemas.microsoft.com/office/drawing/2014/main" id="{A1763A60-D326-412D-B610-382DA2F57B04}"/>
              </a:ext>
            </a:extLst>
          </p:cNvPr>
          <p:cNvSpPr>
            <a:spLocks noGrp="1"/>
          </p:cNvSpPr>
          <p:nvPr>
            <p:ph type="body" sz="quarter" idx="16" hasCustomPrompt="1"/>
          </p:nvPr>
        </p:nvSpPr>
        <p:spPr>
          <a:xfrm>
            <a:off x="561198" y="2129782"/>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Department</a:t>
            </a:r>
          </a:p>
        </p:txBody>
      </p:sp>
      <p:sp>
        <p:nvSpPr>
          <p:cNvPr id="31" name="Text Placeholder 12">
            <a:extLst>
              <a:ext uri="{FF2B5EF4-FFF2-40B4-BE49-F238E27FC236}">
                <a16:creationId xmlns:a16="http://schemas.microsoft.com/office/drawing/2014/main" id="{C8A1DF53-7B49-4E2C-A701-0124643A7AE2}"/>
              </a:ext>
            </a:extLst>
          </p:cNvPr>
          <p:cNvSpPr>
            <a:spLocks noGrp="1"/>
          </p:cNvSpPr>
          <p:nvPr>
            <p:ph type="body" sz="quarter" idx="17" hasCustomPrompt="1"/>
          </p:nvPr>
        </p:nvSpPr>
        <p:spPr>
          <a:xfrm>
            <a:off x="561198" y="2627968"/>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Date</a:t>
            </a:r>
          </a:p>
        </p:txBody>
      </p:sp>
    </p:spTree>
    <p:extLst>
      <p:ext uri="{BB962C8B-B14F-4D97-AF65-F5344CB8AC3E}">
        <p14:creationId xmlns:p14="http://schemas.microsoft.com/office/powerpoint/2010/main" val="202155855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Environment Share">
    <p:bg>
      <p:bgPr>
        <a:solidFill>
          <a:schemeClr val="bg1"/>
        </a:solidFill>
        <a:effectLst/>
      </p:bgPr>
    </p:bg>
    <p:spTree>
      <p:nvGrpSpPr>
        <p:cNvPr id="1" name=""/>
        <p:cNvGrpSpPr/>
        <p:nvPr/>
      </p:nvGrpSpPr>
      <p:grpSpPr>
        <a:xfrm>
          <a:off x="0" y="0"/>
          <a:ext cx="0" cy="0"/>
          <a:chOff x="0" y="0"/>
          <a:chExt cx="0" cy="0"/>
        </a:xfrm>
      </p:grpSpPr>
      <p:sp>
        <p:nvSpPr>
          <p:cNvPr id="10" name="Text Placeholder 12">
            <a:extLst>
              <a:ext uri="{FF2B5EF4-FFF2-40B4-BE49-F238E27FC236}">
                <a16:creationId xmlns:a16="http://schemas.microsoft.com/office/drawing/2014/main" id="{EFCC9059-1852-457E-8DC3-7D55A2FED882}"/>
              </a:ext>
            </a:extLst>
          </p:cNvPr>
          <p:cNvSpPr>
            <a:spLocks noGrp="1"/>
          </p:cNvSpPr>
          <p:nvPr>
            <p:ph type="body" sz="quarter" idx="12" hasCustomPrompt="1"/>
          </p:nvPr>
        </p:nvSpPr>
        <p:spPr>
          <a:xfrm>
            <a:off x="4958982" y="2156887"/>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Concise description</a:t>
            </a:r>
          </a:p>
        </p:txBody>
      </p:sp>
      <p:sp>
        <p:nvSpPr>
          <p:cNvPr id="11" name="Text Placeholder 12">
            <a:extLst>
              <a:ext uri="{FF2B5EF4-FFF2-40B4-BE49-F238E27FC236}">
                <a16:creationId xmlns:a16="http://schemas.microsoft.com/office/drawing/2014/main" id="{2F7EC84F-AA05-4EED-8F66-C8FE129F5DFB}"/>
              </a:ext>
            </a:extLst>
          </p:cNvPr>
          <p:cNvSpPr>
            <a:spLocks noGrp="1"/>
          </p:cNvSpPr>
          <p:nvPr>
            <p:ph type="body" sz="quarter" idx="13" hasCustomPrompt="1"/>
          </p:nvPr>
        </p:nvSpPr>
        <p:spPr>
          <a:xfrm>
            <a:off x="4958982" y="3718384"/>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Enter text</a:t>
            </a:r>
          </a:p>
        </p:txBody>
      </p:sp>
      <p:sp>
        <p:nvSpPr>
          <p:cNvPr id="12" name="Text Placeholder 12">
            <a:extLst>
              <a:ext uri="{FF2B5EF4-FFF2-40B4-BE49-F238E27FC236}">
                <a16:creationId xmlns:a16="http://schemas.microsoft.com/office/drawing/2014/main" id="{ADF4EDB6-24B1-4C6D-8760-AAA67F1C2F41}"/>
              </a:ext>
            </a:extLst>
          </p:cNvPr>
          <p:cNvSpPr>
            <a:spLocks noGrp="1"/>
          </p:cNvSpPr>
          <p:nvPr>
            <p:ph type="body" sz="quarter" idx="14" hasCustomPrompt="1"/>
          </p:nvPr>
        </p:nvSpPr>
        <p:spPr>
          <a:xfrm>
            <a:off x="4958982" y="5222546"/>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Enter text</a:t>
            </a:r>
          </a:p>
        </p:txBody>
      </p:sp>
      <p:sp>
        <p:nvSpPr>
          <p:cNvPr id="18" name="Text Placeholder 12">
            <a:extLst>
              <a:ext uri="{FF2B5EF4-FFF2-40B4-BE49-F238E27FC236}">
                <a16:creationId xmlns:a16="http://schemas.microsoft.com/office/drawing/2014/main" id="{200BF504-DA6B-9E40-B2D9-75FED9788FB6}"/>
              </a:ext>
            </a:extLst>
          </p:cNvPr>
          <p:cNvSpPr>
            <a:spLocks noGrp="1"/>
          </p:cNvSpPr>
          <p:nvPr>
            <p:ph type="body" sz="quarter" idx="20" hasCustomPrompt="1"/>
          </p:nvPr>
        </p:nvSpPr>
        <p:spPr>
          <a:xfrm>
            <a:off x="4958982" y="1640543"/>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What happened?</a:t>
            </a:r>
          </a:p>
        </p:txBody>
      </p:sp>
      <p:sp>
        <p:nvSpPr>
          <p:cNvPr id="19" name="Text Placeholder 12">
            <a:extLst>
              <a:ext uri="{FF2B5EF4-FFF2-40B4-BE49-F238E27FC236}">
                <a16:creationId xmlns:a16="http://schemas.microsoft.com/office/drawing/2014/main" id="{E3E176C2-E49D-784D-B50D-C6D83968132D}"/>
              </a:ext>
            </a:extLst>
          </p:cNvPr>
          <p:cNvSpPr>
            <a:spLocks noGrp="1"/>
          </p:cNvSpPr>
          <p:nvPr>
            <p:ph type="body" sz="quarter" idx="21" hasCustomPrompt="1"/>
          </p:nvPr>
        </p:nvSpPr>
        <p:spPr>
          <a:xfrm>
            <a:off x="4958982" y="3224719"/>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Immediate actions</a:t>
            </a:r>
          </a:p>
        </p:txBody>
      </p:sp>
      <p:sp>
        <p:nvSpPr>
          <p:cNvPr id="20" name="Text Placeholder 12">
            <a:extLst>
              <a:ext uri="{FF2B5EF4-FFF2-40B4-BE49-F238E27FC236}">
                <a16:creationId xmlns:a16="http://schemas.microsoft.com/office/drawing/2014/main" id="{AC474E40-E2FF-9D45-B3C0-B32F4BBEA001}"/>
              </a:ext>
            </a:extLst>
          </p:cNvPr>
          <p:cNvSpPr>
            <a:spLocks noGrp="1"/>
          </p:cNvSpPr>
          <p:nvPr>
            <p:ph type="body" sz="quarter" idx="22" hasCustomPrompt="1"/>
          </p:nvPr>
        </p:nvSpPr>
        <p:spPr>
          <a:xfrm>
            <a:off x="4958982" y="4752333"/>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What we learnt</a:t>
            </a:r>
          </a:p>
        </p:txBody>
      </p:sp>
      <p:sp>
        <p:nvSpPr>
          <p:cNvPr id="8" name="TextBox 7">
            <a:extLst>
              <a:ext uri="{FF2B5EF4-FFF2-40B4-BE49-F238E27FC236}">
                <a16:creationId xmlns:a16="http://schemas.microsoft.com/office/drawing/2014/main" id="{5BF6E9B4-277D-DE47-A505-45E303DC273C}"/>
              </a:ext>
            </a:extLst>
          </p:cNvPr>
          <p:cNvSpPr txBox="1"/>
          <p:nvPr userDrawn="1"/>
        </p:nvSpPr>
        <p:spPr>
          <a:xfrm>
            <a:off x="4958982" y="4990289"/>
            <a:ext cx="184731" cy="369332"/>
          </a:xfrm>
          <a:prstGeom prst="rect">
            <a:avLst/>
          </a:prstGeom>
          <a:noFill/>
        </p:spPr>
        <p:txBody>
          <a:bodyPr wrap="none" rtlCol="0">
            <a:spAutoFit/>
          </a:bodyPr>
          <a:lstStyle/>
          <a:p>
            <a:endParaRPr lang="en-US" dirty="0"/>
          </a:p>
        </p:txBody>
      </p:sp>
      <p:sp>
        <p:nvSpPr>
          <p:cNvPr id="22" name="Rectangle 21">
            <a:extLst>
              <a:ext uri="{FF2B5EF4-FFF2-40B4-BE49-F238E27FC236}">
                <a16:creationId xmlns:a16="http://schemas.microsoft.com/office/drawing/2014/main" id="{FBB95631-AF04-954F-86BD-BCA8A52DF5B5}"/>
              </a:ext>
            </a:extLst>
          </p:cNvPr>
          <p:cNvSpPr/>
          <p:nvPr userDrawn="1"/>
        </p:nvSpPr>
        <p:spPr>
          <a:xfrm>
            <a:off x="-14572" y="-1"/>
            <a:ext cx="12206572" cy="1419037"/>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225FB593-B582-3041-800F-D7F9B2D493E0}"/>
              </a:ext>
            </a:extLst>
          </p:cNvPr>
          <p:cNvSpPr txBox="1"/>
          <p:nvPr userDrawn="1"/>
        </p:nvSpPr>
        <p:spPr>
          <a:xfrm>
            <a:off x="633541" y="280185"/>
            <a:ext cx="3514253" cy="994568"/>
          </a:xfrm>
          <a:prstGeom prst="rect">
            <a:avLst/>
          </a:prstGeom>
          <a:noFill/>
        </p:spPr>
        <p:txBody>
          <a:bodyPr wrap="square" lIns="0" rtlCol="0">
            <a:spAutoFit/>
          </a:bodyPr>
          <a:lstStyle/>
          <a:p>
            <a:pPr>
              <a:lnSpc>
                <a:spcPts val="3540"/>
              </a:lnSpc>
            </a:pPr>
            <a:r>
              <a:rPr lang="en-US" sz="4000" b="1" spc="-150" dirty="0">
                <a:solidFill>
                  <a:srgbClr val="00FF33"/>
                </a:solidFill>
              </a:rPr>
              <a:t>Environment Share</a:t>
            </a:r>
          </a:p>
        </p:txBody>
      </p:sp>
      <p:pic>
        <p:nvPicPr>
          <p:cNvPr id="13" name="Picture 12">
            <a:extLst>
              <a:ext uri="{FF2B5EF4-FFF2-40B4-BE49-F238E27FC236}">
                <a16:creationId xmlns:a16="http://schemas.microsoft.com/office/drawing/2014/main" id="{88FDEBE8-E770-284B-98DC-B32F91416F0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17" name="Picture Placeholder 16">
            <a:extLst>
              <a:ext uri="{FF2B5EF4-FFF2-40B4-BE49-F238E27FC236}">
                <a16:creationId xmlns:a16="http://schemas.microsoft.com/office/drawing/2014/main" id="{69820A03-A31A-49BF-815F-479154CE0C4F}"/>
              </a:ext>
            </a:extLst>
          </p:cNvPr>
          <p:cNvSpPr>
            <a:spLocks noGrp="1"/>
          </p:cNvSpPr>
          <p:nvPr>
            <p:ph type="pic" sz="quarter" idx="18"/>
          </p:nvPr>
        </p:nvSpPr>
        <p:spPr>
          <a:xfrm>
            <a:off x="561199" y="3283086"/>
            <a:ext cx="3765400" cy="2631331"/>
          </a:xfrm>
          <a:prstGeom prst="rect">
            <a:avLst/>
          </a:prstGeom>
        </p:spPr>
        <p:txBody>
          <a:bodyPr/>
          <a:lstStyle>
            <a:lvl1pPr>
              <a:lnSpc>
                <a:spcPts val="2400"/>
              </a:lnSpc>
              <a:spcBef>
                <a:spcPts val="0"/>
              </a:spcBef>
              <a:spcAft>
                <a:spcPts val="600"/>
              </a:spcAft>
              <a:defRPr sz="2000">
                <a:solidFill>
                  <a:srgbClr val="13294B"/>
                </a:solidFill>
              </a:defRPr>
            </a:lvl1pPr>
          </a:lstStyle>
          <a:p>
            <a:r>
              <a:rPr lang="en-US"/>
              <a:t>Click icon to add picture</a:t>
            </a:r>
            <a:endParaRPr lang="en-AU"/>
          </a:p>
        </p:txBody>
      </p:sp>
      <p:sp>
        <p:nvSpPr>
          <p:cNvPr id="21" name="Text Placeholder 12">
            <a:extLst>
              <a:ext uri="{FF2B5EF4-FFF2-40B4-BE49-F238E27FC236}">
                <a16:creationId xmlns:a16="http://schemas.microsoft.com/office/drawing/2014/main" id="{2AFB1C26-2CEF-4AA7-A838-B23D464BA179}"/>
              </a:ext>
            </a:extLst>
          </p:cNvPr>
          <p:cNvSpPr>
            <a:spLocks noGrp="1"/>
          </p:cNvSpPr>
          <p:nvPr>
            <p:ph type="body" sz="quarter" idx="15" hasCustomPrompt="1"/>
          </p:nvPr>
        </p:nvSpPr>
        <p:spPr>
          <a:xfrm>
            <a:off x="561198" y="1631595"/>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Location</a:t>
            </a:r>
          </a:p>
        </p:txBody>
      </p:sp>
      <p:sp>
        <p:nvSpPr>
          <p:cNvPr id="24" name="Text Placeholder 12">
            <a:extLst>
              <a:ext uri="{FF2B5EF4-FFF2-40B4-BE49-F238E27FC236}">
                <a16:creationId xmlns:a16="http://schemas.microsoft.com/office/drawing/2014/main" id="{789FBFDF-F847-4263-8AA7-89DFF39606FF}"/>
              </a:ext>
            </a:extLst>
          </p:cNvPr>
          <p:cNvSpPr>
            <a:spLocks noGrp="1"/>
          </p:cNvSpPr>
          <p:nvPr>
            <p:ph type="body" sz="quarter" idx="16" hasCustomPrompt="1"/>
          </p:nvPr>
        </p:nvSpPr>
        <p:spPr>
          <a:xfrm>
            <a:off x="561198" y="2129782"/>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Department</a:t>
            </a:r>
          </a:p>
        </p:txBody>
      </p:sp>
      <p:sp>
        <p:nvSpPr>
          <p:cNvPr id="25" name="Text Placeholder 12">
            <a:extLst>
              <a:ext uri="{FF2B5EF4-FFF2-40B4-BE49-F238E27FC236}">
                <a16:creationId xmlns:a16="http://schemas.microsoft.com/office/drawing/2014/main" id="{74D152BC-659E-4954-BB64-F5BA940C0412}"/>
              </a:ext>
            </a:extLst>
          </p:cNvPr>
          <p:cNvSpPr>
            <a:spLocks noGrp="1"/>
          </p:cNvSpPr>
          <p:nvPr>
            <p:ph type="body" sz="quarter" idx="17" hasCustomPrompt="1"/>
          </p:nvPr>
        </p:nvSpPr>
        <p:spPr>
          <a:xfrm>
            <a:off x="561198" y="2627968"/>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Date</a:t>
            </a:r>
          </a:p>
        </p:txBody>
      </p:sp>
    </p:spTree>
    <p:extLst>
      <p:ext uri="{BB962C8B-B14F-4D97-AF65-F5344CB8AC3E}">
        <p14:creationId xmlns:p14="http://schemas.microsoft.com/office/powerpoint/2010/main" val="91896832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ecurity Share">
    <p:bg>
      <p:bgPr>
        <a:solidFill>
          <a:schemeClr val="bg1"/>
        </a:solidFill>
        <a:effectLst/>
      </p:bgPr>
    </p:bg>
    <p:spTree>
      <p:nvGrpSpPr>
        <p:cNvPr id="1" name=""/>
        <p:cNvGrpSpPr/>
        <p:nvPr/>
      </p:nvGrpSpPr>
      <p:grpSpPr>
        <a:xfrm>
          <a:off x="0" y="0"/>
          <a:ext cx="0" cy="0"/>
          <a:chOff x="0" y="0"/>
          <a:chExt cx="0" cy="0"/>
        </a:xfrm>
      </p:grpSpPr>
      <p:sp>
        <p:nvSpPr>
          <p:cNvPr id="10" name="Text Placeholder 12">
            <a:extLst>
              <a:ext uri="{FF2B5EF4-FFF2-40B4-BE49-F238E27FC236}">
                <a16:creationId xmlns:a16="http://schemas.microsoft.com/office/drawing/2014/main" id="{EFCC9059-1852-457E-8DC3-7D55A2FED882}"/>
              </a:ext>
            </a:extLst>
          </p:cNvPr>
          <p:cNvSpPr>
            <a:spLocks noGrp="1"/>
          </p:cNvSpPr>
          <p:nvPr>
            <p:ph type="body" sz="quarter" idx="12" hasCustomPrompt="1"/>
          </p:nvPr>
        </p:nvSpPr>
        <p:spPr>
          <a:xfrm>
            <a:off x="4958982" y="2156887"/>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Concise description</a:t>
            </a:r>
          </a:p>
        </p:txBody>
      </p:sp>
      <p:sp>
        <p:nvSpPr>
          <p:cNvPr id="11" name="Text Placeholder 12">
            <a:extLst>
              <a:ext uri="{FF2B5EF4-FFF2-40B4-BE49-F238E27FC236}">
                <a16:creationId xmlns:a16="http://schemas.microsoft.com/office/drawing/2014/main" id="{2F7EC84F-AA05-4EED-8F66-C8FE129F5DFB}"/>
              </a:ext>
            </a:extLst>
          </p:cNvPr>
          <p:cNvSpPr>
            <a:spLocks noGrp="1"/>
          </p:cNvSpPr>
          <p:nvPr>
            <p:ph type="body" sz="quarter" idx="13" hasCustomPrompt="1"/>
          </p:nvPr>
        </p:nvSpPr>
        <p:spPr>
          <a:xfrm>
            <a:off x="4958982" y="3718384"/>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Enter text</a:t>
            </a:r>
          </a:p>
        </p:txBody>
      </p:sp>
      <p:sp>
        <p:nvSpPr>
          <p:cNvPr id="12" name="Text Placeholder 12">
            <a:extLst>
              <a:ext uri="{FF2B5EF4-FFF2-40B4-BE49-F238E27FC236}">
                <a16:creationId xmlns:a16="http://schemas.microsoft.com/office/drawing/2014/main" id="{ADF4EDB6-24B1-4C6D-8760-AAA67F1C2F41}"/>
              </a:ext>
            </a:extLst>
          </p:cNvPr>
          <p:cNvSpPr>
            <a:spLocks noGrp="1"/>
          </p:cNvSpPr>
          <p:nvPr>
            <p:ph type="body" sz="quarter" idx="14" hasCustomPrompt="1"/>
          </p:nvPr>
        </p:nvSpPr>
        <p:spPr>
          <a:xfrm>
            <a:off x="4958982" y="5222546"/>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Enter text</a:t>
            </a:r>
          </a:p>
        </p:txBody>
      </p:sp>
      <p:sp>
        <p:nvSpPr>
          <p:cNvPr id="18" name="Text Placeholder 12">
            <a:extLst>
              <a:ext uri="{FF2B5EF4-FFF2-40B4-BE49-F238E27FC236}">
                <a16:creationId xmlns:a16="http://schemas.microsoft.com/office/drawing/2014/main" id="{200BF504-DA6B-9E40-B2D9-75FED9788FB6}"/>
              </a:ext>
            </a:extLst>
          </p:cNvPr>
          <p:cNvSpPr>
            <a:spLocks noGrp="1"/>
          </p:cNvSpPr>
          <p:nvPr>
            <p:ph type="body" sz="quarter" idx="20" hasCustomPrompt="1"/>
          </p:nvPr>
        </p:nvSpPr>
        <p:spPr>
          <a:xfrm>
            <a:off x="4958982" y="1640543"/>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What happened?</a:t>
            </a:r>
          </a:p>
        </p:txBody>
      </p:sp>
      <p:sp>
        <p:nvSpPr>
          <p:cNvPr id="19" name="Text Placeholder 12">
            <a:extLst>
              <a:ext uri="{FF2B5EF4-FFF2-40B4-BE49-F238E27FC236}">
                <a16:creationId xmlns:a16="http://schemas.microsoft.com/office/drawing/2014/main" id="{E3E176C2-E49D-784D-B50D-C6D83968132D}"/>
              </a:ext>
            </a:extLst>
          </p:cNvPr>
          <p:cNvSpPr>
            <a:spLocks noGrp="1"/>
          </p:cNvSpPr>
          <p:nvPr>
            <p:ph type="body" sz="quarter" idx="21" hasCustomPrompt="1"/>
          </p:nvPr>
        </p:nvSpPr>
        <p:spPr>
          <a:xfrm>
            <a:off x="4958982" y="3224719"/>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Immediate actions</a:t>
            </a:r>
          </a:p>
        </p:txBody>
      </p:sp>
      <p:sp>
        <p:nvSpPr>
          <p:cNvPr id="20" name="Text Placeholder 12">
            <a:extLst>
              <a:ext uri="{FF2B5EF4-FFF2-40B4-BE49-F238E27FC236}">
                <a16:creationId xmlns:a16="http://schemas.microsoft.com/office/drawing/2014/main" id="{AC474E40-E2FF-9D45-B3C0-B32F4BBEA001}"/>
              </a:ext>
            </a:extLst>
          </p:cNvPr>
          <p:cNvSpPr>
            <a:spLocks noGrp="1"/>
          </p:cNvSpPr>
          <p:nvPr>
            <p:ph type="body" sz="quarter" idx="22" hasCustomPrompt="1"/>
          </p:nvPr>
        </p:nvSpPr>
        <p:spPr>
          <a:xfrm>
            <a:off x="4958982" y="4752333"/>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What we learnt</a:t>
            </a:r>
          </a:p>
        </p:txBody>
      </p:sp>
      <p:sp>
        <p:nvSpPr>
          <p:cNvPr id="8" name="TextBox 7">
            <a:extLst>
              <a:ext uri="{FF2B5EF4-FFF2-40B4-BE49-F238E27FC236}">
                <a16:creationId xmlns:a16="http://schemas.microsoft.com/office/drawing/2014/main" id="{5BF6E9B4-277D-DE47-A505-45E303DC273C}"/>
              </a:ext>
            </a:extLst>
          </p:cNvPr>
          <p:cNvSpPr txBox="1"/>
          <p:nvPr userDrawn="1"/>
        </p:nvSpPr>
        <p:spPr>
          <a:xfrm>
            <a:off x="4958982" y="4990289"/>
            <a:ext cx="184731" cy="369332"/>
          </a:xfrm>
          <a:prstGeom prst="rect">
            <a:avLst/>
          </a:prstGeom>
          <a:noFill/>
        </p:spPr>
        <p:txBody>
          <a:bodyPr wrap="none" rtlCol="0">
            <a:spAutoFit/>
          </a:bodyPr>
          <a:lstStyle/>
          <a:p>
            <a:endParaRPr lang="en-US" dirty="0"/>
          </a:p>
        </p:txBody>
      </p:sp>
      <p:sp>
        <p:nvSpPr>
          <p:cNvPr id="22" name="Rectangle 21">
            <a:extLst>
              <a:ext uri="{FF2B5EF4-FFF2-40B4-BE49-F238E27FC236}">
                <a16:creationId xmlns:a16="http://schemas.microsoft.com/office/drawing/2014/main" id="{FBB95631-AF04-954F-86BD-BCA8A52DF5B5}"/>
              </a:ext>
            </a:extLst>
          </p:cNvPr>
          <p:cNvSpPr/>
          <p:nvPr userDrawn="1"/>
        </p:nvSpPr>
        <p:spPr>
          <a:xfrm>
            <a:off x="-14572" y="-1"/>
            <a:ext cx="12206572" cy="1419037"/>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225FB593-B582-3041-800F-D7F9B2D493E0}"/>
              </a:ext>
            </a:extLst>
          </p:cNvPr>
          <p:cNvSpPr txBox="1"/>
          <p:nvPr userDrawn="1"/>
        </p:nvSpPr>
        <p:spPr>
          <a:xfrm>
            <a:off x="633541" y="280185"/>
            <a:ext cx="2816669" cy="994568"/>
          </a:xfrm>
          <a:prstGeom prst="rect">
            <a:avLst/>
          </a:prstGeom>
          <a:noFill/>
        </p:spPr>
        <p:txBody>
          <a:bodyPr wrap="square" lIns="0" rtlCol="0">
            <a:spAutoFit/>
          </a:bodyPr>
          <a:lstStyle/>
          <a:p>
            <a:pPr>
              <a:lnSpc>
                <a:spcPts val="3540"/>
              </a:lnSpc>
            </a:pPr>
            <a:r>
              <a:rPr lang="en-US" sz="4000" b="1" spc="-150" dirty="0">
                <a:solidFill>
                  <a:srgbClr val="00FF33"/>
                </a:solidFill>
              </a:rPr>
              <a:t>Security</a:t>
            </a:r>
          </a:p>
          <a:p>
            <a:pPr>
              <a:lnSpc>
                <a:spcPts val="3540"/>
              </a:lnSpc>
            </a:pPr>
            <a:r>
              <a:rPr lang="en-US" sz="4000" b="1" spc="-150" dirty="0">
                <a:solidFill>
                  <a:srgbClr val="00FF33"/>
                </a:solidFill>
              </a:rPr>
              <a:t>Share</a:t>
            </a:r>
          </a:p>
        </p:txBody>
      </p:sp>
      <p:pic>
        <p:nvPicPr>
          <p:cNvPr id="14" name="Picture 13">
            <a:extLst>
              <a:ext uri="{FF2B5EF4-FFF2-40B4-BE49-F238E27FC236}">
                <a16:creationId xmlns:a16="http://schemas.microsoft.com/office/drawing/2014/main" id="{639470A7-1624-7244-82F0-F192C9349E3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13" name="Text Placeholder 12">
            <a:extLst>
              <a:ext uri="{FF2B5EF4-FFF2-40B4-BE49-F238E27FC236}">
                <a16:creationId xmlns:a16="http://schemas.microsoft.com/office/drawing/2014/main" id="{CDA65F65-787C-4C8B-B228-DAB7159CBF1B}"/>
              </a:ext>
            </a:extLst>
          </p:cNvPr>
          <p:cNvSpPr>
            <a:spLocks noGrp="1"/>
          </p:cNvSpPr>
          <p:nvPr>
            <p:ph type="body" sz="quarter" idx="15" hasCustomPrompt="1"/>
          </p:nvPr>
        </p:nvSpPr>
        <p:spPr>
          <a:xfrm>
            <a:off x="561198" y="1631595"/>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Location</a:t>
            </a:r>
          </a:p>
        </p:txBody>
      </p:sp>
      <p:sp>
        <p:nvSpPr>
          <p:cNvPr id="15" name="Text Placeholder 12">
            <a:extLst>
              <a:ext uri="{FF2B5EF4-FFF2-40B4-BE49-F238E27FC236}">
                <a16:creationId xmlns:a16="http://schemas.microsoft.com/office/drawing/2014/main" id="{1692043F-F68C-453E-A74E-9CDA37C8BC40}"/>
              </a:ext>
            </a:extLst>
          </p:cNvPr>
          <p:cNvSpPr>
            <a:spLocks noGrp="1"/>
          </p:cNvSpPr>
          <p:nvPr>
            <p:ph type="body" sz="quarter" idx="16" hasCustomPrompt="1"/>
          </p:nvPr>
        </p:nvSpPr>
        <p:spPr>
          <a:xfrm>
            <a:off x="561198" y="2129782"/>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Department</a:t>
            </a:r>
          </a:p>
        </p:txBody>
      </p:sp>
      <p:sp>
        <p:nvSpPr>
          <p:cNvPr id="16" name="Text Placeholder 12">
            <a:extLst>
              <a:ext uri="{FF2B5EF4-FFF2-40B4-BE49-F238E27FC236}">
                <a16:creationId xmlns:a16="http://schemas.microsoft.com/office/drawing/2014/main" id="{5E28AE14-2B2D-4E74-B01D-7CD13D88A807}"/>
              </a:ext>
            </a:extLst>
          </p:cNvPr>
          <p:cNvSpPr>
            <a:spLocks noGrp="1"/>
          </p:cNvSpPr>
          <p:nvPr>
            <p:ph type="body" sz="quarter" idx="17" hasCustomPrompt="1"/>
          </p:nvPr>
        </p:nvSpPr>
        <p:spPr>
          <a:xfrm>
            <a:off x="561198" y="2627968"/>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Date</a:t>
            </a:r>
          </a:p>
        </p:txBody>
      </p:sp>
      <p:sp>
        <p:nvSpPr>
          <p:cNvPr id="21" name="Picture Placeholder 16">
            <a:extLst>
              <a:ext uri="{FF2B5EF4-FFF2-40B4-BE49-F238E27FC236}">
                <a16:creationId xmlns:a16="http://schemas.microsoft.com/office/drawing/2014/main" id="{B08775EB-A80C-4095-91D8-85C7F941F095}"/>
              </a:ext>
            </a:extLst>
          </p:cNvPr>
          <p:cNvSpPr>
            <a:spLocks noGrp="1"/>
          </p:cNvSpPr>
          <p:nvPr>
            <p:ph type="pic" sz="quarter" idx="18"/>
          </p:nvPr>
        </p:nvSpPr>
        <p:spPr>
          <a:xfrm>
            <a:off x="561199" y="3283086"/>
            <a:ext cx="3765400" cy="2631331"/>
          </a:xfrm>
          <a:prstGeom prst="rect">
            <a:avLst/>
          </a:prstGeom>
        </p:spPr>
        <p:txBody>
          <a:bodyPr/>
          <a:lstStyle>
            <a:lvl1pPr>
              <a:lnSpc>
                <a:spcPts val="2400"/>
              </a:lnSpc>
              <a:spcBef>
                <a:spcPts val="0"/>
              </a:spcBef>
              <a:spcAft>
                <a:spcPts val="600"/>
              </a:spcAft>
              <a:defRPr sz="2000">
                <a:solidFill>
                  <a:srgbClr val="13294B"/>
                </a:solidFill>
              </a:defRPr>
            </a:lvl1pPr>
          </a:lstStyle>
          <a:p>
            <a:r>
              <a:rPr lang="en-US"/>
              <a:t>Click icon to add picture</a:t>
            </a:r>
            <a:endParaRPr lang="en-AU"/>
          </a:p>
        </p:txBody>
      </p:sp>
    </p:spTree>
    <p:extLst>
      <p:ext uri="{BB962C8B-B14F-4D97-AF65-F5344CB8AC3E}">
        <p14:creationId xmlns:p14="http://schemas.microsoft.com/office/powerpoint/2010/main" val="297775797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Front Cover">
    <p:bg>
      <p:bgPr>
        <a:solidFill>
          <a:schemeClr val="tx2"/>
        </a:solidFill>
        <a:effectLst/>
      </p:bgPr>
    </p:bg>
    <p:spTree>
      <p:nvGrpSpPr>
        <p:cNvPr id="1" name=""/>
        <p:cNvGrpSpPr/>
        <p:nvPr/>
      </p:nvGrpSpPr>
      <p:grpSpPr>
        <a:xfrm>
          <a:off x="0" y="0"/>
          <a:ext cx="0" cy="0"/>
          <a:chOff x="0" y="0"/>
          <a:chExt cx="0" cy="0"/>
        </a:xfrm>
      </p:grpSpPr>
      <p:pic>
        <p:nvPicPr>
          <p:cNvPr id="4" name="Picture 3" descr="A picture containing water, tree, nature, outdoor&#10;&#10;Description automatically generated">
            <a:extLst>
              <a:ext uri="{FF2B5EF4-FFF2-40B4-BE49-F238E27FC236}">
                <a16:creationId xmlns:a16="http://schemas.microsoft.com/office/drawing/2014/main" id="{B304FD51-0131-476F-AD95-5597D3526F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330440" y="0"/>
            <a:ext cx="4861560" cy="6858000"/>
          </a:xfrm>
          <a:prstGeom prst="rect">
            <a:avLst/>
          </a:prstGeom>
        </p:spPr>
      </p:pic>
      <p:sp>
        <p:nvSpPr>
          <p:cNvPr id="17" name="Text Placeholder 5">
            <a:extLst>
              <a:ext uri="{FF2B5EF4-FFF2-40B4-BE49-F238E27FC236}">
                <a16:creationId xmlns:a16="http://schemas.microsoft.com/office/drawing/2014/main" id="{00379ADB-4F6C-4847-A99C-490CF60D13B4}"/>
              </a:ext>
            </a:extLst>
          </p:cNvPr>
          <p:cNvSpPr>
            <a:spLocks noGrp="1"/>
          </p:cNvSpPr>
          <p:nvPr>
            <p:ph type="body" sz="quarter" idx="23" hasCustomPrompt="1"/>
          </p:nvPr>
        </p:nvSpPr>
        <p:spPr>
          <a:xfrm>
            <a:off x="365943" y="5968543"/>
            <a:ext cx="1673617" cy="387915"/>
          </a:xfrm>
          <a:prstGeom prst="rect">
            <a:avLst/>
          </a:prstGeom>
        </p:spPr>
        <p:txBody>
          <a:bodyPr lIns="0" tIns="0" rIns="0" bIns="0" anchor="b">
            <a:noAutofit/>
          </a:bodyPr>
          <a:lstStyle>
            <a:lvl1pPr marL="0" indent="0" algn="l">
              <a:lnSpc>
                <a:spcPts val="1100"/>
              </a:lnSpc>
              <a:spcBef>
                <a:spcPts val="0"/>
              </a:spcBef>
              <a:buNone/>
              <a:defRPr sz="900" b="0">
                <a:solidFill>
                  <a:srgbClr val="00FF33"/>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INSERT NAME</a:t>
            </a:r>
            <a:br>
              <a:rPr lang="en-US" dirty="0"/>
            </a:br>
            <a:r>
              <a:rPr lang="en-US" dirty="0"/>
              <a:t>INSERT DATE</a:t>
            </a:r>
          </a:p>
        </p:txBody>
      </p:sp>
      <p:pic>
        <p:nvPicPr>
          <p:cNvPr id="10" name="Picture 9">
            <a:extLst>
              <a:ext uri="{FF2B5EF4-FFF2-40B4-BE49-F238E27FC236}">
                <a16:creationId xmlns:a16="http://schemas.microsoft.com/office/drawing/2014/main" id="{A5AE93F8-656A-3741-A3CC-021A01E7C55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5943" y="330276"/>
            <a:ext cx="1755089" cy="752181"/>
          </a:xfrm>
          <a:prstGeom prst="rect">
            <a:avLst/>
          </a:prstGeom>
        </p:spPr>
      </p:pic>
      <p:sp>
        <p:nvSpPr>
          <p:cNvPr id="18" name="Text Placeholder 13">
            <a:extLst>
              <a:ext uri="{FF2B5EF4-FFF2-40B4-BE49-F238E27FC236}">
                <a16:creationId xmlns:a16="http://schemas.microsoft.com/office/drawing/2014/main" id="{70D5EA41-0166-964E-9B18-4158EBEBD955}"/>
              </a:ext>
            </a:extLst>
          </p:cNvPr>
          <p:cNvSpPr>
            <a:spLocks noGrp="1"/>
          </p:cNvSpPr>
          <p:nvPr>
            <p:ph type="body" sz="quarter" idx="24" hasCustomPrompt="1"/>
          </p:nvPr>
        </p:nvSpPr>
        <p:spPr>
          <a:xfrm>
            <a:off x="365943" y="1616151"/>
            <a:ext cx="5730058" cy="3434314"/>
          </a:xfrm>
          <a:prstGeom prst="rect">
            <a:avLst/>
          </a:prstGeom>
        </p:spPr>
        <p:txBody>
          <a:bodyPr lIns="0" tIns="0" rIns="0" bIns="0" anchor="b" anchorCtr="0"/>
          <a:lstStyle>
            <a:lvl1pPr marL="0" indent="0">
              <a:lnSpc>
                <a:spcPct val="75000"/>
              </a:lnSpc>
              <a:spcBef>
                <a:spcPts val="0"/>
              </a:spcBef>
              <a:buNone/>
              <a:defRPr sz="6000" b="1" i="0" spc="-300">
                <a:solidFill>
                  <a:srgbClr val="00FF33"/>
                </a:solidFill>
                <a:latin typeface="Arial" panose="020B0604020202020204" pitchFamily="34" charset="0"/>
                <a:cs typeface="Arial" panose="020B0604020202020204" pitchFamily="34" charset="0"/>
              </a:defRPr>
            </a:lvl1pPr>
          </a:lstStyle>
          <a:p>
            <a:pPr lvl="0"/>
            <a:r>
              <a:rPr lang="en-GB" dirty="0"/>
              <a:t>CLICK TO ADD TITLE TEXT</a:t>
            </a:r>
          </a:p>
        </p:txBody>
      </p:sp>
      <p:pic>
        <p:nvPicPr>
          <p:cNvPr id="9" name="Picture 8">
            <a:extLst>
              <a:ext uri="{FF2B5EF4-FFF2-40B4-BE49-F238E27FC236}">
                <a16:creationId xmlns:a16="http://schemas.microsoft.com/office/drawing/2014/main" id="{60343C03-ED02-4ECC-BED1-C0A353BF015B}"/>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12" name="TextBox 11">
            <a:extLst>
              <a:ext uri="{FF2B5EF4-FFF2-40B4-BE49-F238E27FC236}">
                <a16:creationId xmlns:a16="http://schemas.microsoft.com/office/drawing/2014/main" id="{8DD99999-DFC7-400A-B070-7B9463A27F9A}"/>
              </a:ext>
            </a:extLst>
          </p:cNvPr>
          <p:cNvSpPr txBox="1"/>
          <p:nvPr userDrawn="1"/>
        </p:nvSpPr>
        <p:spPr>
          <a:xfrm>
            <a:off x="365943" y="5327023"/>
            <a:ext cx="5730057" cy="369332"/>
          </a:xfrm>
          <a:prstGeom prst="rect">
            <a:avLst/>
          </a:prstGeom>
          <a:noFill/>
        </p:spPr>
        <p:txBody>
          <a:bodyPr wrap="square" lIns="0" rIns="0" rtlCol="0">
            <a:spAutoFit/>
          </a:bodyPr>
          <a:lstStyle/>
          <a:p>
            <a:r>
              <a:rPr lang="en-AU" sz="1800" b="1" dirty="0">
                <a:solidFill>
                  <a:schemeClr val="bg1"/>
                </a:solidFill>
              </a:rPr>
              <a:t>Thriving communities | Global force</a:t>
            </a:r>
          </a:p>
        </p:txBody>
      </p:sp>
      <p:pic>
        <p:nvPicPr>
          <p:cNvPr id="14" name="Picture 13" descr="Logo&#10;&#10;Description automatically generated">
            <a:extLst>
              <a:ext uri="{FF2B5EF4-FFF2-40B4-BE49-F238E27FC236}">
                <a16:creationId xmlns:a16="http://schemas.microsoft.com/office/drawing/2014/main" id="{572E0CD1-49FD-494E-96F0-6BF638D97BA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601321" y="6099038"/>
            <a:ext cx="1258885" cy="473516"/>
          </a:xfrm>
          <a:prstGeom prst="rect">
            <a:avLst/>
          </a:prstGeom>
        </p:spPr>
      </p:pic>
      <p:sp>
        <p:nvSpPr>
          <p:cNvPr id="13" name="TextBox 12">
            <a:extLst>
              <a:ext uri="{FF2B5EF4-FFF2-40B4-BE49-F238E27FC236}">
                <a16:creationId xmlns:a16="http://schemas.microsoft.com/office/drawing/2014/main" id="{0E26D7B5-A2CF-4362-8655-F835931B0C58}"/>
              </a:ext>
            </a:extLst>
          </p:cNvPr>
          <p:cNvSpPr txBox="1"/>
          <p:nvPr userDrawn="1"/>
        </p:nvSpPr>
        <p:spPr>
          <a:xfrm>
            <a:off x="365943" y="6591792"/>
            <a:ext cx="2445997" cy="149647"/>
          </a:xfrm>
          <a:prstGeom prst="rect">
            <a:avLst/>
          </a:prstGeom>
          <a:noFill/>
        </p:spPr>
        <p:txBody>
          <a:bodyPr wrap="square" lIns="0" tIns="36000" rIns="0" bIns="36000" rtlCol="0">
            <a:spAutoFit/>
          </a:bodyPr>
          <a:lstStyle/>
          <a:p>
            <a:r>
              <a:rPr lang="en-AU" sz="500" dirty="0">
                <a:solidFill>
                  <a:schemeClr val="bg1"/>
                </a:solidFill>
                <a:effectLst/>
                <a:latin typeface="+mj-lt"/>
                <a:ea typeface="Calibri" panose="020F0502020204030204" pitchFamily="34" charset="0"/>
              </a:rPr>
              <a:t>FFI-0010-TE-DC-0006_4</a:t>
            </a:r>
            <a:endParaRPr lang="en-AU" sz="500" dirty="0">
              <a:solidFill>
                <a:schemeClr val="bg1"/>
              </a:solidFill>
              <a:latin typeface="+mj-lt"/>
            </a:endParaRPr>
          </a:p>
        </p:txBody>
      </p:sp>
    </p:spTree>
    <p:extLst>
      <p:ext uri="{BB962C8B-B14F-4D97-AF65-F5344CB8AC3E}">
        <p14:creationId xmlns:p14="http://schemas.microsoft.com/office/powerpoint/2010/main" val="299093559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Front Cover">
    <p:bg>
      <p:bgPr>
        <a:solidFill>
          <a:schemeClr val="tx2"/>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B1F28B6-A4D9-454D-843E-2E8DF061045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7330187" y="-1174"/>
            <a:ext cx="4861813" cy="6858000"/>
          </a:xfrm>
          <a:prstGeom prst="rect">
            <a:avLst/>
          </a:prstGeom>
        </p:spPr>
      </p:pic>
      <p:sp>
        <p:nvSpPr>
          <p:cNvPr id="17" name="Text Placeholder 5">
            <a:extLst>
              <a:ext uri="{FF2B5EF4-FFF2-40B4-BE49-F238E27FC236}">
                <a16:creationId xmlns:a16="http://schemas.microsoft.com/office/drawing/2014/main" id="{00379ADB-4F6C-4847-A99C-490CF60D13B4}"/>
              </a:ext>
            </a:extLst>
          </p:cNvPr>
          <p:cNvSpPr>
            <a:spLocks noGrp="1"/>
          </p:cNvSpPr>
          <p:nvPr>
            <p:ph type="body" sz="quarter" idx="23" hasCustomPrompt="1"/>
          </p:nvPr>
        </p:nvSpPr>
        <p:spPr>
          <a:xfrm>
            <a:off x="365943" y="5968543"/>
            <a:ext cx="1673617" cy="387915"/>
          </a:xfrm>
          <a:prstGeom prst="rect">
            <a:avLst/>
          </a:prstGeom>
        </p:spPr>
        <p:txBody>
          <a:bodyPr lIns="0" tIns="0" rIns="0" bIns="0" anchor="b">
            <a:noAutofit/>
          </a:bodyPr>
          <a:lstStyle>
            <a:lvl1pPr marL="0" indent="0" algn="l">
              <a:lnSpc>
                <a:spcPts val="1100"/>
              </a:lnSpc>
              <a:spcBef>
                <a:spcPts val="0"/>
              </a:spcBef>
              <a:buNone/>
              <a:defRPr sz="900" b="0">
                <a:solidFill>
                  <a:srgbClr val="00FF33"/>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INSERT NAME</a:t>
            </a:r>
            <a:br>
              <a:rPr lang="en-US" dirty="0"/>
            </a:br>
            <a:r>
              <a:rPr lang="en-US" dirty="0"/>
              <a:t>INSERT DATE</a:t>
            </a:r>
          </a:p>
        </p:txBody>
      </p:sp>
      <p:pic>
        <p:nvPicPr>
          <p:cNvPr id="10" name="Picture 9">
            <a:extLst>
              <a:ext uri="{FF2B5EF4-FFF2-40B4-BE49-F238E27FC236}">
                <a16:creationId xmlns:a16="http://schemas.microsoft.com/office/drawing/2014/main" id="{A5AE93F8-656A-3741-A3CC-021A01E7C55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5943" y="330276"/>
            <a:ext cx="1755089" cy="752181"/>
          </a:xfrm>
          <a:prstGeom prst="rect">
            <a:avLst/>
          </a:prstGeom>
        </p:spPr>
      </p:pic>
      <p:sp>
        <p:nvSpPr>
          <p:cNvPr id="18" name="Text Placeholder 13">
            <a:extLst>
              <a:ext uri="{FF2B5EF4-FFF2-40B4-BE49-F238E27FC236}">
                <a16:creationId xmlns:a16="http://schemas.microsoft.com/office/drawing/2014/main" id="{70D5EA41-0166-964E-9B18-4158EBEBD955}"/>
              </a:ext>
            </a:extLst>
          </p:cNvPr>
          <p:cNvSpPr>
            <a:spLocks noGrp="1"/>
          </p:cNvSpPr>
          <p:nvPr>
            <p:ph type="body" sz="quarter" idx="24" hasCustomPrompt="1"/>
          </p:nvPr>
        </p:nvSpPr>
        <p:spPr>
          <a:xfrm>
            <a:off x="365943" y="1616151"/>
            <a:ext cx="5730058" cy="3434314"/>
          </a:xfrm>
          <a:prstGeom prst="rect">
            <a:avLst/>
          </a:prstGeom>
        </p:spPr>
        <p:txBody>
          <a:bodyPr lIns="0" tIns="0" rIns="0" bIns="0" anchor="b" anchorCtr="0"/>
          <a:lstStyle>
            <a:lvl1pPr marL="0" indent="0">
              <a:lnSpc>
                <a:spcPct val="75000"/>
              </a:lnSpc>
              <a:spcBef>
                <a:spcPts val="0"/>
              </a:spcBef>
              <a:buNone/>
              <a:defRPr sz="6000" b="1" i="0" spc="-300">
                <a:solidFill>
                  <a:srgbClr val="00FF33"/>
                </a:solidFill>
                <a:latin typeface="Arial" panose="020B0604020202020204" pitchFamily="34" charset="0"/>
                <a:cs typeface="Arial" panose="020B0604020202020204" pitchFamily="34" charset="0"/>
              </a:defRPr>
            </a:lvl1pPr>
          </a:lstStyle>
          <a:p>
            <a:pPr lvl="0"/>
            <a:r>
              <a:rPr lang="en-GB" dirty="0"/>
              <a:t>CLICK TO ADD TITLE TEXT</a:t>
            </a:r>
          </a:p>
        </p:txBody>
      </p:sp>
      <p:pic>
        <p:nvPicPr>
          <p:cNvPr id="9" name="Picture 8">
            <a:extLst>
              <a:ext uri="{FF2B5EF4-FFF2-40B4-BE49-F238E27FC236}">
                <a16:creationId xmlns:a16="http://schemas.microsoft.com/office/drawing/2014/main" id="{60343C03-ED02-4ECC-BED1-C0A353BF015B}"/>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12" name="TextBox 11">
            <a:extLst>
              <a:ext uri="{FF2B5EF4-FFF2-40B4-BE49-F238E27FC236}">
                <a16:creationId xmlns:a16="http://schemas.microsoft.com/office/drawing/2014/main" id="{8DD99999-DFC7-400A-B070-7B9463A27F9A}"/>
              </a:ext>
            </a:extLst>
          </p:cNvPr>
          <p:cNvSpPr txBox="1"/>
          <p:nvPr userDrawn="1"/>
        </p:nvSpPr>
        <p:spPr>
          <a:xfrm>
            <a:off x="365943" y="5327023"/>
            <a:ext cx="5730057" cy="369332"/>
          </a:xfrm>
          <a:prstGeom prst="rect">
            <a:avLst/>
          </a:prstGeom>
          <a:noFill/>
        </p:spPr>
        <p:txBody>
          <a:bodyPr wrap="square" lIns="0" rIns="0" rtlCol="0">
            <a:spAutoFit/>
          </a:bodyPr>
          <a:lstStyle/>
          <a:p>
            <a:r>
              <a:rPr lang="en-AU" sz="1800" b="1" dirty="0">
                <a:solidFill>
                  <a:schemeClr val="bg1"/>
                </a:solidFill>
              </a:rPr>
              <a:t>Thriving communities | Global force</a:t>
            </a:r>
          </a:p>
        </p:txBody>
      </p:sp>
      <p:pic>
        <p:nvPicPr>
          <p:cNvPr id="14" name="Picture 13" descr="Logo&#10;&#10;Description automatically generated">
            <a:extLst>
              <a:ext uri="{FF2B5EF4-FFF2-40B4-BE49-F238E27FC236}">
                <a16:creationId xmlns:a16="http://schemas.microsoft.com/office/drawing/2014/main" id="{572E0CD1-49FD-494E-96F0-6BF638D97BA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601321" y="6099038"/>
            <a:ext cx="1258885" cy="473516"/>
          </a:xfrm>
          <a:prstGeom prst="rect">
            <a:avLst/>
          </a:prstGeom>
        </p:spPr>
      </p:pic>
      <p:sp>
        <p:nvSpPr>
          <p:cNvPr id="13" name="TextBox 12">
            <a:extLst>
              <a:ext uri="{FF2B5EF4-FFF2-40B4-BE49-F238E27FC236}">
                <a16:creationId xmlns:a16="http://schemas.microsoft.com/office/drawing/2014/main" id="{0E26D7B5-A2CF-4362-8655-F835931B0C58}"/>
              </a:ext>
            </a:extLst>
          </p:cNvPr>
          <p:cNvSpPr txBox="1"/>
          <p:nvPr userDrawn="1"/>
        </p:nvSpPr>
        <p:spPr>
          <a:xfrm>
            <a:off x="365943" y="6591792"/>
            <a:ext cx="2445997" cy="149647"/>
          </a:xfrm>
          <a:prstGeom prst="rect">
            <a:avLst/>
          </a:prstGeom>
          <a:noFill/>
        </p:spPr>
        <p:txBody>
          <a:bodyPr wrap="square" lIns="0" tIns="36000" rIns="0" bIns="36000" rtlCol="0">
            <a:spAutoFit/>
          </a:bodyPr>
          <a:lstStyle/>
          <a:p>
            <a:r>
              <a:rPr lang="en-AU" sz="500" dirty="0">
                <a:solidFill>
                  <a:schemeClr val="bg1"/>
                </a:solidFill>
                <a:effectLst/>
                <a:latin typeface="+mj-lt"/>
                <a:ea typeface="Calibri" panose="020F0502020204030204" pitchFamily="34" charset="0"/>
              </a:rPr>
              <a:t>FFI-0010-TE-DC-0006_4</a:t>
            </a:r>
            <a:endParaRPr lang="en-AU" sz="500" dirty="0">
              <a:solidFill>
                <a:schemeClr val="bg1"/>
              </a:solidFill>
              <a:latin typeface="+mj-lt"/>
            </a:endParaRPr>
          </a:p>
        </p:txBody>
      </p:sp>
    </p:spTree>
    <p:extLst>
      <p:ext uri="{BB962C8B-B14F-4D97-AF65-F5344CB8AC3E}">
        <p14:creationId xmlns:p14="http://schemas.microsoft.com/office/powerpoint/2010/main" val="238261501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ivider 1.1">
    <p:spTree>
      <p:nvGrpSpPr>
        <p:cNvPr id="1" name=""/>
        <p:cNvGrpSpPr/>
        <p:nvPr/>
      </p:nvGrpSpPr>
      <p:grpSpPr>
        <a:xfrm>
          <a:off x="0" y="0"/>
          <a:ext cx="0" cy="0"/>
          <a:chOff x="0" y="0"/>
          <a:chExt cx="0" cy="0"/>
        </a:xfrm>
      </p:grpSpPr>
      <p:pic>
        <p:nvPicPr>
          <p:cNvPr id="4" name="Picture 3" descr="A picture containing nature, sunset&#10;&#10;Description automatically generated">
            <a:extLst>
              <a:ext uri="{FF2B5EF4-FFF2-40B4-BE49-F238E27FC236}">
                <a16:creationId xmlns:a16="http://schemas.microsoft.com/office/drawing/2014/main" id="{59B11A02-E829-4114-B6DB-DED24B999DE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1" name="Text Placeholder 8">
            <a:extLst>
              <a:ext uri="{FF2B5EF4-FFF2-40B4-BE49-F238E27FC236}">
                <a16:creationId xmlns:a16="http://schemas.microsoft.com/office/drawing/2014/main" id="{32D386F4-9F42-6847-B89D-EF81E8E609AF}"/>
              </a:ext>
            </a:extLst>
          </p:cNvPr>
          <p:cNvSpPr>
            <a:spLocks noGrp="1"/>
          </p:cNvSpPr>
          <p:nvPr>
            <p:ph type="body" sz="quarter" idx="10" hasCustomPrompt="1"/>
          </p:nvPr>
        </p:nvSpPr>
        <p:spPr>
          <a:xfrm>
            <a:off x="742951" y="1136871"/>
            <a:ext cx="5696979" cy="2627600"/>
          </a:xfrm>
          <a:prstGeom prst="rect">
            <a:avLst/>
          </a:prstGeom>
        </p:spPr>
        <p:txBody>
          <a:bodyPr lIns="0" tIns="0" rIns="0" bIns="0"/>
          <a:lstStyle>
            <a:lvl1pPr marL="0" indent="0">
              <a:lnSpc>
                <a:spcPct val="75000"/>
              </a:lnSpc>
              <a:spcBef>
                <a:spcPts val="0"/>
              </a:spcBef>
              <a:buNone/>
              <a:defRPr sz="6000" b="1" spc="-150">
                <a:solidFill>
                  <a:schemeClr val="bg1"/>
                </a:solidFill>
              </a:defRPr>
            </a:lvl1pPr>
          </a:lstStyle>
          <a:p>
            <a:pPr lvl="0"/>
            <a:r>
              <a:rPr lang="en-US" dirty="0"/>
              <a:t>Click to add divider text</a:t>
            </a:r>
          </a:p>
        </p:txBody>
      </p:sp>
      <p:pic>
        <p:nvPicPr>
          <p:cNvPr id="8" name="Picture 7">
            <a:extLst>
              <a:ext uri="{FF2B5EF4-FFF2-40B4-BE49-F238E27FC236}">
                <a16:creationId xmlns:a16="http://schemas.microsoft.com/office/drawing/2014/main" id="{457E58C4-CE0A-8745-9213-4384BCD332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6" name="Slide Number Placeholder 3">
            <a:extLst>
              <a:ext uri="{FF2B5EF4-FFF2-40B4-BE49-F238E27FC236}">
                <a16:creationId xmlns:a16="http://schemas.microsoft.com/office/drawing/2014/main" id="{1270D25A-37BF-48E2-8E7B-0F739B1A3DE2}"/>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1000" smtClean="0">
                <a:solidFill>
                  <a:schemeClr val="bg1"/>
                </a:solidFill>
              </a:rPr>
              <a:pPr/>
              <a:t>‹#›</a:t>
            </a:fld>
            <a:endParaRPr lang="en-AU" sz="1050" dirty="0">
              <a:solidFill>
                <a:schemeClr val="bg1"/>
              </a:solidFill>
            </a:endParaRPr>
          </a:p>
        </p:txBody>
      </p:sp>
    </p:spTree>
    <p:extLst>
      <p:ext uri="{BB962C8B-B14F-4D97-AF65-F5344CB8AC3E}">
        <p14:creationId xmlns:p14="http://schemas.microsoft.com/office/powerpoint/2010/main" val="295989518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Divider 1.2">
    <p:spTree>
      <p:nvGrpSpPr>
        <p:cNvPr id="1" name=""/>
        <p:cNvGrpSpPr/>
        <p:nvPr/>
      </p:nvGrpSpPr>
      <p:grpSpPr>
        <a:xfrm>
          <a:off x="0" y="0"/>
          <a:ext cx="0" cy="0"/>
          <a:chOff x="0" y="0"/>
          <a:chExt cx="0" cy="0"/>
        </a:xfrm>
      </p:grpSpPr>
      <p:pic>
        <p:nvPicPr>
          <p:cNvPr id="4" name="Picture 3" descr="A picture containing water, mountain, nature, tree&#10;&#10;Description automatically generated">
            <a:extLst>
              <a:ext uri="{FF2B5EF4-FFF2-40B4-BE49-F238E27FC236}">
                <a16:creationId xmlns:a16="http://schemas.microsoft.com/office/drawing/2014/main" id="{154CEF32-C913-47FB-98A5-00DAB884146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8FF9BAC1-DA09-3D47-830F-7098CA5722E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11" name="Text Placeholder 8">
            <a:extLst>
              <a:ext uri="{FF2B5EF4-FFF2-40B4-BE49-F238E27FC236}">
                <a16:creationId xmlns:a16="http://schemas.microsoft.com/office/drawing/2014/main" id="{4E40A5E3-246C-49B2-B31F-0F587EE31835}"/>
              </a:ext>
            </a:extLst>
          </p:cNvPr>
          <p:cNvSpPr>
            <a:spLocks noGrp="1"/>
          </p:cNvSpPr>
          <p:nvPr>
            <p:ph type="body" sz="quarter" idx="10" hasCustomPrompt="1"/>
          </p:nvPr>
        </p:nvSpPr>
        <p:spPr>
          <a:xfrm>
            <a:off x="742951" y="1136871"/>
            <a:ext cx="5696979" cy="2627600"/>
          </a:xfrm>
          <a:prstGeom prst="rect">
            <a:avLst/>
          </a:prstGeom>
        </p:spPr>
        <p:txBody>
          <a:bodyPr lIns="0" tIns="0" rIns="0" bIns="0"/>
          <a:lstStyle>
            <a:lvl1pPr marL="0" indent="0">
              <a:lnSpc>
                <a:spcPct val="75000"/>
              </a:lnSpc>
              <a:spcBef>
                <a:spcPts val="0"/>
              </a:spcBef>
              <a:buNone/>
              <a:defRPr sz="6000" b="1" spc="-150">
                <a:solidFill>
                  <a:schemeClr val="bg1"/>
                </a:solidFill>
              </a:defRPr>
            </a:lvl1pPr>
          </a:lstStyle>
          <a:p>
            <a:pPr lvl="0"/>
            <a:r>
              <a:rPr lang="en-US" dirty="0"/>
              <a:t>Click to add divider text</a:t>
            </a:r>
          </a:p>
        </p:txBody>
      </p:sp>
      <p:sp>
        <p:nvSpPr>
          <p:cNvPr id="6" name="Slide Number Placeholder 3">
            <a:extLst>
              <a:ext uri="{FF2B5EF4-FFF2-40B4-BE49-F238E27FC236}">
                <a16:creationId xmlns:a16="http://schemas.microsoft.com/office/drawing/2014/main" id="{39ECF291-E1AD-4E5D-B5BF-565ADFD700C5}"/>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1000" smtClean="0">
                <a:solidFill>
                  <a:schemeClr val="bg1"/>
                </a:solidFill>
              </a:rPr>
              <a:pPr/>
              <a:t>‹#›</a:t>
            </a:fld>
            <a:endParaRPr lang="en-AU" sz="1050" dirty="0">
              <a:solidFill>
                <a:schemeClr val="bg1"/>
              </a:solidFill>
            </a:endParaRPr>
          </a:p>
        </p:txBody>
      </p:sp>
    </p:spTree>
    <p:extLst>
      <p:ext uri="{BB962C8B-B14F-4D97-AF65-F5344CB8AC3E}">
        <p14:creationId xmlns:p14="http://schemas.microsoft.com/office/powerpoint/2010/main" val="12887969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ivider 1.3">
    <p:spTree>
      <p:nvGrpSpPr>
        <p:cNvPr id="1" name=""/>
        <p:cNvGrpSpPr/>
        <p:nvPr/>
      </p:nvGrpSpPr>
      <p:grpSpPr>
        <a:xfrm>
          <a:off x="0" y="0"/>
          <a:ext cx="0" cy="0"/>
          <a:chOff x="0" y="0"/>
          <a:chExt cx="0" cy="0"/>
        </a:xfrm>
      </p:grpSpPr>
      <p:pic>
        <p:nvPicPr>
          <p:cNvPr id="3" name="Picture 2" descr="A picture containing outdoor, dirt&#10;&#10;Description automatically generated">
            <a:extLst>
              <a:ext uri="{FF2B5EF4-FFF2-40B4-BE49-F238E27FC236}">
                <a16:creationId xmlns:a16="http://schemas.microsoft.com/office/drawing/2014/main" id="{DBC2B619-1A32-40B2-9B59-B00793A128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9C1DD491-82FE-D548-9E68-609E19C5E6A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13" name="Text Placeholder 8">
            <a:extLst>
              <a:ext uri="{FF2B5EF4-FFF2-40B4-BE49-F238E27FC236}">
                <a16:creationId xmlns:a16="http://schemas.microsoft.com/office/drawing/2014/main" id="{7557FC74-42DC-4297-9403-CF7358F16E23}"/>
              </a:ext>
            </a:extLst>
          </p:cNvPr>
          <p:cNvSpPr>
            <a:spLocks noGrp="1"/>
          </p:cNvSpPr>
          <p:nvPr>
            <p:ph type="body" sz="quarter" idx="10" hasCustomPrompt="1"/>
          </p:nvPr>
        </p:nvSpPr>
        <p:spPr>
          <a:xfrm>
            <a:off x="742951" y="1136871"/>
            <a:ext cx="5696979" cy="2627600"/>
          </a:xfrm>
          <a:prstGeom prst="rect">
            <a:avLst/>
          </a:prstGeom>
        </p:spPr>
        <p:txBody>
          <a:bodyPr lIns="0" tIns="0" rIns="0" bIns="0"/>
          <a:lstStyle>
            <a:lvl1pPr marL="0" indent="0">
              <a:lnSpc>
                <a:spcPct val="75000"/>
              </a:lnSpc>
              <a:spcBef>
                <a:spcPts val="0"/>
              </a:spcBef>
              <a:buNone/>
              <a:defRPr sz="6000" b="1" spc="-150">
                <a:solidFill>
                  <a:schemeClr val="bg1"/>
                </a:solidFill>
              </a:defRPr>
            </a:lvl1pPr>
          </a:lstStyle>
          <a:p>
            <a:pPr lvl="0"/>
            <a:r>
              <a:rPr lang="en-US" dirty="0"/>
              <a:t>Click to add divider text</a:t>
            </a:r>
          </a:p>
        </p:txBody>
      </p:sp>
      <p:sp>
        <p:nvSpPr>
          <p:cNvPr id="6" name="Slide Number Placeholder 3">
            <a:extLst>
              <a:ext uri="{FF2B5EF4-FFF2-40B4-BE49-F238E27FC236}">
                <a16:creationId xmlns:a16="http://schemas.microsoft.com/office/drawing/2014/main" id="{D2F8C780-DCB3-4267-A33D-991A76DD6E81}"/>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1000" smtClean="0">
                <a:solidFill>
                  <a:schemeClr val="bg1"/>
                </a:solidFill>
              </a:rPr>
              <a:pPr/>
              <a:t>‹#›</a:t>
            </a:fld>
            <a:endParaRPr lang="en-AU" sz="1050" dirty="0">
              <a:solidFill>
                <a:schemeClr val="bg1"/>
              </a:solidFill>
            </a:endParaRPr>
          </a:p>
        </p:txBody>
      </p:sp>
    </p:spTree>
    <p:extLst>
      <p:ext uri="{BB962C8B-B14F-4D97-AF65-F5344CB8AC3E}">
        <p14:creationId xmlns:p14="http://schemas.microsoft.com/office/powerpoint/2010/main" val="281172939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ivider 1.4">
    <p:spTree>
      <p:nvGrpSpPr>
        <p:cNvPr id="1" name=""/>
        <p:cNvGrpSpPr/>
        <p:nvPr/>
      </p:nvGrpSpPr>
      <p:grpSpPr>
        <a:xfrm>
          <a:off x="0" y="0"/>
          <a:ext cx="0" cy="0"/>
          <a:chOff x="0" y="0"/>
          <a:chExt cx="0" cy="0"/>
        </a:xfrm>
      </p:grpSpPr>
      <p:pic>
        <p:nvPicPr>
          <p:cNvPr id="3" name="Picture 2" descr="A picture containing tree, broccoli&#10;&#10;Description automatically generated">
            <a:extLst>
              <a:ext uri="{FF2B5EF4-FFF2-40B4-BE49-F238E27FC236}">
                <a16:creationId xmlns:a16="http://schemas.microsoft.com/office/drawing/2014/main" id="{75FAC6E5-0FD1-46E2-958D-09D28EDC47D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0" name="Slide Number Placeholder 3">
            <a:extLst>
              <a:ext uri="{FF2B5EF4-FFF2-40B4-BE49-F238E27FC236}">
                <a16:creationId xmlns:a16="http://schemas.microsoft.com/office/drawing/2014/main" id="{36643983-0405-F143-AC8C-97F2C5843E05}"/>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1000" smtClean="0">
                <a:solidFill>
                  <a:schemeClr val="bg1"/>
                </a:solidFill>
              </a:rPr>
              <a:pPr/>
              <a:t>‹#›</a:t>
            </a:fld>
            <a:endParaRPr lang="en-AU" sz="1000" dirty="0">
              <a:solidFill>
                <a:schemeClr val="bg1"/>
              </a:solidFill>
            </a:endParaRPr>
          </a:p>
        </p:txBody>
      </p:sp>
      <p:pic>
        <p:nvPicPr>
          <p:cNvPr id="12" name="Picture 11">
            <a:extLst>
              <a:ext uri="{FF2B5EF4-FFF2-40B4-BE49-F238E27FC236}">
                <a16:creationId xmlns:a16="http://schemas.microsoft.com/office/drawing/2014/main" id="{AE190F55-67E2-4443-B103-2E5A105353B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9" name="Text Placeholder 8">
            <a:extLst>
              <a:ext uri="{FF2B5EF4-FFF2-40B4-BE49-F238E27FC236}">
                <a16:creationId xmlns:a16="http://schemas.microsoft.com/office/drawing/2014/main" id="{57E0204C-D54C-41E9-A2FA-5D3830C085DD}"/>
              </a:ext>
            </a:extLst>
          </p:cNvPr>
          <p:cNvSpPr>
            <a:spLocks noGrp="1"/>
          </p:cNvSpPr>
          <p:nvPr>
            <p:ph type="body" sz="quarter" idx="10" hasCustomPrompt="1"/>
          </p:nvPr>
        </p:nvSpPr>
        <p:spPr>
          <a:xfrm>
            <a:off x="742951" y="1136871"/>
            <a:ext cx="5696979" cy="2627600"/>
          </a:xfrm>
          <a:prstGeom prst="rect">
            <a:avLst/>
          </a:prstGeom>
        </p:spPr>
        <p:txBody>
          <a:bodyPr lIns="0" tIns="0" rIns="0" bIns="0"/>
          <a:lstStyle>
            <a:lvl1pPr marL="0" indent="0">
              <a:lnSpc>
                <a:spcPct val="75000"/>
              </a:lnSpc>
              <a:spcBef>
                <a:spcPts val="0"/>
              </a:spcBef>
              <a:buNone/>
              <a:defRPr sz="6000" b="1" spc="-150">
                <a:solidFill>
                  <a:schemeClr val="bg1"/>
                </a:solidFill>
              </a:defRPr>
            </a:lvl1pPr>
          </a:lstStyle>
          <a:p>
            <a:pPr lvl="0"/>
            <a:r>
              <a:rPr lang="en-US" dirty="0"/>
              <a:t>Click to add divider text</a:t>
            </a:r>
          </a:p>
        </p:txBody>
      </p:sp>
    </p:spTree>
    <p:extLst>
      <p:ext uri="{BB962C8B-B14F-4D97-AF65-F5344CB8AC3E}">
        <p14:creationId xmlns:p14="http://schemas.microsoft.com/office/powerpoint/2010/main" val="354231727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Divider 1.5">
    <p:spTree>
      <p:nvGrpSpPr>
        <p:cNvPr id="1" name=""/>
        <p:cNvGrpSpPr/>
        <p:nvPr/>
      </p:nvGrpSpPr>
      <p:grpSpPr>
        <a:xfrm>
          <a:off x="0" y="0"/>
          <a:ext cx="0" cy="0"/>
          <a:chOff x="0" y="0"/>
          <a:chExt cx="0" cy="0"/>
        </a:xfrm>
      </p:grpSpPr>
      <p:pic>
        <p:nvPicPr>
          <p:cNvPr id="3" name="Picture 2" descr="A picture containing tree, river, water, nature&#10;&#10;Description automatically generated">
            <a:extLst>
              <a:ext uri="{FF2B5EF4-FFF2-40B4-BE49-F238E27FC236}">
                <a16:creationId xmlns:a16="http://schemas.microsoft.com/office/drawing/2014/main" id="{B751D50A-378F-464B-B6B4-571F7BC135A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0" name="Slide Number Placeholder 3">
            <a:extLst>
              <a:ext uri="{FF2B5EF4-FFF2-40B4-BE49-F238E27FC236}">
                <a16:creationId xmlns:a16="http://schemas.microsoft.com/office/drawing/2014/main" id="{36643983-0405-F143-AC8C-97F2C5843E05}"/>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1000" smtClean="0">
                <a:solidFill>
                  <a:schemeClr val="bg1"/>
                </a:solidFill>
              </a:rPr>
              <a:pPr/>
              <a:t>‹#›</a:t>
            </a:fld>
            <a:endParaRPr lang="en-AU" sz="1000" dirty="0">
              <a:solidFill>
                <a:schemeClr val="bg1"/>
              </a:solidFill>
            </a:endParaRPr>
          </a:p>
        </p:txBody>
      </p:sp>
      <p:pic>
        <p:nvPicPr>
          <p:cNvPr id="12" name="Picture 11">
            <a:extLst>
              <a:ext uri="{FF2B5EF4-FFF2-40B4-BE49-F238E27FC236}">
                <a16:creationId xmlns:a16="http://schemas.microsoft.com/office/drawing/2014/main" id="{AE190F55-67E2-4443-B103-2E5A105353B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9" name="Text Placeholder 8">
            <a:extLst>
              <a:ext uri="{FF2B5EF4-FFF2-40B4-BE49-F238E27FC236}">
                <a16:creationId xmlns:a16="http://schemas.microsoft.com/office/drawing/2014/main" id="{DB13E34D-8509-430A-98A9-DBC60D307668}"/>
              </a:ext>
            </a:extLst>
          </p:cNvPr>
          <p:cNvSpPr>
            <a:spLocks noGrp="1"/>
          </p:cNvSpPr>
          <p:nvPr>
            <p:ph type="body" sz="quarter" idx="10" hasCustomPrompt="1"/>
          </p:nvPr>
        </p:nvSpPr>
        <p:spPr>
          <a:xfrm>
            <a:off x="742951" y="1136871"/>
            <a:ext cx="5696979" cy="2627600"/>
          </a:xfrm>
          <a:prstGeom prst="rect">
            <a:avLst/>
          </a:prstGeom>
        </p:spPr>
        <p:txBody>
          <a:bodyPr lIns="0" tIns="0" rIns="0" bIns="0"/>
          <a:lstStyle>
            <a:lvl1pPr marL="0" indent="0">
              <a:lnSpc>
                <a:spcPct val="75000"/>
              </a:lnSpc>
              <a:spcBef>
                <a:spcPts val="0"/>
              </a:spcBef>
              <a:buNone/>
              <a:defRPr sz="6000" b="1" spc="-150">
                <a:solidFill>
                  <a:schemeClr val="bg1"/>
                </a:solidFill>
              </a:defRPr>
            </a:lvl1pPr>
          </a:lstStyle>
          <a:p>
            <a:pPr lvl="0"/>
            <a:r>
              <a:rPr lang="en-US" dirty="0"/>
              <a:t>Click to add divider text</a:t>
            </a:r>
          </a:p>
        </p:txBody>
      </p:sp>
    </p:spTree>
    <p:extLst>
      <p:ext uri="{BB962C8B-B14F-4D97-AF65-F5344CB8AC3E}">
        <p14:creationId xmlns:p14="http://schemas.microsoft.com/office/powerpoint/2010/main" val="168913739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Divider 1.6">
    <p:spTree>
      <p:nvGrpSpPr>
        <p:cNvPr id="1" name=""/>
        <p:cNvGrpSpPr/>
        <p:nvPr/>
      </p:nvGrpSpPr>
      <p:grpSpPr>
        <a:xfrm>
          <a:off x="0" y="0"/>
          <a:ext cx="0" cy="0"/>
          <a:chOff x="0" y="0"/>
          <a:chExt cx="0" cy="0"/>
        </a:xfrm>
      </p:grpSpPr>
      <p:pic>
        <p:nvPicPr>
          <p:cNvPr id="3" name="Picture 2" descr="A row of wind turbines&#10;&#10;Description automatically generated with medium confidence">
            <a:extLst>
              <a:ext uri="{FF2B5EF4-FFF2-40B4-BE49-F238E27FC236}">
                <a16:creationId xmlns:a16="http://schemas.microsoft.com/office/drawing/2014/main" id="{3D684436-917B-462C-9DDC-27661A3FBFF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0" name="Slide Number Placeholder 3">
            <a:extLst>
              <a:ext uri="{FF2B5EF4-FFF2-40B4-BE49-F238E27FC236}">
                <a16:creationId xmlns:a16="http://schemas.microsoft.com/office/drawing/2014/main" id="{36643983-0405-F143-AC8C-97F2C5843E05}"/>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1000" smtClean="0">
                <a:solidFill>
                  <a:schemeClr val="bg1"/>
                </a:solidFill>
              </a:rPr>
              <a:pPr/>
              <a:t>‹#›</a:t>
            </a:fld>
            <a:endParaRPr lang="en-AU" sz="1000" dirty="0">
              <a:solidFill>
                <a:schemeClr val="bg1"/>
              </a:solidFill>
            </a:endParaRPr>
          </a:p>
        </p:txBody>
      </p:sp>
      <p:pic>
        <p:nvPicPr>
          <p:cNvPr id="12" name="Picture 11">
            <a:extLst>
              <a:ext uri="{FF2B5EF4-FFF2-40B4-BE49-F238E27FC236}">
                <a16:creationId xmlns:a16="http://schemas.microsoft.com/office/drawing/2014/main" id="{AE190F55-67E2-4443-B103-2E5A105353B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10" name="Text Placeholder 8">
            <a:extLst>
              <a:ext uri="{FF2B5EF4-FFF2-40B4-BE49-F238E27FC236}">
                <a16:creationId xmlns:a16="http://schemas.microsoft.com/office/drawing/2014/main" id="{B903C544-0908-4B82-A2EE-2C1D8D30E40F}"/>
              </a:ext>
            </a:extLst>
          </p:cNvPr>
          <p:cNvSpPr>
            <a:spLocks noGrp="1"/>
          </p:cNvSpPr>
          <p:nvPr>
            <p:ph type="body" sz="quarter" idx="10" hasCustomPrompt="1"/>
          </p:nvPr>
        </p:nvSpPr>
        <p:spPr>
          <a:xfrm>
            <a:off x="742951" y="1136871"/>
            <a:ext cx="5696979" cy="2627600"/>
          </a:xfrm>
          <a:prstGeom prst="rect">
            <a:avLst/>
          </a:prstGeom>
        </p:spPr>
        <p:txBody>
          <a:bodyPr lIns="0" tIns="0" rIns="0" bIns="0"/>
          <a:lstStyle>
            <a:lvl1pPr marL="0" indent="0">
              <a:lnSpc>
                <a:spcPct val="75000"/>
              </a:lnSpc>
              <a:spcBef>
                <a:spcPts val="0"/>
              </a:spcBef>
              <a:buNone/>
              <a:defRPr sz="6000" b="1" spc="-150">
                <a:solidFill>
                  <a:schemeClr val="bg1"/>
                </a:solidFill>
              </a:defRPr>
            </a:lvl1pPr>
          </a:lstStyle>
          <a:p>
            <a:pPr lvl="0"/>
            <a:r>
              <a:rPr lang="en-US" dirty="0"/>
              <a:t>Click to add divider text</a:t>
            </a:r>
          </a:p>
        </p:txBody>
      </p:sp>
    </p:spTree>
    <p:extLst>
      <p:ext uri="{BB962C8B-B14F-4D97-AF65-F5344CB8AC3E}">
        <p14:creationId xmlns:p14="http://schemas.microsoft.com/office/powerpoint/2010/main" val="20651831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Divider 1.7">
    <p:spTree>
      <p:nvGrpSpPr>
        <p:cNvPr id="1" name=""/>
        <p:cNvGrpSpPr/>
        <p:nvPr/>
      </p:nvGrpSpPr>
      <p:grpSpPr>
        <a:xfrm>
          <a:off x="0" y="0"/>
          <a:ext cx="0" cy="0"/>
          <a:chOff x="0" y="0"/>
          <a:chExt cx="0" cy="0"/>
        </a:xfrm>
      </p:grpSpPr>
      <p:pic>
        <p:nvPicPr>
          <p:cNvPr id="4" name="Picture 3" descr="A body of water surrounded by plants&#10;&#10;Description automatically generated with low confidence">
            <a:extLst>
              <a:ext uri="{FF2B5EF4-FFF2-40B4-BE49-F238E27FC236}">
                <a16:creationId xmlns:a16="http://schemas.microsoft.com/office/drawing/2014/main" id="{60FB71D5-80CA-4BE8-86FC-CAB44C1D9E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AE190F55-67E2-4443-B103-2E5A105353B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10" name="Text Placeholder 8">
            <a:extLst>
              <a:ext uri="{FF2B5EF4-FFF2-40B4-BE49-F238E27FC236}">
                <a16:creationId xmlns:a16="http://schemas.microsoft.com/office/drawing/2014/main" id="{B903C544-0908-4B82-A2EE-2C1D8D30E40F}"/>
              </a:ext>
            </a:extLst>
          </p:cNvPr>
          <p:cNvSpPr>
            <a:spLocks noGrp="1"/>
          </p:cNvSpPr>
          <p:nvPr>
            <p:ph type="body" sz="quarter" idx="10" hasCustomPrompt="1"/>
          </p:nvPr>
        </p:nvSpPr>
        <p:spPr>
          <a:xfrm>
            <a:off x="742951" y="1136871"/>
            <a:ext cx="5696979" cy="2627600"/>
          </a:xfrm>
          <a:prstGeom prst="rect">
            <a:avLst/>
          </a:prstGeom>
        </p:spPr>
        <p:txBody>
          <a:bodyPr lIns="0" tIns="0" rIns="0" bIns="0"/>
          <a:lstStyle>
            <a:lvl1pPr marL="0" indent="0">
              <a:lnSpc>
                <a:spcPct val="75000"/>
              </a:lnSpc>
              <a:spcBef>
                <a:spcPts val="0"/>
              </a:spcBef>
              <a:buNone/>
              <a:defRPr sz="6000" b="1" spc="-150">
                <a:solidFill>
                  <a:schemeClr val="bg1"/>
                </a:solidFill>
              </a:defRPr>
            </a:lvl1pPr>
          </a:lstStyle>
          <a:p>
            <a:pPr lvl="0"/>
            <a:r>
              <a:rPr lang="en-US" dirty="0"/>
              <a:t>Click to add divider text</a:t>
            </a:r>
          </a:p>
        </p:txBody>
      </p:sp>
      <p:sp>
        <p:nvSpPr>
          <p:cNvPr id="6" name="Slide Number Placeholder 3">
            <a:extLst>
              <a:ext uri="{FF2B5EF4-FFF2-40B4-BE49-F238E27FC236}">
                <a16:creationId xmlns:a16="http://schemas.microsoft.com/office/drawing/2014/main" id="{9E828887-A1D4-412D-A05D-6106CA63C850}"/>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1000" smtClean="0">
                <a:solidFill>
                  <a:schemeClr val="bg1"/>
                </a:solidFill>
              </a:rPr>
              <a:pPr/>
              <a:t>‹#›</a:t>
            </a:fld>
            <a:endParaRPr lang="en-AU" sz="1050" dirty="0">
              <a:solidFill>
                <a:schemeClr val="bg1"/>
              </a:solidFill>
            </a:endParaRPr>
          </a:p>
        </p:txBody>
      </p:sp>
    </p:spTree>
    <p:extLst>
      <p:ext uri="{BB962C8B-B14F-4D97-AF65-F5344CB8AC3E}">
        <p14:creationId xmlns:p14="http://schemas.microsoft.com/office/powerpoint/2010/main" val="137347118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ivider 1.8">
    <p:spTree>
      <p:nvGrpSpPr>
        <p:cNvPr id="1" name=""/>
        <p:cNvGrpSpPr/>
        <p:nvPr/>
      </p:nvGrpSpPr>
      <p:grpSpPr>
        <a:xfrm>
          <a:off x="0" y="0"/>
          <a:ext cx="0" cy="0"/>
          <a:chOff x="0" y="0"/>
          <a:chExt cx="0" cy="0"/>
        </a:xfrm>
      </p:grpSpPr>
      <p:pic>
        <p:nvPicPr>
          <p:cNvPr id="4" name="Picture 3" descr="A river with a mountain in the background&#10;&#10;Description automatically generated with low confidence">
            <a:extLst>
              <a:ext uri="{FF2B5EF4-FFF2-40B4-BE49-F238E27FC236}">
                <a16:creationId xmlns:a16="http://schemas.microsoft.com/office/drawing/2014/main" id="{C846A390-BA16-40F2-BB32-5E916B158F1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AE190F55-67E2-4443-B103-2E5A105353B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10" name="Text Placeholder 8">
            <a:extLst>
              <a:ext uri="{FF2B5EF4-FFF2-40B4-BE49-F238E27FC236}">
                <a16:creationId xmlns:a16="http://schemas.microsoft.com/office/drawing/2014/main" id="{B903C544-0908-4B82-A2EE-2C1D8D30E40F}"/>
              </a:ext>
            </a:extLst>
          </p:cNvPr>
          <p:cNvSpPr>
            <a:spLocks noGrp="1"/>
          </p:cNvSpPr>
          <p:nvPr>
            <p:ph type="body" sz="quarter" idx="10" hasCustomPrompt="1"/>
          </p:nvPr>
        </p:nvSpPr>
        <p:spPr>
          <a:xfrm>
            <a:off x="742951" y="1136871"/>
            <a:ext cx="5696979" cy="2627600"/>
          </a:xfrm>
          <a:prstGeom prst="rect">
            <a:avLst/>
          </a:prstGeom>
        </p:spPr>
        <p:txBody>
          <a:bodyPr lIns="0" tIns="0" rIns="0" bIns="0"/>
          <a:lstStyle>
            <a:lvl1pPr marL="0" indent="0">
              <a:lnSpc>
                <a:spcPct val="75000"/>
              </a:lnSpc>
              <a:spcBef>
                <a:spcPts val="0"/>
              </a:spcBef>
              <a:buNone/>
              <a:defRPr sz="6000" b="1" spc="-150">
                <a:solidFill>
                  <a:schemeClr val="bg1"/>
                </a:solidFill>
              </a:defRPr>
            </a:lvl1pPr>
          </a:lstStyle>
          <a:p>
            <a:pPr lvl="0"/>
            <a:r>
              <a:rPr lang="en-US" dirty="0"/>
              <a:t>Click to add divider text</a:t>
            </a:r>
          </a:p>
        </p:txBody>
      </p:sp>
      <p:sp>
        <p:nvSpPr>
          <p:cNvPr id="6" name="Slide Number Placeholder 3">
            <a:extLst>
              <a:ext uri="{FF2B5EF4-FFF2-40B4-BE49-F238E27FC236}">
                <a16:creationId xmlns:a16="http://schemas.microsoft.com/office/drawing/2014/main" id="{BEA126AF-E3C9-4077-91A8-B1DB90436EF4}"/>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1000" smtClean="0">
                <a:solidFill>
                  <a:schemeClr val="bg1"/>
                </a:solidFill>
              </a:rPr>
              <a:pPr/>
              <a:t>‹#›</a:t>
            </a:fld>
            <a:endParaRPr lang="en-AU" sz="1050" dirty="0">
              <a:solidFill>
                <a:schemeClr val="bg1"/>
              </a:solidFill>
            </a:endParaRPr>
          </a:p>
        </p:txBody>
      </p:sp>
    </p:spTree>
    <p:extLst>
      <p:ext uri="{BB962C8B-B14F-4D97-AF65-F5344CB8AC3E}">
        <p14:creationId xmlns:p14="http://schemas.microsoft.com/office/powerpoint/2010/main" val="394229618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Divider 1.9">
    <p:spTree>
      <p:nvGrpSpPr>
        <p:cNvPr id="1" name=""/>
        <p:cNvGrpSpPr/>
        <p:nvPr/>
      </p:nvGrpSpPr>
      <p:grpSpPr>
        <a:xfrm>
          <a:off x="0" y="0"/>
          <a:ext cx="0" cy="0"/>
          <a:chOff x="0" y="0"/>
          <a:chExt cx="0" cy="0"/>
        </a:xfrm>
      </p:grpSpPr>
      <p:pic>
        <p:nvPicPr>
          <p:cNvPr id="4" name="Picture 3" descr="A picture containing plant&#10;&#10;Description automatically generated">
            <a:extLst>
              <a:ext uri="{FF2B5EF4-FFF2-40B4-BE49-F238E27FC236}">
                <a16:creationId xmlns:a16="http://schemas.microsoft.com/office/drawing/2014/main" id="{98FBE4F8-04F5-47BC-8F5B-F7B5C77D5CB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AE190F55-67E2-4443-B103-2E5A105353B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10" name="Text Placeholder 8">
            <a:extLst>
              <a:ext uri="{FF2B5EF4-FFF2-40B4-BE49-F238E27FC236}">
                <a16:creationId xmlns:a16="http://schemas.microsoft.com/office/drawing/2014/main" id="{B903C544-0908-4B82-A2EE-2C1D8D30E40F}"/>
              </a:ext>
            </a:extLst>
          </p:cNvPr>
          <p:cNvSpPr>
            <a:spLocks noGrp="1"/>
          </p:cNvSpPr>
          <p:nvPr>
            <p:ph type="body" sz="quarter" idx="10" hasCustomPrompt="1"/>
          </p:nvPr>
        </p:nvSpPr>
        <p:spPr>
          <a:xfrm>
            <a:off x="742951" y="1136871"/>
            <a:ext cx="5696979" cy="2627600"/>
          </a:xfrm>
          <a:prstGeom prst="rect">
            <a:avLst/>
          </a:prstGeom>
        </p:spPr>
        <p:txBody>
          <a:bodyPr lIns="0" tIns="0" rIns="0" bIns="0"/>
          <a:lstStyle>
            <a:lvl1pPr marL="0" indent="0">
              <a:lnSpc>
                <a:spcPct val="75000"/>
              </a:lnSpc>
              <a:spcBef>
                <a:spcPts val="0"/>
              </a:spcBef>
              <a:buNone/>
              <a:defRPr sz="6000" b="1" spc="-150">
                <a:solidFill>
                  <a:schemeClr val="bg1"/>
                </a:solidFill>
              </a:defRPr>
            </a:lvl1pPr>
          </a:lstStyle>
          <a:p>
            <a:pPr lvl="0"/>
            <a:r>
              <a:rPr lang="en-US" dirty="0"/>
              <a:t>Click to add divider text</a:t>
            </a:r>
          </a:p>
        </p:txBody>
      </p:sp>
      <p:sp>
        <p:nvSpPr>
          <p:cNvPr id="6" name="Slide Number Placeholder 3">
            <a:extLst>
              <a:ext uri="{FF2B5EF4-FFF2-40B4-BE49-F238E27FC236}">
                <a16:creationId xmlns:a16="http://schemas.microsoft.com/office/drawing/2014/main" id="{E5D3A8CD-0DE4-442A-B324-2A8D65910AAD}"/>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1000" smtClean="0">
                <a:solidFill>
                  <a:schemeClr val="bg1"/>
                </a:solidFill>
              </a:rPr>
              <a:pPr/>
              <a:t>‹#›</a:t>
            </a:fld>
            <a:endParaRPr lang="en-AU" sz="1050" dirty="0">
              <a:solidFill>
                <a:schemeClr val="bg1"/>
              </a:solidFill>
            </a:endParaRPr>
          </a:p>
        </p:txBody>
      </p:sp>
    </p:spTree>
    <p:extLst>
      <p:ext uri="{BB962C8B-B14F-4D97-AF65-F5344CB8AC3E}">
        <p14:creationId xmlns:p14="http://schemas.microsoft.com/office/powerpoint/2010/main" val="25255551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ivider 1.10">
    <p:spTree>
      <p:nvGrpSpPr>
        <p:cNvPr id="1" name=""/>
        <p:cNvGrpSpPr/>
        <p:nvPr/>
      </p:nvGrpSpPr>
      <p:grpSpPr>
        <a:xfrm>
          <a:off x="0" y="0"/>
          <a:ext cx="0" cy="0"/>
          <a:chOff x="0" y="0"/>
          <a:chExt cx="0" cy="0"/>
        </a:xfrm>
      </p:grpSpPr>
      <p:pic>
        <p:nvPicPr>
          <p:cNvPr id="4" name="Picture 3" descr="A river with trees and hills in the background&#10;&#10;Description automatically generated with low confidence">
            <a:extLst>
              <a:ext uri="{FF2B5EF4-FFF2-40B4-BE49-F238E27FC236}">
                <a16:creationId xmlns:a16="http://schemas.microsoft.com/office/drawing/2014/main" id="{52CF9F7D-0C13-4A4B-8E75-BD9DE143E82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AE190F55-67E2-4443-B103-2E5A105353B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10" name="Text Placeholder 8">
            <a:extLst>
              <a:ext uri="{FF2B5EF4-FFF2-40B4-BE49-F238E27FC236}">
                <a16:creationId xmlns:a16="http://schemas.microsoft.com/office/drawing/2014/main" id="{B903C544-0908-4B82-A2EE-2C1D8D30E40F}"/>
              </a:ext>
            </a:extLst>
          </p:cNvPr>
          <p:cNvSpPr>
            <a:spLocks noGrp="1"/>
          </p:cNvSpPr>
          <p:nvPr>
            <p:ph type="body" sz="quarter" idx="10" hasCustomPrompt="1"/>
          </p:nvPr>
        </p:nvSpPr>
        <p:spPr>
          <a:xfrm>
            <a:off x="742951" y="1136871"/>
            <a:ext cx="5696979" cy="2627600"/>
          </a:xfrm>
          <a:prstGeom prst="rect">
            <a:avLst/>
          </a:prstGeom>
        </p:spPr>
        <p:txBody>
          <a:bodyPr lIns="0" tIns="0" rIns="0" bIns="0"/>
          <a:lstStyle>
            <a:lvl1pPr marL="0" indent="0">
              <a:lnSpc>
                <a:spcPct val="75000"/>
              </a:lnSpc>
              <a:spcBef>
                <a:spcPts val="0"/>
              </a:spcBef>
              <a:buNone/>
              <a:defRPr sz="6000" b="1" spc="-150">
                <a:solidFill>
                  <a:schemeClr val="bg1"/>
                </a:solidFill>
              </a:defRPr>
            </a:lvl1pPr>
          </a:lstStyle>
          <a:p>
            <a:pPr lvl="0"/>
            <a:r>
              <a:rPr lang="en-US" dirty="0"/>
              <a:t>Click to add divider text</a:t>
            </a:r>
          </a:p>
        </p:txBody>
      </p:sp>
      <p:sp>
        <p:nvSpPr>
          <p:cNvPr id="6" name="Slide Number Placeholder 3">
            <a:extLst>
              <a:ext uri="{FF2B5EF4-FFF2-40B4-BE49-F238E27FC236}">
                <a16:creationId xmlns:a16="http://schemas.microsoft.com/office/drawing/2014/main" id="{A94046CF-66D1-4761-A9F0-372B93BE9CB7}"/>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1000" smtClean="0">
                <a:solidFill>
                  <a:schemeClr val="bg1"/>
                </a:solidFill>
              </a:rPr>
              <a:pPr/>
              <a:t>‹#›</a:t>
            </a:fld>
            <a:endParaRPr lang="en-AU" sz="1050" dirty="0">
              <a:solidFill>
                <a:schemeClr val="bg1"/>
              </a:solidFill>
            </a:endParaRPr>
          </a:p>
        </p:txBody>
      </p:sp>
    </p:spTree>
    <p:extLst>
      <p:ext uri="{BB962C8B-B14F-4D97-AF65-F5344CB8AC3E}">
        <p14:creationId xmlns:p14="http://schemas.microsoft.com/office/powerpoint/2010/main" val="303262354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Divider 1.11">
    <p:spTree>
      <p:nvGrpSpPr>
        <p:cNvPr id="1" name=""/>
        <p:cNvGrpSpPr/>
        <p:nvPr/>
      </p:nvGrpSpPr>
      <p:grpSpPr>
        <a:xfrm>
          <a:off x="0" y="0"/>
          <a:ext cx="0" cy="0"/>
          <a:chOff x="0" y="0"/>
          <a:chExt cx="0" cy="0"/>
        </a:xfrm>
      </p:grpSpPr>
      <p:pic>
        <p:nvPicPr>
          <p:cNvPr id="3" name="Picture 2" descr="A picture containing outdoor, nature, sunset, shore&#10;&#10;Description automatically generated">
            <a:extLst>
              <a:ext uri="{FF2B5EF4-FFF2-40B4-BE49-F238E27FC236}">
                <a16:creationId xmlns:a16="http://schemas.microsoft.com/office/drawing/2014/main" id="{FF69F836-0F3A-474B-8E93-DF27DB0ABE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AE190F55-67E2-4443-B103-2E5A105353B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10" name="Text Placeholder 8">
            <a:extLst>
              <a:ext uri="{FF2B5EF4-FFF2-40B4-BE49-F238E27FC236}">
                <a16:creationId xmlns:a16="http://schemas.microsoft.com/office/drawing/2014/main" id="{B903C544-0908-4B82-A2EE-2C1D8D30E40F}"/>
              </a:ext>
            </a:extLst>
          </p:cNvPr>
          <p:cNvSpPr>
            <a:spLocks noGrp="1"/>
          </p:cNvSpPr>
          <p:nvPr>
            <p:ph type="body" sz="quarter" idx="10" hasCustomPrompt="1"/>
          </p:nvPr>
        </p:nvSpPr>
        <p:spPr>
          <a:xfrm>
            <a:off x="742951" y="1136871"/>
            <a:ext cx="5696979" cy="2627600"/>
          </a:xfrm>
          <a:prstGeom prst="rect">
            <a:avLst/>
          </a:prstGeom>
        </p:spPr>
        <p:txBody>
          <a:bodyPr lIns="0" tIns="0" rIns="0" bIns="0"/>
          <a:lstStyle>
            <a:lvl1pPr marL="0" indent="0">
              <a:lnSpc>
                <a:spcPct val="75000"/>
              </a:lnSpc>
              <a:spcBef>
                <a:spcPts val="0"/>
              </a:spcBef>
              <a:buNone/>
              <a:defRPr sz="6000" b="1" spc="-150">
                <a:solidFill>
                  <a:schemeClr val="bg1"/>
                </a:solidFill>
              </a:defRPr>
            </a:lvl1pPr>
          </a:lstStyle>
          <a:p>
            <a:pPr lvl="0"/>
            <a:r>
              <a:rPr lang="en-US" dirty="0"/>
              <a:t>Click to add divider text</a:t>
            </a:r>
          </a:p>
        </p:txBody>
      </p:sp>
      <p:sp>
        <p:nvSpPr>
          <p:cNvPr id="6" name="Slide Number Placeholder 3">
            <a:extLst>
              <a:ext uri="{FF2B5EF4-FFF2-40B4-BE49-F238E27FC236}">
                <a16:creationId xmlns:a16="http://schemas.microsoft.com/office/drawing/2014/main" id="{16F0096D-5D3A-4C42-9EAE-D2836BFD228A}"/>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1000" smtClean="0">
                <a:solidFill>
                  <a:schemeClr val="bg1"/>
                </a:solidFill>
              </a:rPr>
              <a:pPr/>
              <a:t>‹#›</a:t>
            </a:fld>
            <a:endParaRPr lang="en-AU" sz="1050" dirty="0">
              <a:solidFill>
                <a:schemeClr val="bg1"/>
              </a:solidFill>
            </a:endParaRPr>
          </a:p>
        </p:txBody>
      </p:sp>
    </p:spTree>
    <p:extLst>
      <p:ext uri="{BB962C8B-B14F-4D97-AF65-F5344CB8AC3E}">
        <p14:creationId xmlns:p14="http://schemas.microsoft.com/office/powerpoint/2010/main" val="213080503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Divider 1.12">
    <p:spTree>
      <p:nvGrpSpPr>
        <p:cNvPr id="1" name=""/>
        <p:cNvGrpSpPr/>
        <p:nvPr/>
      </p:nvGrpSpPr>
      <p:grpSpPr>
        <a:xfrm>
          <a:off x="0" y="0"/>
          <a:ext cx="0" cy="0"/>
          <a:chOff x="0" y="0"/>
          <a:chExt cx="0" cy="0"/>
        </a:xfrm>
      </p:grpSpPr>
      <p:pic>
        <p:nvPicPr>
          <p:cNvPr id="3" name="Picture 2" descr="A picture containing mountain, nature, outdoor, shore&#10;&#10;Description automatically generated">
            <a:extLst>
              <a:ext uri="{FF2B5EF4-FFF2-40B4-BE49-F238E27FC236}">
                <a16:creationId xmlns:a16="http://schemas.microsoft.com/office/drawing/2014/main" id="{B82685D8-8599-4B7B-88EC-ECE64D0204D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AE190F55-67E2-4443-B103-2E5A105353B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10" name="Text Placeholder 8">
            <a:extLst>
              <a:ext uri="{FF2B5EF4-FFF2-40B4-BE49-F238E27FC236}">
                <a16:creationId xmlns:a16="http://schemas.microsoft.com/office/drawing/2014/main" id="{B903C544-0908-4B82-A2EE-2C1D8D30E40F}"/>
              </a:ext>
            </a:extLst>
          </p:cNvPr>
          <p:cNvSpPr>
            <a:spLocks noGrp="1"/>
          </p:cNvSpPr>
          <p:nvPr>
            <p:ph type="body" sz="quarter" idx="10" hasCustomPrompt="1"/>
          </p:nvPr>
        </p:nvSpPr>
        <p:spPr>
          <a:xfrm>
            <a:off x="742951" y="1136871"/>
            <a:ext cx="5696979" cy="2627600"/>
          </a:xfrm>
          <a:prstGeom prst="rect">
            <a:avLst/>
          </a:prstGeom>
        </p:spPr>
        <p:txBody>
          <a:bodyPr lIns="0" tIns="0" rIns="0" bIns="0"/>
          <a:lstStyle>
            <a:lvl1pPr marL="0" indent="0">
              <a:lnSpc>
                <a:spcPct val="75000"/>
              </a:lnSpc>
              <a:spcBef>
                <a:spcPts val="0"/>
              </a:spcBef>
              <a:buNone/>
              <a:defRPr sz="6000" b="1" spc="-150">
                <a:solidFill>
                  <a:schemeClr val="bg1"/>
                </a:solidFill>
              </a:defRPr>
            </a:lvl1pPr>
          </a:lstStyle>
          <a:p>
            <a:pPr lvl="0"/>
            <a:r>
              <a:rPr lang="en-US" dirty="0"/>
              <a:t>Click to add divider text</a:t>
            </a:r>
          </a:p>
        </p:txBody>
      </p:sp>
      <p:sp>
        <p:nvSpPr>
          <p:cNvPr id="6" name="Slide Number Placeholder 3">
            <a:extLst>
              <a:ext uri="{FF2B5EF4-FFF2-40B4-BE49-F238E27FC236}">
                <a16:creationId xmlns:a16="http://schemas.microsoft.com/office/drawing/2014/main" id="{3FBD86D5-CC04-4759-9BF7-5473D0FFCFAC}"/>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1000" smtClean="0">
                <a:solidFill>
                  <a:schemeClr val="bg1"/>
                </a:solidFill>
              </a:rPr>
              <a:pPr/>
              <a:t>‹#›</a:t>
            </a:fld>
            <a:endParaRPr lang="en-AU" sz="1050" dirty="0">
              <a:solidFill>
                <a:schemeClr val="bg1"/>
              </a:solidFill>
            </a:endParaRPr>
          </a:p>
        </p:txBody>
      </p:sp>
    </p:spTree>
    <p:extLst>
      <p:ext uri="{BB962C8B-B14F-4D97-AF65-F5344CB8AC3E}">
        <p14:creationId xmlns:p14="http://schemas.microsoft.com/office/powerpoint/2010/main" val="252709059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Divider 1.13">
    <p:spTree>
      <p:nvGrpSpPr>
        <p:cNvPr id="1" name=""/>
        <p:cNvGrpSpPr/>
        <p:nvPr/>
      </p:nvGrpSpPr>
      <p:grpSpPr>
        <a:xfrm>
          <a:off x="0" y="0"/>
          <a:ext cx="0" cy="0"/>
          <a:chOff x="0" y="0"/>
          <a:chExt cx="0" cy="0"/>
        </a:xfrm>
      </p:grpSpPr>
      <p:pic>
        <p:nvPicPr>
          <p:cNvPr id="4" name="Picture 3" descr="A picture containing grass, mountain, outdoor, nature&#10;&#10;Description automatically generated">
            <a:extLst>
              <a:ext uri="{FF2B5EF4-FFF2-40B4-BE49-F238E27FC236}">
                <a16:creationId xmlns:a16="http://schemas.microsoft.com/office/drawing/2014/main" id="{BDD24BCD-03E9-47EE-B295-CDFFD5ED8B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AE190F55-67E2-4443-B103-2E5A105353B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10" name="Text Placeholder 8">
            <a:extLst>
              <a:ext uri="{FF2B5EF4-FFF2-40B4-BE49-F238E27FC236}">
                <a16:creationId xmlns:a16="http://schemas.microsoft.com/office/drawing/2014/main" id="{B903C544-0908-4B82-A2EE-2C1D8D30E40F}"/>
              </a:ext>
            </a:extLst>
          </p:cNvPr>
          <p:cNvSpPr>
            <a:spLocks noGrp="1"/>
          </p:cNvSpPr>
          <p:nvPr>
            <p:ph type="body" sz="quarter" idx="10" hasCustomPrompt="1"/>
          </p:nvPr>
        </p:nvSpPr>
        <p:spPr>
          <a:xfrm>
            <a:off x="742951" y="1136871"/>
            <a:ext cx="5696979" cy="2627600"/>
          </a:xfrm>
          <a:prstGeom prst="rect">
            <a:avLst/>
          </a:prstGeom>
        </p:spPr>
        <p:txBody>
          <a:bodyPr lIns="0" tIns="0" rIns="0" bIns="0"/>
          <a:lstStyle>
            <a:lvl1pPr marL="0" indent="0">
              <a:lnSpc>
                <a:spcPct val="75000"/>
              </a:lnSpc>
              <a:spcBef>
                <a:spcPts val="0"/>
              </a:spcBef>
              <a:buNone/>
              <a:defRPr sz="6000" b="1" spc="-150">
                <a:solidFill>
                  <a:schemeClr val="bg1"/>
                </a:solidFill>
              </a:defRPr>
            </a:lvl1pPr>
          </a:lstStyle>
          <a:p>
            <a:pPr lvl="0"/>
            <a:r>
              <a:rPr lang="en-US" dirty="0"/>
              <a:t>Click to add divider text</a:t>
            </a:r>
          </a:p>
        </p:txBody>
      </p:sp>
      <p:sp>
        <p:nvSpPr>
          <p:cNvPr id="6" name="Slide Number Placeholder 3">
            <a:extLst>
              <a:ext uri="{FF2B5EF4-FFF2-40B4-BE49-F238E27FC236}">
                <a16:creationId xmlns:a16="http://schemas.microsoft.com/office/drawing/2014/main" id="{474B42F8-1097-4B32-841C-A2C20EC2C198}"/>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1000" smtClean="0">
                <a:solidFill>
                  <a:schemeClr val="bg1"/>
                </a:solidFill>
              </a:rPr>
              <a:pPr/>
              <a:t>‹#›</a:t>
            </a:fld>
            <a:endParaRPr lang="en-AU" sz="1050" dirty="0">
              <a:solidFill>
                <a:schemeClr val="bg1"/>
              </a:solidFill>
            </a:endParaRPr>
          </a:p>
        </p:txBody>
      </p:sp>
    </p:spTree>
    <p:extLst>
      <p:ext uri="{BB962C8B-B14F-4D97-AF65-F5344CB8AC3E}">
        <p14:creationId xmlns:p14="http://schemas.microsoft.com/office/powerpoint/2010/main" val="387652037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Divider 1.14">
    <p:spTree>
      <p:nvGrpSpPr>
        <p:cNvPr id="1" name=""/>
        <p:cNvGrpSpPr/>
        <p:nvPr/>
      </p:nvGrpSpPr>
      <p:grpSpPr>
        <a:xfrm>
          <a:off x="0" y="0"/>
          <a:ext cx="0" cy="0"/>
          <a:chOff x="0" y="0"/>
          <a:chExt cx="0" cy="0"/>
        </a:xfrm>
      </p:grpSpPr>
      <p:pic>
        <p:nvPicPr>
          <p:cNvPr id="4" name="Picture 3" descr="A picture containing nature, outdoor, water, lake&#10;&#10;Description automatically generated">
            <a:extLst>
              <a:ext uri="{FF2B5EF4-FFF2-40B4-BE49-F238E27FC236}">
                <a16:creationId xmlns:a16="http://schemas.microsoft.com/office/drawing/2014/main" id="{ED105E5B-BA3E-4A5E-8224-B579DBB27D8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AE190F55-67E2-4443-B103-2E5A105353B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10" name="Text Placeholder 8">
            <a:extLst>
              <a:ext uri="{FF2B5EF4-FFF2-40B4-BE49-F238E27FC236}">
                <a16:creationId xmlns:a16="http://schemas.microsoft.com/office/drawing/2014/main" id="{B903C544-0908-4B82-A2EE-2C1D8D30E40F}"/>
              </a:ext>
            </a:extLst>
          </p:cNvPr>
          <p:cNvSpPr>
            <a:spLocks noGrp="1"/>
          </p:cNvSpPr>
          <p:nvPr>
            <p:ph type="body" sz="quarter" idx="10" hasCustomPrompt="1"/>
          </p:nvPr>
        </p:nvSpPr>
        <p:spPr>
          <a:xfrm>
            <a:off x="742951" y="1136871"/>
            <a:ext cx="5696979" cy="2627600"/>
          </a:xfrm>
          <a:prstGeom prst="rect">
            <a:avLst/>
          </a:prstGeom>
        </p:spPr>
        <p:txBody>
          <a:bodyPr lIns="0" tIns="0" rIns="0" bIns="0"/>
          <a:lstStyle>
            <a:lvl1pPr marL="0" indent="0">
              <a:lnSpc>
                <a:spcPct val="75000"/>
              </a:lnSpc>
              <a:spcBef>
                <a:spcPts val="0"/>
              </a:spcBef>
              <a:buNone/>
              <a:defRPr sz="6000" b="1" spc="-150">
                <a:solidFill>
                  <a:schemeClr val="bg1"/>
                </a:solidFill>
              </a:defRPr>
            </a:lvl1pPr>
          </a:lstStyle>
          <a:p>
            <a:pPr lvl="0"/>
            <a:r>
              <a:rPr lang="en-US" dirty="0"/>
              <a:t>Click to add divider text</a:t>
            </a:r>
          </a:p>
        </p:txBody>
      </p:sp>
      <p:sp>
        <p:nvSpPr>
          <p:cNvPr id="6" name="Slide Number Placeholder 3">
            <a:extLst>
              <a:ext uri="{FF2B5EF4-FFF2-40B4-BE49-F238E27FC236}">
                <a16:creationId xmlns:a16="http://schemas.microsoft.com/office/drawing/2014/main" id="{D3E10CF5-339C-4F12-B6AF-E6F19AC6180F}"/>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1000" smtClean="0">
                <a:solidFill>
                  <a:schemeClr val="bg1"/>
                </a:solidFill>
              </a:rPr>
              <a:pPr/>
              <a:t>‹#›</a:t>
            </a:fld>
            <a:endParaRPr lang="en-AU" sz="1050" dirty="0">
              <a:solidFill>
                <a:schemeClr val="bg1"/>
              </a:solidFill>
            </a:endParaRPr>
          </a:p>
        </p:txBody>
      </p:sp>
    </p:spTree>
    <p:extLst>
      <p:ext uri="{BB962C8B-B14F-4D97-AF65-F5344CB8AC3E}">
        <p14:creationId xmlns:p14="http://schemas.microsoft.com/office/powerpoint/2010/main" val="13941439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ivider 2.1">
    <p:spTree>
      <p:nvGrpSpPr>
        <p:cNvPr id="1" name=""/>
        <p:cNvGrpSpPr/>
        <p:nvPr/>
      </p:nvGrpSpPr>
      <p:grpSpPr>
        <a:xfrm>
          <a:off x="0" y="0"/>
          <a:ext cx="0" cy="0"/>
          <a:chOff x="0" y="0"/>
          <a:chExt cx="0" cy="0"/>
        </a:xfrm>
      </p:grpSpPr>
      <p:pic>
        <p:nvPicPr>
          <p:cNvPr id="5" name="Picture 4" descr="A picture containing tree, plant, green, broccoli&#10;&#10;Description automatically generated">
            <a:extLst>
              <a:ext uri="{FF2B5EF4-FFF2-40B4-BE49-F238E27FC236}">
                <a16:creationId xmlns:a16="http://schemas.microsoft.com/office/drawing/2014/main" id="{78B2DC0E-5177-4D41-B436-A0FAC3449D2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330440" y="0"/>
            <a:ext cx="4861560" cy="6858000"/>
          </a:xfrm>
          <a:prstGeom prst="rect">
            <a:avLst/>
          </a:prstGeom>
        </p:spPr>
      </p:pic>
      <p:sp>
        <p:nvSpPr>
          <p:cNvPr id="8" name="Text Placeholder 8">
            <a:extLst>
              <a:ext uri="{FF2B5EF4-FFF2-40B4-BE49-F238E27FC236}">
                <a16:creationId xmlns:a16="http://schemas.microsoft.com/office/drawing/2014/main" id="{28DF7824-7376-4B46-BA9C-5D10C6A68053}"/>
              </a:ext>
            </a:extLst>
          </p:cNvPr>
          <p:cNvSpPr>
            <a:spLocks noGrp="1"/>
          </p:cNvSpPr>
          <p:nvPr>
            <p:ph type="body" sz="quarter" idx="10" hasCustomPrompt="1"/>
          </p:nvPr>
        </p:nvSpPr>
        <p:spPr>
          <a:xfrm>
            <a:off x="365943" y="2422865"/>
            <a:ext cx="5696979" cy="2627600"/>
          </a:xfrm>
          <a:prstGeom prst="rect">
            <a:avLst/>
          </a:prstGeom>
        </p:spPr>
        <p:txBody>
          <a:bodyPr lIns="0" tIns="0" rIns="0" bIns="0" anchor="b"/>
          <a:lstStyle>
            <a:lvl1pPr marL="0" indent="0">
              <a:lnSpc>
                <a:spcPct val="75000"/>
              </a:lnSpc>
              <a:spcBef>
                <a:spcPts val="0"/>
              </a:spcBef>
              <a:buNone/>
              <a:defRPr sz="6000" b="1" spc="-150">
                <a:solidFill>
                  <a:schemeClr val="tx2"/>
                </a:solidFill>
              </a:defRPr>
            </a:lvl1pPr>
          </a:lstStyle>
          <a:p>
            <a:pPr lvl="0"/>
            <a:r>
              <a:rPr lang="en-US" dirty="0"/>
              <a:t>Click to add divider text</a:t>
            </a:r>
          </a:p>
        </p:txBody>
      </p:sp>
      <p:pic>
        <p:nvPicPr>
          <p:cNvPr id="19" name="Picture 18">
            <a:extLst>
              <a:ext uri="{FF2B5EF4-FFF2-40B4-BE49-F238E27FC236}">
                <a16:creationId xmlns:a16="http://schemas.microsoft.com/office/drawing/2014/main" id="{FF65C446-CA68-2C4F-8158-508C0F37B3D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5943" y="330276"/>
            <a:ext cx="1755089" cy="752181"/>
          </a:xfrm>
          <a:prstGeom prst="rect">
            <a:avLst/>
          </a:prstGeom>
        </p:spPr>
      </p:pic>
      <p:pic>
        <p:nvPicPr>
          <p:cNvPr id="7" name="Picture 6">
            <a:extLst>
              <a:ext uri="{FF2B5EF4-FFF2-40B4-BE49-F238E27FC236}">
                <a16:creationId xmlns:a16="http://schemas.microsoft.com/office/drawing/2014/main" id="{6942297F-F4D0-42DE-8DFA-32F633C808DE}"/>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7330188" y="-1174"/>
            <a:ext cx="3768083" cy="6859174"/>
          </a:xfrm>
          <a:prstGeom prst="rect">
            <a:avLst/>
          </a:prstGeom>
        </p:spPr>
      </p:pic>
      <p:sp>
        <p:nvSpPr>
          <p:cNvPr id="10" name="Slide Number Placeholder 3">
            <a:extLst>
              <a:ext uri="{FF2B5EF4-FFF2-40B4-BE49-F238E27FC236}">
                <a16:creationId xmlns:a16="http://schemas.microsoft.com/office/drawing/2014/main" id="{56173973-873C-482D-A275-5BC2612A0F2F}"/>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1000" smtClean="0">
                <a:solidFill>
                  <a:schemeClr val="bg1"/>
                </a:solidFill>
              </a:rPr>
              <a:pPr/>
              <a:t>‹#›</a:t>
            </a:fld>
            <a:endParaRPr lang="en-AU" sz="1050" dirty="0">
              <a:solidFill>
                <a:schemeClr val="bg1"/>
              </a:solidFill>
            </a:endParaRPr>
          </a:p>
        </p:txBody>
      </p:sp>
    </p:spTree>
    <p:extLst>
      <p:ext uri="{BB962C8B-B14F-4D97-AF65-F5344CB8AC3E}">
        <p14:creationId xmlns:p14="http://schemas.microsoft.com/office/powerpoint/2010/main" val="304868307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Divider 2.2">
    <p:spTree>
      <p:nvGrpSpPr>
        <p:cNvPr id="1" name=""/>
        <p:cNvGrpSpPr/>
        <p:nvPr/>
      </p:nvGrpSpPr>
      <p:grpSpPr>
        <a:xfrm>
          <a:off x="0" y="0"/>
          <a:ext cx="0" cy="0"/>
          <a:chOff x="0" y="0"/>
          <a:chExt cx="0" cy="0"/>
        </a:xfrm>
      </p:grpSpPr>
      <p:pic>
        <p:nvPicPr>
          <p:cNvPr id="5" name="Picture 4" descr="Solar panels in a field&#10;&#10;Description automatically generated with medium confidence">
            <a:extLst>
              <a:ext uri="{FF2B5EF4-FFF2-40B4-BE49-F238E27FC236}">
                <a16:creationId xmlns:a16="http://schemas.microsoft.com/office/drawing/2014/main" id="{0233F3D6-A3E2-4E40-98A4-52E90DA6809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330440" y="0"/>
            <a:ext cx="4861560" cy="6858000"/>
          </a:xfrm>
          <a:prstGeom prst="rect">
            <a:avLst/>
          </a:prstGeom>
        </p:spPr>
      </p:pic>
      <p:pic>
        <p:nvPicPr>
          <p:cNvPr id="9" name="Picture 8">
            <a:extLst>
              <a:ext uri="{FF2B5EF4-FFF2-40B4-BE49-F238E27FC236}">
                <a16:creationId xmlns:a16="http://schemas.microsoft.com/office/drawing/2014/main" id="{A9003868-F851-664B-8302-AA709C5D12B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5943" y="330276"/>
            <a:ext cx="1755089" cy="752181"/>
          </a:xfrm>
          <a:prstGeom prst="rect">
            <a:avLst/>
          </a:prstGeom>
        </p:spPr>
      </p:pic>
      <p:pic>
        <p:nvPicPr>
          <p:cNvPr id="7" name="Picture 6">
            <a:extLst>
              <a:ext uri="{FF2B5EF4-FFF2-40B4-BE49-F238E27FC236}">
                <a16:creationId xmlns:a16="http://schemas.microsoft.com/office/drawing/2014/main" id="{C652A1D7-3229-4623-93D7-B6A12BA8AF3A}"/>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10" name="Text Placeholder 8">
            <a:extLst>
              <a:ext uri="{FF2B5EF4-FFF2-40B4-BE49-F238E27FC236}">
                <a16:creationId xmlns:a16="http://schemas.microsoft.com/office/drawing/2014/main" id="{A488E891-15E6-4E43-80C4-4DE77E1D775C}"/>
              </a:ext>
            </a:extLst>
          </p:cNvPr>
          <p:cNvSpPr>
            <a:spLocks noGrp="1"/>
          </p:cNvSpPr>
          <p:nvPr>
            <p:ph type="body" sz="quarter" idx="10" hasCustomPrompt="1"/>
          </p:nvPr>
        </p:nvSpPr>
        <p:spPr>
          <a:xfrm>
            <a:off x="365943" y="2422865"/>
            <a:ext cx="5696979" cy="2627600"/>
          </a:xfrm>
          <a:prstGeom prst="rect">
            <a:avLst/>
          </a:prstGeom>
        </p:spPr>
        <p:txBody>
          <a:bodyPr lIns="0" tIns="0" rIns="0" bIns="0" anchor="b"/>
          <a:lstStyle>
            <a:lvl1pPr marL="0" indent="0">
              <a:lnSpc>
                <a:spcPct val="75000"/>
              </a:lnSpc>
              <a:spcBef>
                <a:spcPts val="0"/>
              </a:spcBef>
              <a:buNone/>
              <a:defRPr sz="6000" b="1" spc="-150">
                <a:solidFill>
                  <a:schemeClr val="tx2"/>
                </a:solidFill>
              </a:defRPr>
            </a:lvl1pPr>
          </a:lstStyle>
          <a:p>
            <a:pPr lvl="0"/>
            <a:r>
              <a:rPr lang="en-US" dirty="0"/>
              <a:t>Click to add divider text</a:t>
            </a:r>
          </a:p>
        </p:txBody>
      </p:sp>
      <p:sp>
        <p:nvSpPr>
          <p:cNvPr id="8" name="Slide Number Placeholder 3">
            <a:extLst>
              <a:ext uri="{FF2B5EF4-FFF2-40B4-BE49-F238E27FC236}">
                <a16:creationId xmlns:a16="http://schemas.microsoft.com/office/drawing/2014/main" id="{E52E5487-4B5A-41D3-8232-AD10FF3BA659}"/>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1000" smtClean="0">
                <a:solidFill>
                  <a:schemeClr val="bg1"/>
                </a:solidFill>
              </a:rPr>
              <a:pPr/>
              <a:t>‹#›</a:t>
            </a:fld>
            <a:endParaRPr lang="en-AU" sz="1050" dirty="0">
              <a:solidFill>
                <a:schemeClr val="bg1"/>
              </a:solidFill>
            </a:endParaRPr>
          </a:p>
        </p:txBody>
      </p:sp>
    </p:spTree>
    <p:extLst>
      <p:ext uri="{BB962C8B-B14F-4D97-AF65-F5344CB8AC3E}">
        <p14:creationId xmlns:p14="http://schemas.microsoft.com/office/powerpoint/2010/main" val="85092997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ivider 2.3">
    <p:spTree>
      <p:nvGrpSpPr>
        <p:cNvPr id="1" name=""/>
        <p:cNvGrpSpPr/>
        <p:nvPr/>
      </p:nvGrpSpPr>
      <p:grpSpPr>
        <a:xfrm>
          <a:off x="0" y="0"/>
          <a:ext cx="0" cy="0"/>
          <a:chOff x="0" y="0"/>
          <a:chExt cx="0" cy="0"/>
        </a:xfrm>
      </p:grpSpPr>
      <p:pic>
        <p:nvPicPr>
          <p:cNvPr id="5" name="Picture 4" descr="A picture containing tree, outdoor, water, nature&#10;&#10;Description automatically generated">
            <a:extLst>
              <a:ext uri="{FF2B5EF4-FFF2-40B4-BE49-F238E27FC236}">
                <a16:creationId xmlns:a16="http://schemas.microsoft.com/office/drawing/2014/main" id="{ECCE3E5B-106B-412B-BD51-26884741C27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330440" y="0"/>
            <a:ext cx="4861560" cy="6858000"/>
          </a:xfrm>
          <a:prstGeom prst="rect">
            <a:avLst/>
          </a:prstGeom>
        </p:spPr>
      </p:pic>
      <p:pic>
        <p:nvPicPr>
          <p:cNvPr id="9" name="Picture 8">
            <a:extLst>
              <a:ext uri="{FF2B5EF4-FFF2-40B4-BE49-F238E27FC236}">
                <a16:creationId xmlns:a16="http://schemas.microsoft.com/office/drawing/2014/main" id="{0C11B2D6-4A4D-CE47-9A1C-5F0A3084657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5943" y="330276"/>
            <a:ext cx="1755089" cy="752181"/>
          </a:xfrm>
          <a:prstGeom prst="rect">
            <a:avLst/>
          </a:prstGeom>
        </p:spPr>
      </p:pic>
      <p:pic>
        <p:nvPicPr>
          <p:cNvPr id="7" name="Picture 6">
            <a:extLst>
              <a:ext uri="{FF2B5EF4-FFF2-40B4-BE49-F238E27FC236}">
                <a16:creationId xmlns:a16="http://schemas.microsoft.com/office/drawing/2014/main" id="{16F3E520-1BCC-4427-9814-8E5591A9F54B}"/>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8" name="Text Placeholder 8">
            <a:extLst>
              <a:ext uri="{FF2B5EF4-FFF2-40B4-BE49-F238E27FC236}">
                <a16:creationId xmlns:a16="http://schemas.microsoft.com/office/drawing/2014/main" id="{2BBD6F66-E3C8-435A-9583-90AD0D6B9C4C}"/>
              </a:ext>
            </a:extLst>
          </p:cNvPr>
          <p:cNvSpPr>
            <a:spLocks noGrp="1"/>
          </p:cNvSpPr>
          <p:nvPr>
            <p:ph type="body" sz="quarter" idx="10" hasCustomPrompt="1"/>
          </p:nvPr>
        </p:nvSpPr>
        <p:spPr>
          <a:xfrm>
            <a:off x="365943" y="2422865"/>
            <a:ext cx="5696979" cy="2627600"/>
          </a:xfrm>
          <a:prstGeom prst="rect">
            <a:avLst/>
          </a:prstGeom>
        </p:spPr>
        <p:txBody>
          <a:bodyPr lIns="0" tIns="0" rIns="0" bIns="0" anchor="b"/>
          <a:lstStyle>
            <a:lvl1pPr marL="0" indent="0">
              <a:lnSpc>
                <a:spcPct val="75000"/>
              </a:lnSpc>
              <a:spcBef>
                <a:spcPts val="0"/>
              </a:spcBef>
              <a:buNone/>
              <a:defRPr sz="6000" b="1" spc="-150">
                <a:solidFill>
                  <a:schemeClr val="tx2"/>
                </a:solidFill>
              </a:defRPr>
            </a:lvl1pPr>
          </a:lstStyle>
          <a:p>
            <a:pPr lvl="0"/>
            <a:r>
              <a:rPr lang="en-US" dirty="0"/>
              <a:t>Click to add divider text</a:t>
            </a:r>
          </a:p>
        </p:txBody>
      </p:sp>
      <p:sp>
        <p:nvSpPr>
          <p:cNvPr id="10" name="Slide Number Placeholder 3">
            <a:extLst>
              <a:ext uri="{FF2B5EF4-FFF2-40B4-BE49-F238E27FC236}">
                <a16:creationId xmlns:a16="http://schemas.microsoft.com/office/drawing/2014/main" id="{FFBE30E1-83AC-404A-B358-E43CB8C0A03D}"/>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1000" smtClean="0">
                <a:solidFill>
                  <a:schemeClr val="bg1"/>
                </a:solidFill>
              </a:rPr>
              <a:pPr/>
              <a:t>‹#›</a:t>
            </a:fld>
            <a:endParaRPr lang="en-AU" sz="1050" dirty="0">
              <a:solidFill>
                <a:schemeClr val="bg1"/>
              </a:solidFill>
            </a:endParaRPr>
          </a:p>
        </p:txBody>
      </p:sp>
    </p:spTree>
    <p:extLst>
      <p:ext uri="{BB962C8B-B14F-4D97-AF65-F5344CB8AC3E}">
        <p14:creationId xmlns:p14="http://schemas.microsoft.com/office/powerpoint/2010/main" val="72847237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Divider 2.4">
    <p:spTree>
      <p:nvGrpSpPr>
        <p:cNvPr id="1" name=""/>
        <p:cNvGrpSpPr/>
        <p:nvPr/>
      </p:nvGrpSpPr>
      <p:grpSpPr>
        <a:xfrm>
          <a:off x="0" y="0"/>
          <a:ext cx="0" cy="0"/>
          <a:chOff x="0" y="0"/>
          <a:chExt cx="0" cy="0"/>
        </a:xfrm>
      </p:grpSpPr>
      <p:pic>
        <p:nvPicPr>
          <p:cNvPr id="14" name="Picture 13" descr="A row of wind turbines&#10;&#10;Description automatically generated with medium confidence">
            <a:extLst>
              <a:ext uri="{FF2B5EF4-FFF2-40B4-BE49-F238E27FC236}">
                <a16:creationId xmlns:a16="http://schemas.microsoft.com/office/drawing/2014/main" id="{D48B42A3-90AE-4441-AC76-9BC72EA2DBC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330440" y="0"/>
            <a:ext cx="4861560" cy="6858000"/>
          </a:xfrm>
          <a:prstGeom prst="rect">
            <a:avLst/>
          </a:prstGeom>
        </p:spPr>
      </p:pic>
      <p:pic>
        <p:nvPicPr>
          <p:cNvPr id="8" name="Picture 7">
            <a:extLst>
              <a:ext uri="{FF2B5EF4-FFF2-40B4-BE49-F238E27FC236}">
                <a16:creationId xmlns:a16="http://schemas.microsoft.com/office/drawing/2014/main" id="{A42BDF2A-2699-D647-9655-C0A3DB113CB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5943" y="330276"/>
            <a:ext cx="1755089" cy="752181"/>
          </a:xfrm>
          <a:prstGeom prst="rect">
            <a:avLst/>
          </a:prstGeom>
        </p:spPr>
      </p:pic>
      <p:pic>
        <p:nvPicPr>
          <p:cNvPr id="7" name="Picture 6">
            <a:extLst>
              <a:ext uri="{FF2B5EF4-FFF2-40B4-BE49-F238E27FC236}">
                <a16:creationId xmlns:a16="http://schemas.microsoft.com/office/drawing/2014/main" id="{3A75A98B-0681-4C7F-B73E-7E1D2376D34F}"/>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10" name="Text Placeholder 8">
            <a:extLst>
              <a:ext uri="{FF2B5EF4-FFF2-40B4-BE49-F238E27FC236}">
                <a16:creationId xmlns:a16="http://schemas.microsoft.com/office/drawing/2014/main" id="{E5DF36C1-2877-467A-987D-55883CC36B7B}"/>
              </a:ext>
            </a:extLst>
          </p:cNvPr>
          <p:cNvSpPr>
            <a:spLocks noGrp="1"/>
          </p:cNvSpPr>
          <p:nvPr>
            <p:ph type="body" sz="quarter" idx="10" hasCustomPrompt="1"/>
          </p:nvPr>
        </p:nvSpPr>
        <p:spPr>
          <a:xfrm>
            <a:off x="365943" y="2422865"/>
            <a:ext cx="5696979" cy="2627600"/>
          </a:xfrm>
          <a:prstGeom prst="rect">
            <a:avLst/>
          </a:prstGeom>
        </p:spPr>
        <p:txBody>
          <a:bodyPr lIns="0" tIns="0" rIns="0" bIns="0" anchor="b"/>
          <a:lstStyle>
            <a:lvl1pPr marL="0" indent="0">
              <a:lnSpc>
                <a:spcPct val="75000"/>
              </a:lnSpc>
              <a:spcBef>
                <a:spcPts val="0"/>
              </a:spcBef>
              <a:buNone/>
              <a:defRPr sz="6000" b="1" spc="-150">
                <a:solidFill>
                  <a:schemeClr val="tx2"/>
                </a:solidFill>
              </a:defRPr>
            </a:lvl1pPr>
          </a:lstStyle>
          <a:p>
            <a:pPr lvl="0"/>
            <a:r>
              <a:rPr lang="en-US" dirty="0"/>
              <a:t>Click to add divider text</a:t>
            </a:r>
          </a:p>
        </p:txBody>
      </p:sp>
      <p:sp>
        <p:nvSpPr>
          <p:cNvPr id="9" name="Slide Number Placeholder 3">
            <a:extLst>
              <a:ext uri="{FF2B5EF4-FFF2-40B4-BE49-F238E27FC236}">
                <a16:creationId xmlns:a16="http://schemas.microsoft.com/office/drawing/2014/main" id="{02C26F10-CABC-48AA-AD57-4560323DD37F}"/>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1000" smtClean="0">
                <a:solidFill>
                  <a:schemeClr val="bg1"/>
                </a:solidFill>
              </a:rPr>
              <a:pPr/>
              <a:t>‹#›</a:t>
            </a:fld>
            <a:endParaRPr lang="en-AU" sz="1050" dirty="0">
              <a:solidFill>
                <a:schemeClr val="bg1"/>
              </a:solidFill>
            </a:endParaRPr>
          </a:p>
        </p:txBody>
      </p:sp>
    </p:spTree>
    <p:extLst>
      <p:ext uri="{BB962C8B-B14F-4D97-AF65-F5344CB8AC3E}">
        <p14:creationId xmlns:p14="http://schemas.microsoft.com/office/powerpoint/2010/main" val="280385985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Divider 3">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8565973-6803-314C-BB5A-68B78815774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5943" y="330276"/>
            <a:ext cx="1755089" cy="752181"/>
          </a:xfrm>
          <a:prstGeom prst="rect">
            <a:avLst/>
          </a:prstGeom>
        </p:spPr>
      </p:pic>
      <p:sp>
        <p:nvSpPr>
          <p:cNvPr id="7" name="Text Placeholder 8">
            <a:extLst>
              <a:ext uri="{FF2B5EF4-FFF2-40B4-BE49-F238E27FC236}">
                <a16:creationId xmlns:a16="http://schemas.microsoft.com/office/drawing/2014/main" id="{835A8449-6C2E-4343-AF2D-71B6B19868AB}"/>
              </a:ext>
            </a:extLst>
          </p:cNvPr>
          <p:cNvSpPr>
            <a:spLocks noGrp="1"/>
          </p:cNvSpPr>
          <p:nvPr>
            <p:ph type="body" sz="quarter" idx="10" hasCustomPrompt="1"/>
          </p:nvPr>
        </p:nvSpPr>
        <p:spPr>
          <a:xfrm>
            <a:off x="365943" y="2422865"/>
            <a:ext cx="5696979" cy="2627600"/>
          </a:xfrm>
          <a:prstGeom prst="rect">
            <a:avLst/>
          </a:prstGeom>
        </p:spPr>
        <p:txBody>
          <a:bodyPr lIns="0" tIns="0" rIns="0" bIns="0" anchor="b"/>
          <a:lstStyle>
            <a:lvl1pPr marL="0" indent="0">
              <a:lnSpc>
                <a:spcPct val="75000"/>
              </a:lnSpc>
              <a:spcBef>
                <a:spcPts val="0"/>
              </a:spcBef>
              <a:buNone/>
              <a:defRPr sz="6000" b="1" spc="-150">
                <a:solidFill>
                  <a:schemeClr val="tx2"/>
                </a:solidFill>
              </a:defRPr>
            </a:lvl1pPr>
          </a:lstStyle>
          <a:p>
            <a:pPr lvl="0"/>
            <a:r>
              <a:rPr lang="en-US" dirty="0"/>
              <a:t>Click to add divider text</a:t>
            </a:r>
          </a:p>
        </p:txBody>
      </p:sp>
      <p:sp>
        <p:nvSpPr>
          <p:cNvPr id="5" name="Slide Number Placeholder 3">
            <a:extLst>
              <a:ext uri="{FF2B5EF4-FFF2-40B4-BE49-F238E27FC236}">
                <a16:creationId xmlns:a16="http://schemas.microsoft.com/office/drawing/2014/main" id="{16524B9D-2310-47C1-A9A8-97D9AB246C00}"/>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1000" smtClean="0">
                <a:solidFill>
                  <a:schemeClr val="tx2"/>
                </a:solidFill>
              </a:rPr>
              <a:pPr/>
              <a:t>‹#›</a:t>
            </a:fld>
            <a:endParaRPr lang="en-AU" sz="1050" dirty="0">
              <a:solidFill>
                <a:schemeClr val="tx2"/>
              </a:solidFill>
            </a:endParaRPr>
          </a:p>
        </p:txBody>
      </p:sp>
    </p:spTree>
    <p:extLst>
      <p:ext uri="{BB962C8B-B14F-4D97-AF65-F5344CB8AC3E}">
        <p14:creationId xmlns:p14="http://schemas.microsoft.com/office/powerpoint/2010/main" val="348620003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Back Cover">
    <p:spTree>
      <p:nvGrpSpPr>
        <p:cNvPr id="1" name=""/>
        <p:cNvGrpSpPr/>
        <p:nvPr/>
      </p:nvGrpSpPr>
      <p:grpSpPr>
        <a:xfrm>
          <a:off x="0" y="0"/>
          <a:ext cx="0" cy="0"/>
          <a:chOff x="0" y="0"/>
          <a:chExt cx="0" cy="0"/>
        </a:xfrm>
      </p:grpSpPr>
      <p:pic>
        <p:nvPicPr>
          <p:cNvPr id="3" name="Picture 2" descr="A picture containing outdoor, sky, grass, plant&#10;&#10;Description automatically generated">
            <a:extLst>
              <a:ext uri="{FF2B5EF4-FFF2-40B4-BE49-F238E27FC236}">
                <a16:creationId xmlns:a16="http://schemas.microsoft.com/office/drawing/2014/main" id="{7D125506-AE6E-476B-A527-7DFAF6DB3C0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0" name="TextBox 9">
            <a:extLst>
              <a:ext uri="{FF2B5EF4-FFF2-40B4-BE49-F238E27FC236}">
                <a16:creationId xmlns:a16="http://schemas.microsoft.com/office/drawing/2014/main" id="{D58BA467-3845-3941-B78B-64B0A2C80FC6}"/>
              </a:ext>
            </a:extLst>
          </p:cNvPr>
          <p:cNvSpPr txBox="1"/>
          <p:nvPr userDrawn="1"/>
        </p:nvSpPr>
        <p:spPr>
          <a:xfrm>
            <a:off x="448388" y="6065310"/>
            <a:ext cx="1727189" cy="461665"/>
          </a:xfrm>
          <a:prstGeom prst="rect">
            <a:avLst/>
          </a:prstGeom>
          <a:noFill/>
        </p:spPr>
        <p:txBody>
          <a:bodyPr wrap="square" rtlCol="0">
            <a:spAutoFit/>
          </a:bodyPr>
          <a:lstStyle/>
          <a:p>
            <a:r>
              <a:rPr lang="en-US" sz="2400" b="1" dirty="0">
                <a:solidFill>
                  <a:schemeClr val="bg1"/>
                </a:solidFill>
              </a:rPr>
              <a:t>ffi.com.au</a:t>
            </a:r>
          </a:p>
        </p:txBody>
      </p:sp>
      <p:pic>
        <p:nvPicPr>
          <p:cNvPr id="11" name="Picture 10">
            <a:extLst>
              <a:ext uri="{FF2B5EF4-FFF2-40B4-BE49-F238E27FC236}">
                <a16:creationId xmlns:a16="http://schemas.microsoft.com/office/drawing/2014/main" id="{2013BBAE-C505-8047-8AA4-0A9BE14DE36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48388" y="330276"/>
            <a:ext cx="2517198" cy="1078799"/>
          </a:xfrm>
          <a:prstGeom prst="rect">
            <a:avLst/>
          </a:prstGeom>
        </p:spPr>
      </p:pic>
      <p:pic>
        <p:nvPicPr>
          <p:cNvPr id="13" name="Picture 12" descr="Logo&#10;&#10;Description automatically generated">
            <a:extLst>
              <a:ext uri="{FF2B5EF4-FFF2-40B4-BE49-F238E27FC236}">
                <a16:creationId xmlns:a16="http://schemas.microsoft.com/office/drawing/2014/main" id="{B86B8EC9-FEB7-417E-94E1-E0A08B67B56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615612" y="6108764"/>
            <a:ext cx="1258885" cy="473516"/>
          </a:xfrm>
          <a:prstGeom prst="rect">
            <a:avLst/>
          </a:prstGeom>
        </p:spPr>
      </p:pic>
    </p:spTree>
    <p:extLst>
      <p:ext uri="{BB962C8B-B14F-4D97-AF65-F5344CB8AC3E}">
        <p14:creationId xmlns:p14="http://schemas.microsoft.com/office/powerpoint/2010/main" val="10135410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Security Share">
    <p:bg>
      <p:bgPr>
        <a:solidFill>
          <a:schemeClr val="bg1"/>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BF6E9B4-277D-DE47-A505-45E303DC273C}"/>
              </a:ext>
            </a:extLst>
          </p:cNvPr>
          <p:cNvSpPr txBox="1"/>
          <p:nvPr userDrawn="1"/>
        </p:nvSpPr>
        <p:spPr>
          <a:xfrm>
            <a:off x="7315200" y="4990289"/>
            <a:ext cx="184731" cy="369332"/>
          </a:xfrm>
          <a:prstGeom prst="rect">
            <a:avLst/>
          </a:prstGeom>
          <a:noFill/>
        </p:spPr>
        <p:txBody>
          <a:bodyPr wrap="none" rtlCol="0">
            <a:spAutoFit/>
          </a:bodyPr>
          <a:lstStyle/>
          <a:p>
            <a:endParaRPr lang="en-US" dirty="0"/>
          </a:p>
        </p:txBody>
      </p:sp>
      <p:sp>
        <p:nvSpPr>
          <p:cNvPr id="22" name="Rectangle 21">
            <a:extLst>
              <a:ext uri="{FF2B5EF4-FFF2-40B4-BE49-F238E27FC236}">
                <a16:creationId xmlns:a16="http://schemas.microsoft.com/office/drawing/2014/main" id="{FBB95631-AF04-954F-86BD-BCA8A52DF5B5}"/>
              </a:ext>
            </a:extLst>
          </p:cNvPr>
          <p:cNvSpPr/>
          <p:nvPr userDrawn="1"/>
        </p:nvSpPr>
        <p:spPr>
          <a:xfrm>
            <a:off x="-14572" y="-1"/>
            <a:ext cx="12206572" cy="1419037"/>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639470A7-1624-7244-82F0-F192C9349E36}"/>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11032761" y="330276"/>
            <a:ext cx="793297" cy="752181"/>
          </a:xfrm>
          <a:prstGeom prst="rect">
            <a:avLst/>
          </a:prstGeom>
        </p:spPr>
      </p:pic>
      <p:sp>
        <p:nvSpPr>
          <p:cNvPr id="21" name="Text Placeholder 8">
            <a:extLst>
              <a:ext uri="{FF2B5EF4-FFF2-40B4-BE49-F238E27FC236}">
                <a16:creationId xmlns:a16="http://schemas.microsoft.com/office/drawing/2014/main" id="{6A7CBA8A-DDBC-4C52-8B20-13DF0A5A4EEC}"/>
              </a:ext>
            </a:extLst>
          </p:cNvPr>
          <p:cNvSpPr>
            <a:spLocks noGrp="1"/>
          </p:cNvSpPr>
          <p:nvPr>
            <p:ph type="body" sz="quarter" idx="11" hasCustomPrompt="1"/>
          </p:nvPr>
        </p:nvSpPr>
        <p:spPr>
          <a:xfrm>
            <a:off x="549014" y="272501"/>
            <a:ext cx="2662909" cy="994568"/>
          </a:xfrm>
          <a:prstGeom prst="rect">
            <a:avLst/>
          </a:prstGeom>
        </p:spPr>
        <p:txBody>
          <a:bodyPr lIns="0" tIns="0" rIns="0" bIns="0" anchor="ctr" anchorCtr="0"/>
          <a:lstStyle>
            <a:lvl1pPr marL="0" indent="0">
              <a:lnSpc>
                <a:spcPts val="3600"/>
              </a:lnSpc>
              <a:spcBef>
                <a:spcPts val="0"/>
              </a:spcBef>
              <a:buNone/>
              <a:defRPr sz="4000" b="1" spc="-150">
                <a:solidFill>
                  <a:srgbClr val="00FF33"/>
                </a:solidFill>
              </a:defRPr>
            </a:lvl1pPr>
          </a:lstStyle>
          <a:p>
            <a:pPr lvl="0"/>
            <a:r>
              <a:rPr lang="en-GB" dirty="0"/>
              <a:t>Click to add text</a:t>
            </a:r>
          </a:p>
        </p:txBody>
      </p:sp>
      <p:sp>
        <p:nvSpPr>
          <p:cNvPr id="23" name="Content Placeholder 2">
            <a:extLst>
              <a:ext uri="{FF2B5EF4-FFF2-40B4-BE49-F238E27FC236}">
                <a16:creationId xmlns:a16="http://schemas.microsoft.com/office/drawing/2014/main" id="{61EEDECE-47AF-416E-88F9-DB9B21CE8508}"/>
              </a:ext>
            </a:extLst>
          </p:cNvPr>
          <p:cNvSpPr>
            <a:spLocks noGrp="1"/>
          </p:cNvSpPr>
          <p:nvPr>
            <p:ph idx="1"/>
          </p:nvPr>
        </p:nvSpPr>
        <p:spPr>
          <a:xfrm>
            <a:off x="549013" y="1639671"/>
            <a:ext cx="11215241" cy="4576712"/>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84448604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Front Cover 2">
    <p:bg>
      <p:bgPr>
        <a:solidFill>
          <a:schemeClr val="tx2"/>
        </a:solidFill>
        <a:effectLst/>
      </p:bgPr>
    </p:bg>
    <p:spTree>
      <p:nvGrpSpPr>
        <p:cNvPr id="1" name=""/>
        <p:cNvGrpSpPr/>
        <p:nvPr/>
      </p:nvGrpSpPr>
      <p:grpSpPr>
        <a:xfrm>
          <a:off x="0" y="0"/>
          <a:ext cx="0" cy="0"/>
          <a:chOff x="0" y="0"/>
          <a:chExt cx="0" cy="0"/>
        </a:xfrm>
      </p:grpSpPr>
      <p:pic>
        <p:nvPicPr>
          <p:cNvPr id="3" name="Picture 2" descr="A picture containing water, tree, outdoor, nature&#10;&#10;Description automatically generated">
            <a:extLst>
              <a:ext uri="{FF2B5EF4-FFF2-40B4-BE49-F238E27FC236}">
                <a16:creationId xmlns:a16="http://schemas.microsoft.com/office/drawing/2014/main" id="{E19DF90F-EC7A-4873-A77F-2E194CB7F80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330440" y="0"/>
            <a:ext cx="4861560" cy="6858000"/>
          </a:xfrm>
          <a:prstGeom prst="rect">
            <a:avLst/>
          </a:prstGeom>
        </p:spPr>
      </p:pic>
      <p:sp>
        <p:nvSpPr>
          <p:cNvPr id="17" name="Text Placeholder 5">
            <a:extLst>
              <a:ext uri="{FF2B5EF4-FFF2-40B4-BE49-F238E27FC236}">
                <a16:creationId xmlns:a16="http://schemas.microsoft.com/office/drawing/2014/main" id="{00379ADB-4F6C-4847-A99C-490CF60D13B4}"/>
              </a:ext>
            </a:extLst>
          </p:cNvPr>
          <p:cNvSpPr>
            <a:spLocks noGrp="1"/>
          </p:cNvSpPr>
          <p:nvPr>
            <p:ph type="body" sz="quarter" idx="23" hasCustomPrompt="1"/>
          </p:nvPr>
        </p:nvSpPr>
        <p:spPr>
          <a:xfrm>
            <a:off x="365943" y="5968543"/>
            <a:ext cx="1673617" cy="387915"/>
          </a:xfrm>
          <a:prstGeom prst="rect">
            <a:avLst/>
          </a:prstGeom>
        </p:spPr>
        <p:txBody>
          <a:bodyPr lIns="0" tIns="0" rIns="0" bIns="0" anchor="b">
            <a:noAutofit/>
          </a:bodyPr>
          <a:lstStyle>
            <a:lvl1pPr marL="0" indent="0" algn="l">
              <a:lnSpc>
                <a:spcPts val="1100"/>
              </a:lnSpc>
              <a:spcBef>
                <a:spcPts val="0"/>
              </a:spcBef>
              <a:buNone/>
              <a:defRPr sz="900" b="0">
                <a:solidFill>
                  <a:srgbClr val="00FF33"/>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a:t>INSERT NAME</a:t>
            </a:r>
            <a:br>
              <a:rPr lang="en-US"/>
            </a:br>
            <a:r>
              <a:rPr lang="en-US"/>
              <a:t>INSERT DATE</a:t>
            </a:r>
          </a:p>
        </p:txBody>
      </p:sp>
      <p:pic>
        <p:nvPicPr>
          <p:cNvPr id="10" name="Picture 9">
            <a:extLst>
              <a:ext uri="{FF2B5EF4-FFF2-40B4-BE49-F238E27FC236}">
                <a16:creationId xmlns:a16="http://schemas.microsoft.com/office/drawing/2014/main" id="{A5AE93F8-656A-3741-A3CC-021A01E7C55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5943" y="330276"/>
            <a:ext cx="1755089" cy="752181"/>
          </a:xfrm>
          <a:prstGeom prst="rect">
            <a:avLst/>
          </a:prstGeom>
        </p:spPr>
      </p:pic>
      <p:sp>
        <p:nvSpPr>
          <p:cNvPr id="18" name="Text Placeholder 13">
            <a:extLst>
              <a:ext uri="{FF2B5EF4-FFF2-40B4-BE49-F238E27FC236}">
                <a16:creationId xmlns:a16="http://schemas.microsoft.com/office/drawing/2014/main" id="{70D5EA41-0166-964E-9B18-4158EBEBD955}"/>
              </a:ext>
            </a:extLst>
          </p:cNvPr>
          <p:cNvSpPr>
            <a:spLocks noGrp="1"/>
          </p:cNvSpPr>
          <p:nvPr>
            <p:ph type="body" sz="quarter" idx="24" hasCustomPrompt="1"/>
          </p:nvPr>
        </p:nvSpPr>
        <p:spPr>
          <a:xfrm>
            <a:off x="365943" y="1616151"/>
            <a:ext cx="5730058" cy="3434314"/>
          </a:xfrm>
          <a:prstGeom prst="rect">
            <a:avLst/>
          </a:prstGeom>
        </p:spPr>
        <p:txBody>
          <a:bodyPr lIns="0" tIns="0" rIns="0" bIns="0" anchor="b" anchorCtr="0"/>
          <a:lstStyle>
            <a:lvl1pPr marL="0" indent="0">
              <a:lnSpc>
                <a:spcPct val="75000"/>
              </a:lnSpc>
              <a:spcBef>
                <a:spcPts val="0"/>
              </a:spcBef>
              <a:buNone/>
              <a:defRPr sz="6000" b="1" i="0" spc="-300">
                <a:solidFill>
                  <a:srgbClr val="00FF33"/>
                </a:solidFill>
                <a:latin typeface="Arial" panose="020B0604020202020204" pitchFamily="34" charset="0"/>
                <a:cs typeface="Arial" panose="020B0604020202020204" pitchFamily="34" charset="0"/>
              </a:defRPr>
            </a:lvl1pPr>
          </a:lstStyle>
          <a:p>
            <a:pPr lvl="0"/>
            <a:r>
              <a:rPr lang="en-GB"/>
              <a:t>INSERT TITLE TEXT HERE</a:t>
            </a:r>
          </a:p>
        </p:txBody>
      </p:sp>
      <p:pic>
        <p:nvPicPr>
          <p:cNvPr id="9" name="Picture 8">
            <a:extLst>
              <a:ext uri="{FF2B5EF4-FFF2-40B4-BE49-F238E27FC236}">
                <a16:creationId xmlns:a16="http://schemas.microsoft.com/office/drawing/2014/main" id="{60343C03-ED02-4ECC-BED1-C0A353BF015B}"/>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12" name="TextBox 11">
            <a:extLst>
              <a:ext uri="{FF2B5EF4-FFF2-40B4-BE49-F238E27FC236}">
                <a16:creationId xmlns:a16="http://schemas.microsoft.com/office/drawing/2014/main" id="{8DD99999-DFC7-400A-B070-7B9463A27F9A}"/>
              </a:ext>
            </a:extLst>
          </p:cNvPr>
          <p:cNvSpPr txBox="1"/>
          <p:nvPr userDrawn="1"/>
        </p:nvSpPr>
        <p:spPr>
          <a:xfrm>
            <a:off x="365943" y="5327023"/>
            <a:ext cx="5730057" cy="369332"/>
          </a:xfrm>
          <a:prstGeom prst="rect">
            <a:avLst/>
          </a:prstGeom>
          <a:noFill/>
        </p:spPr>
        <p:txBody>
          <a:bodyPr wrap="square" lIns="0" rIns="0" rtlCol="0">
            <a:spAutoFit/>
          </a:bodyPr>
          <a:lstStyle/>
          <a:p>
            <a:r>
              <a:rPr lang="en-AU" sz="1800" b="1">
                <a:solidFill>
                  <a:schemeClr val="bg1"/>
                </a:solidFill>
              </a:rPr>
              <a:t>Thriving communities | Global force</a:t>
            </a:r>
          </a:p>
        </p:txBody>
      </p:sp>
      <p:pic>
        <p:nvPicPr>
          <p:cNvPr id="14" name="Picture 13" descr="Logo&#10;&#10;Description automatically generated">
            <a:extLst>
              <a:ext uri="{FF2B5EF4-FFF2-40B4-BE49-F238E27FC236}">
                <a16:creationId xmlns:a16="http://schemas.microsoft.com/office/drawing/2014/main" id="{572E0CD1-49FD-494E-96F0-6BF638D97BA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601321" y="6099038"/>
            <a:ext cx="1258885" cy="473516"/>
          </a:xfrm>
          <a:prstGeom prst="rect">
            <a:avLst/>
          </a:prstGeom>
        </p:spPr>
      </p:pic>
      <p:sp>
        <p:nvSpPr>
          <p:cNvPr id="13" name="TextBox 12">
            <a:extLst>
              <a:ext uri="{FF2B5EF4-FFF2-40B4-BE49-F238E27FC236}">
                <a16:creationId xmlns:a16="http://schemas.microsoft.com/office/drawing/2014/main" id="{0E26D7B5-A2CF-4362-8655-F835931B0C58}"/>
              </a:ext>
            </a:extLst>
          </p:cNvPr>
          <p:cNvSpPr txBox="1"/>
          <p:nvPr userDrawn="1"/>
        </p:nvSpPr>
        <p:spPr>
          <a:xfrm>
            <a:off x="365943" y="6591792"/>
            <a:ext cx="2445997" cy="149647"/>
          </a:xfrm>
          <a:prstGeom prst="rect">
            <a:avLst/>
          </a:prstGeom>
          <a:noFill/>
        </p:spPr>
        <p:txBody>
          <a:bodyPr wrap="square" lIns="0" tIns="36000" rIns="0" bIns="36000" rtlCol="0">
            <a:spAutoFit/>
          </a:bodyPr>
          <a:lstStyle/>
          <a:p>
            <a:r>
              <a:rPr lang="en-AU" sz="500">
                <a:solidFill>
                  <a:schemeClr val="bg1"/>
                </a:solidFill>
                <a:effectLst/>
                <a:latin typeface="+mj-lt"/>
                <a:ea typeface="Calibri" panose="020F0502020204030204" pitchFamily="34" charset="0"/>
              </a:rPr>
              <a:t>FFI-0010-TE-DC-0006_3</a:t>
            </a:r>
            <a:endParaRPr lang="en-AU" sz="500">
              <a:solidFill>
                <a:schemeClr val="bg1"/>
              </a:solidFill>
              <a:latin typeface="+mj-lt"/>
            </a:endParaRPr>
          </a:p>
        </p:txBody>
      </p:sp>
    </p:spTree>
    <p:extLst>
      <p:ext uri="{BB962C8B-B14F-4D97-AF65-F5344CB8AC3E}">
        <p14:creationId xmlns:p14="http://schemas.microsoft.com/office/powerpoint/2010/main" val="398724355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1_Text 3.1">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250A0DD-9296-46B5-B67E-479490C868F4}"/>
              </a:ext>
            </a:extLst>
          </p:cNvPr>
          <p:cNvSpPr/>
          <p:nvPr userDrawn="1"/>
        </p:nvSpPr>
        <p:spPr>
          <a:xfrm>
            <a:off x="0" y="-1"/>
            <a:ext cx="12192000" cy="1419037"/>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1" name="Picture 20">
            <a:extLst>
              <a:ext uri="{FF2B5EF4-FFF2-40B4-BE49-F238E27FC236}">
                <a16:creationId xmlns:a16="http://schemas.microsoft.com/office/drawing/2014/main" id="{490AF38E-DFC5-6F47-A556-414DE61E3E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25" name="Text Placeholder 8">
            <a:extLst>
              <a:ext uri="{FF2B5EF4-FFF2-40B4-BE49-F238E27FC236}">
                <a16:creationId xmlns:a16="http://schemas.microsoft.com/office/drawing/2014/main" id="{FBAD349B-4A2F-497A-99C2-863EA0B440DC}"/>
              </a:ext>
            </a:extLst>
          </p:cNvPr>
          <p:cNvSpPr>
            <a:spLocks noGrp="1"/>
          </p:cNvSpPr>
          <p:nvPr>
            <p:ph type="body" sz="quarter" idx="10"/>
          </p:nvPr>
        </p:nvSpPr>
        <p:spPr>
          <a:xfrm>
            <a:off x="399011" y="499794"/>
            <a:ext cx="10152269" cy="602973"/>
          </a:xfrm>
          <a:prstGeom prst="rect">
            <a:avLst/>
          </a:prstGeom>
        </p:spPr>
        <p:txBody>
          <a:bodyPr lIns="0" tIns="0" rIns="0" bIns="0" anchor="ctr" anchorCtr="0"/>
          <a:lstStyle>
            <a:lvl1pPr marL="0" indent="0" algn="l">
              <a:lnSpc>
                <a:spcPct val="75000"/>
              </a:lnSpc>
              <a:spcBef>
                <a:spcPts val="0"/>
              </a:spcBef>
              <a:buNone/>
              <a:defRPr sz="4000" b="1" spc="-150">
                <a:solidFill>
                  <a:schemeClr val="bg1"/>
                </a:solidFill>
              </a:defRPr>
            </a:lvl1pPr>
          </a:lstStyle>
          <a:p>
            <a:pPr lvl="0"/>
            <a:r>
              <a:rPr lang="en-GB" dirty="0"/>
              <a:t>Click to edit Master text styles</a:t>
            </a:r>
          </a:p>
        </p:txBody>
      </p:sp>
      <p:sp>
        <p:nvSpPr>
          <p:cNvPr id="28" name="Content Placeholder 2">
            <a:extLst>
              <a:ext uri="{FF2B5EF4-FFF2-40B4-BE49-F238E27FC236}">
                <a16:creationId xmlns:a16="http://schemas.microsoft.com/office/drawing/2014/main" id="{ACCA5C00-00C5-4397-9DC4-FB8789EFA30D}"/>
              </a:ext>
            </a:extLst>
          </p:cNvPr>
          <p:cNvSpPr>
            <a:spLocks noGrp="1"/>
          </p:cNvSpPr>
          <p:nvPr>
            <p:ph idx="1"/>
          </p:nvPr>
        </p:nvSpPr>
        <p:spPr>
          <a:xfrm>
            <a:off x="514124" y="2019993"/>
            <a:ext cx="11156945" cy="3850077"/>
          </a:xfrm>
          <a:prstGeom prst="rect">
            <a:avLst/>
          </a:prstGeom>
        </p:spPr>
        <p:txBody>
          <a:bodyPr/>
          <a:lstStyle>
            <a:lvl1pPr algn="l">
              <a:lnSpc>
                <a:spcPct val="150000"/>
              </a:lnSpc>
              <a:spcBef>
                <a:spcPts val="0"/>
              </a:spcBef>
              <a:spcAft>
                <a:spcPts val="800"/>
              </a:spcAft>
              <a:defRPr sz="2400" b="1">
                <a:solidFill>
                  <a:srgbClr val="13294B"/>
                </a:solidFill>
              </a:defRPr>
            </a:lvl1pPr>
            <a:lvl2pPr marL="685800" indent="-228600" algn="l">
              <a:lnSpc>
                <a:spcPct val="150000"/>
              </a:lnSpc>
              <a:spcBef>
                <a:spcPts val="0"/>
              </a:spcBef>
              <a:spcAft>
                <a:spcPts val="800"/>
              </a:spcAft>
              <a:buFont typeface="Arial" panose="020B0604020202020204" pitchFamily="34" charset="0"/>
              <a:buChar char="–"/>
              <a:defRPr sz="2400" b="1">
                <a:solidFill>
                  <a:srgbClr val="13294B"/>
                </a:solidFill>
              </a:defRPr>
            </a:lvl2pPr>
            <a:lvl3pPr algn="l">
              <a:lnSpc>
                <a:spcPct val="150000"/>
              </a:lnSpc>
              <a:spcBef>
                <a:spcPts val="0"/>
              </a:spcBef>
              <a:spcAft>
                <a:spcPts val="800"/>
              </a:spcAft>
              <a:defRPr sz="2400" b="1">
                <a:solidFill>
                  <a:srgbClr val="13294B"/>
                </a:solidFill>
              </a:defRPr>
            </a:lvl3pPr>
            <a:lvl4pPr marL="1600200" indent="-228600" algn="l">
              <a:lnSpc>
                <a:spcPct val="150000"/>
              </a:lnSpc>
              <a:spcBef>
                <a:spcPts val="0"/>
              </a:spcBef>
              <a:spcAft>
                <a:spcPts val="800"/>
              </a:spcAft>
              <a:buFont typeface="Arial" panose="020B0604020202020204" pitchFamily="34" charset="0"/>
              <a:buChar char="–"/>
              <a:defRPr sz="2400" b="1">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67714520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FE4D33F-B0F7-4248-B0A6-313241D723BC}"/>
              </a:ext>
            </a:extLst>
          </p:cNvPr>
          <p:cNvSpPr/>
          <p:nvPr userDrawn="1"/>
        </p:nvSpPr>
        <p:spPr>
          <a:xfrm>
            <a:off x="0" y="4098"/>
            <a:ext cx="12192000" cy="6858000"/>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F1C1515-462D-0941-8F11-A0A117AE5EFE}"/>
              </a:ext>
            </a:extLst>
          </p:cNvPr>
          <p:cNvSpPr txBox="1"/>
          <p:nvPr userDrawn="1"/>
        </p:nvSpPr>
        <p:spPr>
          <a:xfrm>
            <a:off x="537530" y="991899"/>
            <a:ext cx="3107309" cy="1940340"/>
          </a:xfrm>
          <a:prstGeom prst="rect">
            <a:avLst/>
          </a:prstGeom>
          <a:noFill/>
        </p:spPr>
        <p:txBody>
          <a:bodyPr wrap="square" rtlCol="0">
            <a:spAutoFit/>
          </a:bodyPr>
          <a:lstStyle/>
          <a:p>
            <a:pPr algn="l">
              <a:lnSpc>
                <a:spcPts val="3600"/>
              </a:lnSpc>
            </a:pPr>
            <a:r>
              <a:rPr lang="en-AU" sz="4000" b="1" i="0" u="none" strike="noStrike" baseline="0" dirty="0">
                <a:solidFill>
                  <a:schemeClr val="bg1"/>
                </a:solidFill>
                <a:latin typeface="+mj-lt"/>
              </a:rPr>
              <a:t>Forward Looking Statements</a:t>
            </a:r>
          </a:p>
          <a:p>
            <a:pPr algn="l">
              <a:lnSpc>
                <a:spcPts val="3600"/>
              </a:lnSpc>
            </a:pPr>
            <a:r>
              <a:rPr lang="en-AU" sz="4000" b="1" i="0" u="none" strike="noStrike" baseline="0" dirty="0">
                <a:solidFill>
                  <a:srgbClr val="00FF33"/>
                </a:solidFill>
                <a:latin typeface="+mj-lt"/>
              </a:rPr>
              <a:t>Disclaimer</a:t>
            </a:r>
            <a:endParaRPr lang="en-AU" sz="4000" dirty="0">
              <a:solidFill>
                <a:srgbClr val="00FF33"/>
              </a:solidFill>
              <a:latin typeface="+mj-lt"/>
            </a:endParaRPr>
          </a:p>
        </p:txBody>
      </p:sp>
      <p:sp>
        <p:nvSpPr>
          <p:cNvPr id="8" name="TextBox 7">
            <a:extLst>
              <a:ext uri="{FF2B5EF4-FFF2-40B4-BE49-F238E27FC236}">
                <a16:creationId xmlns:a16="http://schemas.microsoft.com/office/drawing/2014/main" id="{A7919C3C-A87A-E442-BD29-46DE268A40A2}"/>
              </a:ext>
            </a:extLst>
          </p:cNvPr>
          <p:cNvSpPr txBox="1"/>
          <p:nvPr userDrawn="1"/>
        </p:nvSpPr>
        <p:spPr>
          <a:xfrm>
            <a:off x="3882638" y="979330"/>
            <a:ext cx="6912323" cy="5232866"/>
          </a:xfrm>
          <a:prstGeom prst="rect">
            <a:avLst/>
          </a:prstGeom>
          <a:noFill/>
        </p:spPr>
        <p:txBody>
          <a:bodyPr wrap="square" numCol="2" spcCol="216000" rtlCol="0">
            <a:noAutofit/>
          </a:bodyPr>
          <a:lstStyle/>
          <a:p>
            <a:pPr algn="l">
              <a:lnSpc>
                <a:spcPts val="1400"/>
              </a:lnSpc>
              <a:spcAft>
                <a:spcPts val="600"/>
              </a:spcAft>
            </a:pPr>
            <a:r>
              <a:rPr lang="en-AU" sz="1600" b="1" i="0" u="none" strike="noStrike" baseline="0" dirty="0">
                <a:solidFill>
                  <a:srgbClr val="00FF33"/>
                </a:solidFill>
                <a:latin typeface="+mj-lt"/>
              </a:rPr>
              <a:t>Important Notice</a:t>
            </a:r>
          </a:p>
          <a:p>
            <a:pPr marL="0" marR="0" lvl="0" indent="0" algn="l" defTabSz="914400" rtl="0" eaLnBrk="1" fontAlgn="auto" latinLnBrk="0" hangingPunct="1">
              <a:lnSpc>
                <a:spcPts val="1400"/>
              </a:lnSpc>
              <a:spcBef>
                <a:spcPts val="0"/>
              </a:spcBef>
              <a:spcAft>
                <a:spcPts val="0"/>
              </a:spcAft>
              <a:buClrTx/>
              <a:buSzTx/>
              <a:buFontTx/>
              <a:buNone/>
              <a:tabLst/>
              <a:defRPr/>
            </a:pPr>
            <a:r>
              <a:rPr lang="en-US" sz="1000" dirty="0">
                <a:solidFill>
                  <a:schemeClr val="bg1"/>
                </a:solidFill>
                <a:effectLst/>
                <a:latin typeface="+mj-lt"/>
                <a:ea typeface="Calibri" panose="020F0502020204030204" pitchFamily="34" charset="0"/>
                <a:cs typeface="Arial" panose="020B0604020202020204" pitchFamily="34" charset="0"/>
              </a:rPr>
              <a:t>The purpose of this presentation is to provide general information about Fortescue Metals Group Ltd (“Fortescue”), including general information in relation to Fortescue’s wholly owned subsidiary Fortescue Future Industries Pty Ltd and its subsidiaries (collectively “FFI”). It is not recommended that any person makes any investment decision in relation to Fortescue or FFI based on this presentation. This presentation contains certain statements which may constitute “forward-looking statements”. Such statements are only predictions and are subject to inherent risks and uncertainties which could cause actual values, results, performance or achievements to differ materially from those expressed, implied or projected in any forward-looking statements. No representation or warranty, express or implied, is made by Fortescue or FFI that the material contained in this presentation will be achieved or prove to be correct. Except for statutory liability which cannot be excluded, each of Fortescue and FFI, their respective officers, employees and advisers expressly disclaims any responsibility for the accuracy or completeness of the material contained in this presentation and excludes all liability whatsoever (including in negligence) for any loss or damage which may be suffered by any person as a consequence of any information in this presentation or any error or omission therefrom. Each of Fortescue and FFI accepts no responsibility to update any person regarding any inaccuracy, omission or change in information in this presentation or any other information made available to a person nor any obligation to furnish the person with any further information.</a:t>
            </a:r>
            <a:endParaRPr lang="en-AU" sz="1000" dirty="0">
              <a:solidFill>
                <a:schemeClr val="bg1"/>
              </a:solidFill>
              <a:effectLst/>
              <a:latin typeface="+mj-lt"/>
              <a:ea typeface="Calibri" panose="020F0502020204030204" pitchFamily="34" charset="0"/>
              <a:cs typeface="Arial" panose="020B0604020202020204" pitchFamily="34" charset="0"/>
            </a:endParaRPr>
          </a:p>
          <a:p>
            <a:pPr algn="l">
              <a:lnSpc>
                <a:spcPts val="1400"/>
              </a:lnSpc>
            </a:pPr>
            <a:endParaRPr lang="en-US" sz="1000" b="0" i="0" u="none" strike="noStrike" baseline="0" dirty="0">
              <a:solidFill>
                <a:schemeClr val="bg1"/>
              </a:solidFill>
              <a:latin typeface="+mj-lt"/>
            </a:endParaRPr>
          </a:p>
          <a:p>
            <a:pPr algn="l">
              <a:lnSpc>
                <a:spcPts val="1400"/>
              </a:lnSpc>
              <a:spcAft>
                <a:spcPts val="600"/>
              </a:spcAft>
            </a:pPr>
            <a:r>
              <a:rPr lang="en-AU" sz="1600" b="1" i="0" u="none" strike="noStrike" baseline="0" dirty="0">
                <a:solidFill>
                  <a:srgbClr val="00FF33"/>
                </a:solidFill>
                <a:latin typeface="+mj-lt"/>
              </a:rPr>
              <a:t>Additional Information</a:t>
            </a:r>
          </a:p>
          <a:p>
            <a:pPr>
              <a:lnSpc>
                <a:spcPct val="107000"/>
              </a:lnSpc>
              <a:spcAft>
                <a:spcPts val="800"/>
              </a:spcAft>
            </a:pPr>
            <a:r>
              <a:rPr lang="en-US" sz="1000" dirty="0">
                <a:solidFill>
                  <a:schemeClr val="bg1"/>
                </a:solidFill>
                <a:effectLst/>
                <a:latin typeface="+mj-lt"/>
                <a:ea typeface="Calibri" panose="020F0502020204030204" pitchFamily="34" charset="0"/>
                <a:cs typeface="Arial" panose="020B0604020202020204" pitchFamily="34" charset="0"/>
              </a:rPr>
              <a:t>This presentation should be read in conjunction with the Annual Report at 30 June 2020 together with any announcements made by Fortescue and/or FFI in accordance with Fortescue’s continuous disclosure obligations applying to it as a company listed on the Australian Securities Exchange. Any references to reserve and resources estimations should be read in conjunction with Fortescue’s Ore Reserves and Mineral Resources statements released to the Australian Securities Exchange on 21 August 2020. Fortescue confirms in the subsequent public report that it is not aware of any new information or data that materially affects the information included in the relevant market announcement and, in the case of estimates of mineral resources or ore reserves, that all material assumptions and technical parameters underpinning the estimates in the relevant market announcement continue to apply and have not materially changed. All amounts within this presentation are stated in United States Dollars consistent with the functional currency of Fortescue and FFI, unless otherwise stated. Tables contained within this presentation may contain immaterial rounding differences.</a:t>
            </a:r>
            <a:endParaRPr lang="en-AU" sz="1000" dirty="0">
              <a:solidFill>
                <a:schemeClr val="bg1"/>
              </a:solidFill>
              <a:effectLst/>
              <a:latin typeface="+mj-lt"/>
              <a:ea typeface="Calibri" panose="020F0502020204030204" pitchFamily="34" charset="0"/>
              <a:cs typeface="Arial" panose="020B0604020202020204" pitchFamily="34" charset="0"/>
            </a:endParaRPr>
          </a:p>
        </p:txBody>
      </p:sp>
      <p:sp>
        <p:nvSpPr>
          <p:cNvPr id="9" name="Slide Number Placeholder 3">
            <a:extLst>
              <a:ext uri="{FF2B5EF4-FFF2-40B4-BE49-F238E27FC236}">
                <a16:creationId xmlns:a16="http://schemas.microsoft.com/office/drawing/2014/main" id="{055ABE47-EBB8-6344-BFE8-B5ACF589F27C}"/>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a:t>
            </a:fld>
            <a:endParaRPr lang="en-AU" sz="700" dirty="0">
              <a:solidFill>
                <a:schemeClr val="bg1"/>
              </a:solidFill>
            </a:endParaRPr>
          </a:p>
        </p:txBody>
      </p:sp>
      <p:sp>
        <p:nvSpPr>
          <p:cNvPr id="13" name="Text Placeholder 5">
            <a:extLst>
              <a:ext uri="{FF2B5EF4-FFF2-40B4-BE49-F238E27FC236}">
                <a16:creationId xmlns:a16="http://schemas.microsoft.com/office/drawing/2014/main" id="{7B1AC11E-8919-3145-AA4B-136E025DFDAC}"/>
              </a:ext>
            </a:extLst>
          </p:cNvPr>
          <p:cNvSpPr>
            <a:spLocks noGrp="1"/>
          </p:cNvSpPr>
          <p:nvPr>
            <p:ph type="body" sz="quarter" idx="23" hasCustomPrompt="1"/>
          </p:nvPr>
        </p:nvSpPr>
        <p:spPr>
          <a:xfrm>
            <a:off x="359220" y="6212196"/>
            <a:ext cx="2868075" cy="387915"/>
          </a:xfrm>
          <a:prstGeom prst="rect">
            <a:avLst/>
          </a:prstGeom>
        </p:spPr>
        <p:txBody>
          <a:bodyPr lIns="0" tIns="0" rIns="0" bIns="0" anchor="b">
            <a:noAutofit/>
          </a:bodyPr>
          <a:lstStyle>
            <a:lvl1pPr marL="0" indent="0" algn="l">
              <a:lnSpc>
                <a:spcPts val="1100"/>
              </a:lnSpc>
              <a:spcBef>
                <a:spcPts val="0"/>
              </a:spcBef>
              <a:buNone/>
              <a:defRPr sz="800" b="0">
                <a:solidFill>
                  <a:srgbClr val="00FF33"/>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FORTESCUE FUTURE INDUSTRIES</a:t>
            </a:r>
          </a:p>
        </p:txBody>
      </p:sp>
      <p:pic>
        <p:nvPicPr>
          <p:cNvPr id="10" name="Picture 9">
            <a:extLst>
              <a:ext uri="{FF2B5EF4-FFF2-40B4-BE49-F238E27FC236}">
                <a16:creationId xmlns:a16="http://schemas.microsoft.com/office/drawing/2014/main" id="{2E775EC5-2DFF-C241-A443-26F059AD4FAF}"/>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11032761" y="330276"/>
            <a:ext cx="793297" cy="752181"/>
          </a:xfrm>
          <a:prstGeom prst="rect">
            <a:avLst/>
          </a:prstGeom>
        </p:spPr>
      </p:pic>
    </p:spTree>
    <p:extLst>
      <p:ext uri="{BB962C8B-B14F-4D97-AF65-F5344CB8AC3E}">
        <p14:creationId xmlns:p14="http://schemas.microsoft.com/office/powerpoint/2010/main" val="280418719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Blank Layout_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F8F8A9C-931A-4E55-AE9D-F860E852A9D2}"/>
              </a:ext>
            </a:extLst>
          </p:cNvPr>
          <p:cNvSpPr/>
          <p:nvPr userDrawn="1"/>
        </p:nvSpPr>
        <p:spPr>
          <a:xfrm>
            <a:off x="0" y="0"/>
            <a:ext cx="3734615" cy="6858000"/>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9" name="Text Placeholder 8">
            <a:extLst>
              <a:ext uri="{FF2B5EF4-FFF2-40B4-BE49-F238E27FC236}">
                <a16:creationId xmlns:a16="http://schemas.microsoft.com/office/drawing/2014/main" id="{A878671B-DB1B-4F9A-BA29-80BCC084EDE3}"/>
              </a:ext>
            </a:extLst>
          </p:cNvPr>
          <p:cNvSpPr>
            <a:spLocks noGrp="1"/>
          </p:cNvSpPr>
          <p:nvPr>
            <p:ph type="body" sz="quarter" idx="10"/>
          </p:nvPr>
        </p:nvSpPr>
        <p:spPr>
          <a:xfrm>
            <a:off x="404613" y="506816"/>
            <a:ext cx="3084019" cy="1371601"/>
          </a:xfrm>
          <a:prstGeom prst="rect">
            <a:avLst/>
          </a:prstGeom>
        </p:spPr>
        <p:txBody>
          <a:bodyPr lIns="0" tIns="0" rIns="0" bIns="0"/>
          <a:lstStyle>
            <a:lvl1pPr marL="0" indent="0">
              <a:lnSpc>
                <a:spcPts val="3600"/>
              </a:lnSpc>
              <a:spcBef>
                <a:spcPts val="0"/>
              </a:spcBef>
              <a:buNone/>
              <a:defRPr sz="4000" b="1">
                <a:solidFill>
                  <a:schemeClr val="bg1"/>
                </a:solidFill>
              </a:defRPr>
            </a:lvl1pPr>
          </a:lstStyle>
          <a:p>
            <a:pPr lvl="0"/>
            <a:r>
              <a:rPr lang="en-US" dirty="0"/>
              <a:t>Click to edit Master text styles</a:t>
            </a:r>
          </a:p>
        </p:txBody>
      </p:sp>
      <p:sp>
        <p:nvSpPr>
          <p:cNvPr id="10" name="Text Placeholder 8">
            <a:extLst>
              <a:ext uri="{FF2B5EF4-FFF2-40B4-BE49-F238E27FC236}">
                <a16:creationId xmlns:a16="http://schemas.microsoft.com/office/drawing/2014/main" id="{9F3E708C-69A2-4F42-825F-4F318536B4A9}"/>
              </a:ext>
            </a:extLst>
          </p:cNvPr>
          <p:cNvSpPr>
            <a:spLocks noGrp="1"/>
          </p:cNvSpPr>
          <p:nvPr>
            <p:ph type="body" sz="quarter" idx="11"/>
          </p:nvPr>
        </p:nvSpPr>
        <p:spPr>
          <a:xfrm>
            <a:off x="399009" y="2408827"/>
            <a:ext cx="2334464" cy="1371600"/>
          </a:xfrm>
          <a:prstGeom prst="rect">
            <a:avLst/>
          </a:prstGeom>
        </p:spPr>
        <p:txBody>
          <a:bodyPr lIns="0" tIns="0" rIns="0" bIns="0" anchor="t" anchorCtr="0"/>
          <a:lstStyle>
            <a:lvl1pPr marL="0" indent="0">
              <a:lnSpc>
                <a:spcPts val="2500"/>
              </a:lnSpc>
              <a:spcBef>
                <a:spcPts val="0"/>
              </a:spcBef>
              <a:buNone/>
              <a:defRPr sz="2000" b="0">
                <a:solidFill>
                  <a:srgbClr val="00FF33"/>
                </a:solidFill>
              </a:defRPr>
            </a:lvl1pPr>
          </a:lstStyle>
          <a:p>
            <a:pPr lvl="0"/>
            <a:r>
              <a:rPr lang="en-US" dirty="0"/>
              <a:t>Click to edit Master text styles</a:t>
            </a:r>
          </a:p>
        </p:txBody>
      </p:sp>
      <p:sp>
        <p:nvSpPr>
          <p:cNvPr id="17" name="Text Placeholder 12">
            <a:extLst>
              <a:ext uri="{FF2B5EF4-FFF2-40B4-BE49-F238E27FC236}">
                <a16:creationId xmlns:a16="http://schemas.microsoft.com/office/drawing/2014/main" id="{5E674B3F-3FEC-490A-AB6C-8D825863F581}"/>
              </a:ext>
            </a:extLst>
          </p:cNvPr>
          <p:cNvSpPr>
            <a:spLocks noGrp="1"/>
          </p:cNvSpPr>
          <p:nvPr>
            <p:ph type="body" sz="quarter" idx="14"/>
          </p:nvPr>
        </p:nvSpPr>
        <p:spPr>
          <a:xfrm>
            <a:off x="4208699" y="1712423"/>
            <a:ext cx="6357039" cy="4252442"/>
          </a:xfrm>
          <a:prstGeom prst="rect">
            <a:avLst/>
          </a:prstGeom>
        </p:spPr>
        <p:txBody>
          <a:bodyPr/>
          <a:lstStyle>
            <a:lvl1pPr>
              <a:lnSpc>
                <a:spcPts val="2400"/>
              </a:lnSpc>
              <a:spcBef>
                <a:spcPts val="0"/>
              </a:spcBef>
              <a:spcAft>
                <a:spcPts val="600"/>
              </a:spcAft>
              <a:defRPr sz="20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160" indent="-228594">
              <a:lnSpc>
                <a:spcPts val="2200"/>
              </a:lnSpc>
              <a:spcBef>
                <a:spcPts val="0"/>
              </a:spcBef>
              <a:spcAft>
                <a:spcPts val="600"/>
              </a:spcAft>
              <a:buFont typeface="Arial" panose="020B0604020202020204" pitchFamily="34" charset="0"/>
              <a:buChar char="–"/>
              <a:defRPr sz="1800">
                <a:solidFill>
                  <a:srgbClr val="13294B"/>
                </a:solidFill>
              </a:defRPr>
            </a:lvl4pPr>
            <a:lvl5pPr>
              <a:lnSpc>
                <a:spcPts val="2200"/>
              </a:lnSpc>
              <a:spcBef>
                <a:spcPts val="0"/>
              </a:spcBef>
              <a:spcAft>
                <a:spcPts val="600"/>
              </a:spcAft>
              <a:defRPr sz="18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Text Placeholder 8">
            <a:extLst>
              <a:ext uri="{FF2B5EF4-FFF2-40B4-BE49-F238E27FC236}">
                <a16:creationId xmlns:a16="http://schemas.microsoft.com/office/drawing/2014/main" id="{07C7A8DA-EC6C-7C41-8F46-238DC1E385D7}"/>
              </a:ext>
            </a:extLst>
          </p:cNvPr>
          <p:cNvSpPr>
            <a:spLocks noGrp="1"/>
          </p:cNvSpPr>
          <p:nvPr>
            <p:ph type="body" sz="quarter" idx="15"/>
          </p:nvPr>
        </p:nvSpPr>
        <p:spPr>
          <a:xfrm>
            <a:off x="4208699" y="435524"/>
            <a:ext cx="6357039" cy="602973"/>
          </a:xfrm>
          <a:prstGeom prst="rect">
            <a:avLst/>
          </a:prstGeom>
        </p:spPr>
        <p:txBody>
          <a:bodyPr lIns="0" tIns="0" rIns="0" bIns="0" anchor="ctr" anchorCtr="0"/>
          <a:lstStyle>
            <a:lvl1pPr marL="0" indent="0">
              <a:lnSpc>
                <a:spcPts val="3600"/>
              </a:lnSpc>
              <a:spcBef>
                <a:spcPts val="0"/>
              </a:spcBef>
              <a:buNone/>
              <a:defRPr sz="3600" b="1" spc="-150">
                <a:solidFill>
                  <a:srgbClr val="13294B"/>
                </a:solidFill>
              </a:defRPr>
            </a:lvl1pPr>
          </a:lstStyle>
          <a:p>
            <a:pPr lvl="0"/>
            <a:r>
              <a:rPr lang="en-GB" dirty="0"/>
              <a:t>Click to edit Master text styles</a:t>
            </a:r>
          </a:p>
        </p:txBody>
      </p:sp>
      <p:sp>
        <p:nvSpPr>
          <p:cNvPr id="13" name="Text Placeholder 5">
            <a:extLst>
              <a:ext uri="{FF2B5EF4-FFF2-40B4-BE49-F238E27FC236}">
                <a16:creationId xmlns:a16="http://schemas.microsoft.com/office/drawing/2014/main" id="{30EC9057-A8A3-B44F-8C15-F436710818F6}"/>
              </a:ext>
            </a:extLst>
          </p:cNvPr>
          <p:cNvSpPr>
            <a:spLocks noGrp="1"/>
          </p:cNvSpPr>
          <p:nvPr>
            <p:ph type="body" sz="quarter" idx="23" hasCustomPrompt="1"/>
          </p:nvPr>
        </p:nvSpPr>
        <p:spPr>
          <a:xfrm>
            <a:off x="359220" y="6212196"/>
            <a:ext cx="2868075" cy="387915"/>
          </a:xfrm>
          <a:prstGeom prst="rect">
            <a:avLst/>
          </a:prstGeom>
        </p:spPr>
        <p:txBody>
          <a:bodyPr lIns="0" tIns="0" rIns="0" bIns="0" anchor="b">
            <a:noAutofit/>
          </a:bodyPr>
          <a:lstStyle>
            <a:lvl1pPr marL="0" indent="0" algn="l">
              <a:lnSpc>
                <a:spcPts val="1100"/>
              </a:lnSpc>
              <a:spcBef>
                <a:spcPts val="0"/>
              </a:spcBef>
              <a:buNone/>
              <a:defRPr sz="800" b="0">
                <a:solidFill>
                  <a:srgbClr val="00FF33"/>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FORTESCUE FUTURE INDUSTRIES</a:t>
            </a:r>
          </a:p>
        </p:txBody>
      </p:sp>
      <p:pic>
        <p:nvPicPr>
          <p:cNvPr id="11" name="Picture 10">
            <a:extLst>
              <a:ext uri="{FF2B5EF4-FFF2-40B4-BE49-F238E27FC236}">
                <a16:creationId xmlns:a16="http://schemas.microsoft.com/office/drawing/2014/main" id="{6C489432-1E48-A24B-9108-03E6BBE0DD30}"/>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11032761" y="330276"/>
            <a:ext cx="793297" cy="752181"/>
          </a:xfrm>
          <a:prstGeom prst="rect">
            <a:avLst/>
          </a:prstGeom>
        </p:spPr>
      </p:pic>
    </p:spTree>
    <p:extLst>
      <p:ext uri="{BB962C8B-B14F-4D97-AF65-F5344CB8AC3E}">
        <p14:creationId xmlns:p14="http://schemas.microsoft.com/office/powerpoint/2010/main" val="418524989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Blank Layout_IMG_1">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80B4E7A-3480-1043-B3EF-EABD8CCE89C1}"/>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7330191" y="0"/>
            <a:ext cx="4861809" cy="6858000"/>
          </a:xfrm>
          <a:prstGeom prst="rect">
            <a:avLst/>
          </a:prstGeom>
        </p:spPr>
      </p:pic>
      <p:sp>
        <p:nvSpPr>
          <p:cNvPr id="2" name="TextBox 1">
            <a:extLst>
              <a:ext uri="{FF2B5EF4-FFF2-40B4-BE49-F238E27FC236}">
                <a16:creationId xmlns:a16="http://schemas.microsoft.com/office/drawing/2014/main" id="{FF05E71B-7552-EE42-9102-738222EC4DA4}"/>
              </a:ext>
            </a:extLst>
          </p:cNvPr>
          <p:cNvSpPr txBox="1"/>
          <p:nvPr userDrawn="1"/>
        </p:nvSpPr>
        <p:spPr>
          <a:xfrm>
            <a:off x="11023600" y="8521700"/>
            <a:ext cx="184731" cy="369332"/>
          </a:xfrm>
          <a:prstGeom prst="rect">
            <a:avLst/>
          </a:prstGeom>
          <a:noFill/>
        </p:spPr>
        <p:txBody>
          <a:bodyPr wrap="none" rtlCol="0">
            <a:spAutoFit/>
          </a:bodyPr>
          <a:lstStyle/>
          <a:p>
            <a:endParaRPr lang="en-US" dirty="0"/>
          </a:p>
        </p:txBody>
      </p:sp>
      <p:sp>
        <p:nvSpPr>
          <p:cNvPr id="10" name="Content Placeholder 2">
            <a:extLst>
              <a:ext uri="{FF2B5EF4-FFF2-40B4-BE49-F238E27FC236}">
                <a16:creationId xmlns:a16="http://schemas.microsoft.com/office/drawing/2014/main" id="{C3FCD3CF-3520-2042-800B-310ABB60A67F}"/>
              </a:ext>
            </a:extLst>
          </p:cNvPr>
          <p:cNvSpPr>
            <a:spLocks noGrp="1"/>
          </p:cNvSpPr>
          <p:nvPr>
            <p:ph idx="1"/>
          </p:nvPr>
        </p:nvSpPr>
        <p:spPr>
          <a:xfrm>
            <a:off x="514126" y="1539139"/>
            <a:ext cx="6357038" cy="4330931"/>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8">
            <a:extLst>
              <a:ext uri="{FF2B5EF4-FFF2-40B4-BE49-F238E27FC236}">
                <a16:creationId xmlns:a16="http://schemas.microsoft.com/office/drawing/2014/main" id="{71E75A63-27EC-F544-838B-0618AC92FB50}"/>
              </a:ext>
            </a:extLst>
          </p:cNvPr>
          <p:cNvSpPr>
            <a:spLocks noGrp="1"/>
          </p:cNvSpPr>
          <p:nvPr>
            <p:ph type="body" sz="quarter" idx="10"/>
          </p:nvPr>
        </p:nvSpPr>
        <p:spPr>
          <a:xfrm>
            <a:off x="399011" y="499794"/>
            <a:ext cx="6829103"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9" name="Picture 8">
            <a:extLst>
              <a:ext uri="{FF2B5EF4-FFF2-40B4-BE49-F238E27FC236}">
                <a16:creationId xmlns:a16="http://schemas.microsoft.com/office/drawing/2014/main" id="{90717BB1-27E1-5347-9101-FCDBB31E5B30}"/>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7330189" y="-1174"/>
            <a:ext cx="3767438" cy="6858000"/>
          </a:xfrm>
          <a:prstGeom prst="rect">
            <a:avLst/>
          </a:prstGeom>
        </p:spPr>
      </p:pic>
    </p:spTree>
    <p:extLst>
      <p:ext uri="{BB962C8B-B14F-4D97-AF65-F5344CB8AC3E}">
        <p14:creationId xmlns:p14="http://schemas.microsoft.com/office/powerpoint/2010/main" val="306156473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Blank Layout_IMG_2">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F05E71B-7552-EE42-9102-738222EC4DA4}"/>
              </a:ext>
            </a:extLst>
          </p:cNvPr>
          <p:cNvSpPr txBox="1"/>
          <p:nvPr userDrawn="1"/>
        </p:nvSpPr>
        <p:spPr>
          <a:xfrm>
            <a:off x="11023600" y="8521700"/>
            <a:ext cx="184731" cy="369332"/>
          </a:xfrm>
          <a:prstGeom prst="rect">
            <a:avLst/>
          </a:prstGeom>
          <a:noFill/>
        </p:spPr>
        <p:txBody>
          <a:bodyPr wrap="none" rtlCol="0">
            <a:spAutoFit/>
          </a:bodyPr>
          <a:lstStyle/>
          <a:p>
            <a:endParaRPr lang="en-US" dirty="0"/>
          </a:p>
        </p:txBody>
      </p:sp>
      <p:sp>
        <p:nvSpPr>
          <p:cNvPr id="10" name="Content Placeholder 2">
            <a:extLst>
              <a:ext uri="{FF2B5EF4-FFF2-40B4-BE49-F238E27FC236}">
                <a16:creationId xmlns:a16="http://schemas.microsoft.com/office/drawing/2014/main" id="{C3FCD3CF-3520-2042-800B-310ABB60A67F}"/>
              </a:ext>
            </a:extLst>
          </p:cNvPr>
          <p:cNvSpPr>
            <a:spLocks noGrp="1"/>
          </p:cNvSpPr>
          <p:nvPr>
            <p:ph idx="1"/>
          </p:nvPr>
        </p:nvSpPr>
        <p:spPr>
          <a:xfrm>
            <a:off x="514126" y="1539139"/>
            <a:ext cx="6357038" cy="4330931"/>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8">
            <a:extLst>
              <a:ext uri="{FF2B5EF4-FFF2-40B4-BE49-F238E27FC236}">
                <a16:creationId xmlns:a16="http://schemas.microsoft.com/office/drawing/2014/main" id="{71E75A63-27EC-F544-838B-0618AC92FB50}"/>
              </a:ext>
            </a:extLst>
          </p:cNvPr>
          <p:cNvSpPr>
            <a:spLocks noGrp="1"/>
          </p:cNvSpPr>
          <p:nvPr>
            <p:ph type="body" sz="quarter" idx="10"/>
          </p:nvPr>
        </p:nvSpPr>
        <p:spPr>
          <a:xfrm>
            <a:off x="399011" y="499794"/>
            <a:ext cx="6766899"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6" name="Picture 5" descr="A picture containing mountain, water, outdoor, nature&#10;&#10;Description automatically generated">
            <a:extLst>
              <a:ext uri="{FF2B5EF4-FFF2-40B4-BE49-F238E27FC236}">
                <a16:creationId xmlns:a16="http://schemas.microsoft.com/office/drawing/2014/main" id="{C8A72194-F5BE-734F-8615-4D13836B42B7}"/>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7330189" y="-2002"/>
            <a:ext cx="4861811" cy="6858000"/>
          </a:xfrm>
          <a:prstGeom prst="rect">
            <a:avLst/>
          </a:prstGeom>
        </p:spPr>
      </p:pic>
      <p:pic>
        <p:nvPicPr>
          <p:cNvPr id="9" name="Picture 8">
            <a:extLst>
              <a:ext uri="{FF2B5EF4-FFF2-40B4-BE49-F238E27FC236}">
                <a16:creationId xmlns:a16="http://schemas.microsoft.com/office/drawing/2014/main" id="{95E407D4-46A4-D548-87F4-465DA72ADACF}"/>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7330189" y="-1174"/>
            <a:ext cx="3767438" cy="6858000"/>
          </a:xfrm>
          <a:prstGeom prst="rect">
            <a:avLst/>
          </a:prstGeom>
        </p:spPr>
      </p:pic>
    </p:spTree>
    <p:extLst>
      <p:ext uri="{BB962C8B-B14F-4D97-AF65-F5344CB8AC3E}">
        <p14:creationId xmlns:p14="http://schemas.microsoft.com/office/powerpoint/2010/main" val="71009031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Blank Layout_IMG_3">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F05E71B-7552-EE42-9102-738222EC4DA4}"/>
              </a:ext>
            </a:extLst>
          </p:cNvPr>
          <p:cNvSpPr txBox="1"/>
          <p:nvPr userDrawn="1"/>
        </p:nvSpPr>
        <p:spPr>
          <a:xfrm>
            <a:off x="11023600" y="8521700"/>
            <a:ext cx="184731" cy="369332"/>
          </a:xfrm>
          <a:prstGeom prst="rect">
            <a:avLst/>
          </a:prstGeom>
          <a:noFill/>
        </p:spPr>
        <p:txBody>
          <a:bodyPr wrap="none" rtlCol="0">
            <a:spAutoFit/>
          </a:bodyPr>
          <a:lstStyle/>
          <a:p>
            <a:endParaRPr lang="en-US" dirty="0"/>
          </a:p>
        </p:txBody>
      </p:sp>
      <p:sp>
        <p:nvSpPr>
          <p:cNvPr id="10" name="Content Placeholder 2">
            <a:extLst>
              <a:ext uri="{FF2B5EF4-FFF2-40B4-BE49-F238E27FC236}">
                <a16:creationId xmlns:a16="http://schemas.microsoft.com/office/drawing/2014/main" id="{C3FCD3CF-3520-2042-800B-310ABB60A67F}"/>
              </a:ext>
            </a:extLst>
          </p:cNvPr>
          <p:cNvSpPr>
            <a:spLocks noGrp="1"/>
          </p:cNvSpPr>
          <p:nvPr>
            <p:ph idx="1"/>
          </p:nvPr>
        </p:nvSpPr>
        <p:spPr>
          <a:xfrm>
            <a:off x="514126" y="1539139"/>
            <a:ext cx="6357038" cy="4330931"/>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8">
            <a:extLst>
              <a:ext uri="{FF2B5EF4-FFF2-40B4-BE49-F238E27FC236}">
                <a16:creationId xmlns:a16="http://schemas.microsoft.com/office/drawing/2014/main" id="{71E75A63-27EC-F544-838B-0618AC92FB50}"/>
              </a:ext>
            </a:extLst>
          </p:cNvPr>
          <p:cNvSpPr>
            <a:spLocks noGrp="1"/>
          </p:cNvSpPr>
          <p:nvPr>
            <p:ph type="body" sz="quarter" idx="10"/>
          </p:nvPr>
        </p:nvSpPr>
        <p:spPr>
          <a:xfrm>
            <a:off x="399011" y="499794"/>
            <a:ext cx="6822883"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7" name="Picture 6">
            <a:extLst>
              <a:ext uri="{FF2B5EF4-FFF2-40B4-BE49-F238E27FC236}">
                <a16:creationId xmlns:a16="http://schemas.microsoft.com/office/drawing/2014/main" id="{8498B412-3938-8047-B922-7F82A4865DAE}"/>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flipH="1">
            <a:off x="7330187" y="0"/>
            <a:ext cx="4861811" cy="6858000"/>
          </a:xfrm>
          <a:prstGeom prst="rect">
            <a:avLst/>
          </a:prstGeom>
        </p:spPr>
      </p:pic>
      <p:pic>
        <p:nvPicPr>
          <p:cNvPr id="9" name="Picture 8">
            <a:extLst>
              <a:ext uri="{FF2B5EF4-FFF2-40B4-BE49-F238E27FC236}">
                <a16:creationId xmlns:a16="http://schemas.microsoft.com/office/drawing/2014/main" id="{5D80922A-3C63-D04C-B0BD-EF6BF7052424}"/>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7330189" y="-1174"/>
            <a:ext cx="3767438" cy="6858000"/>
          </a:xfrm>
          <a:prstGeom prst="rect">
            <a:avLst/>
          </a:prstGeom>
        </p:spPr>
      </p:pic>
    </p:spTree>
    <p:extLst>
      <p:ext uri="{BB962C8B-B14F-4D97-AF65-F5344CB8AC3E}">
        <p14:creationId xmlns:p14="http://schemas.microsoft.com/office/powerpoint/2010/main" val="301140570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lank Layout_IMG_4">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F05E71B-7552-EE42-9102-738222EC4DA4}"/>
              </a:ext>
            </a:extLst>
          </p:cNvPr>
          <p:cNvSpPr txBox="1"/>
          <p:nvPr userDrawn="1"/>
        </p:nvSpPr>
        <p:spPr>
          <a:xfrm>
            <a:off x="11023600" y="8521700"/>
            <a:ext cx="184731" cy="369332"/>
          </a:xfrm>
          <a:prstGeom prst="rect">
            <a:avLst/>
          </a:prstGeom>
          <a:noFill/>
        </p:spPr>
        <p:txBody>
          <a:bodyPr wrap="none" rtlCol="0">
            <a:spAutoFit/>
          </a:bodyPr>
          <a:lstStyle/>
          <a:p>
            <a:endParaRPr lang="en-US" dirty="0"/>
          </a:p>
        </p:txBody>
      </p:sp>
      <p:sp>
        <p:nvSpPr>
          <p:cNvPr id="10" name="Content Placeholder 2">
            <a:extLst>
              <a:ext uri="{FF2B5EF4-FFF2-40B4-BE49-F238E27FC236}">
                <a16:creationId xmlns:a16="http://schemas.microsoft.com/office/drawing/2014/main" id="{C3FCD3CF-3520-2042-800B-310ABB60A67F}"/>
              </a:ext>
            </a:extLst>
          </p:cNvPr>
          <p:cNvSpPr>
            <a:spLocks noGrp="1"/>
          </p:cNvSpPr>
          <p:nvPr>
            <p:ph idx="1"/>
          </p:nvPr>
        </p:nvSpPr>
        <p:spPr>
          <a:xfrm>
            <a:off x="514126" y="1539139"/>
            <a:ext cx="6357038" cy="4330931"/>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8">
            <a:extLst>
              <a:ext uri="{FF2B5EF4-FFF2-40B4-BE49-F238E27FC236}">
                <a16:creationId xmlns:a16="http://schemas.microsoft.com/office/drawing/2014/main" id="{71E75A63-27EC-F544-838B-0618AC92FB50}"/>
              </a:ext>
            </a:extLst>
          </p:cNvPr>
          <p:cNvSpPr>
            <a:spLocks noGrp="1"/>
          </p:cNvSpPr>
          <p:nvPr>
            <p:ph type="body" sz="quarter" idx="10"/>
          </p:nvPr>
        </p:nvSpPr>
        <p:spPr>
          <a:xfrm>
            <a:off x="399012" y="499794"/>
            <a:ext cx="6810442"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6" name="Picture 5">
            <a:extLst>
              <a:ext uri="{FF2B5EF4-FFF2-40B4-BE49-F238E27FC236}">
                <a16:creationId xmlns:a16="http://schemas.microsoft.com/office/drawing/2014/main" id="{7B28767A-CB09-624C-A7C1-AB58B072BB03}"/>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flipH="1">
            <a:off x="7334954" y="0"/>
            <a:ext cx="4857046" cy="6858000"/>
          </a:xfrm>
          <a:prstGeom prst="rect">
            <a:avLst/>
          </a:prstGeom>
        </p:spPr>
      </p:pic>
      <p:pic>
        <p:nvPicPr>
          <p:cNvPr id="9" name="Picture 8">
            <a:extLst>
              <a:ext uri="{FF2B5EF4-FFF2-40B4-BE49-F238E27FC236}">
                <a16:creationId xmlns:a16="http://schemas.microsoft.com/office/drawing/2014/main" id="{9707E068-FE2E-644D-9AED-9EF847AFC9E5}"/>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7330189" y="-1174"/>
            <a:ext cx="3767438" cy="6858000"/>
          </a:xfrm>
          <a:prstGeom prst="rect">
            <a:avLst/>
          </a:prstGeom>
        </p:spPr>
      </p:pic>
    </p:spTree>
    <p:extLst>
      <p:ext uri="{BB962C8B-B14F-4D97-AF65-F5344CB8AC3E}">
        <p14:creationId xmlns:p14="http://schemas.microsoft.com/office/powerpoint/2010/main" val="85438164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Blank Layout_LEFTIMG_1">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F05E71B-7552-EE42-9102-738222EC4DA4}"/>
              </a:ext>
            </a:extLst>
          </p:cNvPr>
          <p:cNvSpPr txBox="1"/>
          <p:nvPr userDrawn="1"/>
        </p:nvSpPr>
        <p:spPr>
          <a:xfrm>
            <a:off x="11023600" y="8521700"/>
            <a:ext cx="184731" cy="369332"/>
          </a:xfrm>
          <a:prstGeom prst="rect">
            <a:avLst/>
          </a:prstGeom>
          <a:noFill/>
        </p:spPr>
        <p:txBody>
          <a:bodyPr wrap="none" rtlCol="0">
            <a:spAutoFit/>
          </a:bodyPr>
          <a:lstStyle/>
          <a:p>
            <a:endParaRPr lang="en-US" dirty="0"/>
          </a:p>
        </p:txBody>
      </p:sp>
      <p:pic>
        <p:nvPicPr>
          <p:cNvPr id="6" name="Picture 5">
            <a:extLst>
              <a:ext uri="{FF2B5EF4-FFF2-40B4-BE49-F238E27FC236}">
                <a16:creationId xmlns:a16="http://schemas.microsoft.com/office/drawing/2014/main" id="{CC0C0F6D-C84F-7E44-B83F-9BE73B107383}"/>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0"/>
            <a:ext cx="4861809" cy="6858000"/>
          </a:xfrm>
          <a:prstGeom prst="rect">
            <a:avLst/>
          </a:prstGeom>
        </p:spPr>
      </p:pic>
      <p:sp>
        <p:nvSpPr>
          <p:cNvPr id="8" name="TextBox 7">
            <a:extLst>
              <a:ext uri="{FF2B5EF4-FFF2-40B4-BE49-F238E27FC236}">
                <a16:creationId xmlns:a16="http://schemas.microsoft.com/office/drawing/2014/main" id="{D2EFC2F2-5BCD-C146-B1DF-0DB67ABE7CC9}"/>
              </a:ext>
            </a:extLst>
          </p:cNvPr>
          <p:cNvSpPr txBox="1"/>
          <p:nvPr userDrawn="1"/>
        </p:nvSpPr>
        <p:spPr>
          <a:xfrm>
            <a:off x="11023600" y="8521700"/>
            <a:ext cx="184731" cy="369332"/>
          </a:xfrm>
          <a:prstGeom prst="rect">
            <a:avLst/>
          </a:prstGeom>
          <a:noFill/>
        </p:spPr>
        <p:txBody>
          <a:bodyPr wrap="none" rtlCol="0">
            <a:spAutoFit/>
          </a:bodyPr>
          <a:lstStyle/>
          <a:p>
            <a:endParaRPr lang="en-US" dirty="0"/>
          </a:p>
        </p:txBody>
      </p:sp>
      <p:sp>
        <p:nvSpPr>
          <p:cNvPr id="13" name="Content Placeholder 2">
            <a:extLst>
              <a:ext uri="{FF2B5EF4-FFF2-40B4-BE49-F238E27FC236}">
                <a16:creationId xmlns:a16="http://schemas.microsoft.com/office/drawing/2014/main" id="{096478FD-1D59-1240-9389-AB3A28C1285E}"/>
              </a:ext>
            </a:extLst>
          </p:cNvPr>
          <p:cNvSpPr>
            <a:spLocks noGrp="1"/>
          </p:cNvSpPr>
          <p:nvPr>
            <p:ph idx="1"/>
          </p:nvPr>
        </p:nvSpPr>
        <p:spPr>
          <a:xfrm>
            <a:off x="5287832" y="1539139"/>
            <a:ext cx="6357038" cy="4330931"/>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4" name="Text Placeholder 8">
            <a:extLst>
              <a:ext uri="{FF2B5EF4-FFF2-40B4-BE49-F238E27FC236}">
                <a16:creationId xmlns:a16="http://schemas.microsoft.com/office/drawing/2014/main" id="{7372402F-9DB2-5E41-953A-DFEEB803ED11}"/>
              </a:ext>
            </a:extLst>
          </p:cNvPr>
          <p:cNvSpPr>
            <a:spLocks noGrp="1"/>
          </p:cNvSpPr>
          <p:nvPr>
            <p:ph type="body" sz="quarter" idx="10"/>
          </p:nvPr>
        </p:nvSpPr>
        <p:spPr>
          <a:xfrm>
            <a:off x="5172718" y="499794"/>
            <a:ext cx="6810442"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sp>
        <p:nvSpPr>
          <p:cNvPr id="15" name="Text Placeholder 5">
            <a:extLst>
              <a:ext uri="{FF2B5EF4-FFF2-40B4-BE49-F238E27FC236}">
                <a16:creationId xmlns:a16="http://schemas.microsoft.com/office/drawing/2014/main" id="{FD03C34D-7B47-D943-AB86-A90D696020BF}"/>
              </a:ext>
            </a:extLst>
          </p:cNvPr>
          <p:cNvSpPr>
            <a:spLocks noGrp="1"/>
          </p:cNvSpPr>
          <p:nvPr>
            <p:ph type="body" sz="quarter" idx="23" hasCustomPrompt="1"/>
          </p:nvPr>
        </p:nvSpPr>
        <p:spPr>
          <a:xfrm>
            <a:off x="359220" y="6212196"/>
            <a:ext cx="2868075" cy="387915"/>
          </a:xfrm>
          <a:prstGeom prst="rect">
            <a:avLst/>
          </a:prstGeom>
        </p:spPr>
        <p:txBody>
          <a:bodyPr lIns="0" tIns="0" rIns="0" bIns="0" anchor="b">
            <a:noAutofit/>
          </a:bodyPr>
          <a:lstStyle>
            <a:lvl1pPr marL="0" indent="0" algn="l">
              <a:lnSpc>
                <a:spcPts val="1100"/>
              </a:lnSpc>
              <a:spcBef>
                <a:spcPts val="0"/>
              </a:spcBef>
              <a:buNone/>
              <a:defRPr sz="800" b="0">
                <a:solidFill>
                  <a:srgbClr val="00FF33"/>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FORTESCUE FUTURE INDUSTRIES</a:t>
            </a:r>
          </a:p>
        </p:txBody>
      </p:sp>
      <p:pic>
        <p:nvPicPr>
          <p:cNvPr id="9" name="Picture 8">
            <a:extLst>
              <a:ext uri="{FF2B5EF4-FFF2-40B4-BE49-F238E27FC236}">
                <a16:creationId xmlns:a16="http://schemas.microsoft.com/office/drawing/2014/main" id="{0DE1CB75-2BD2-A445-9AED-EBD6C1187454}"/>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1212665" y="0"/>
            <a:ext cx="3649144" cy="6858000"/>
          </a:xfrm>
          <a:prstGeom prst="rect">
            <a:avLst/>
          </a:prstGeom>
        </p:spPr>
      </p:pic>
    </p:spTree>
    <p:extLst>
      <p:ext uri="{BB962C8B-B14F-4D97-AF65-F5344CB8AC3E}">
        <p14:creationId xmlns:p14="http://schemas.microsoft.com/office/powerpoint/2010/main" val="424937560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Blank Layout_LEFTIMG_2">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F05E71B-7552-EE42-9102-738222EC4DA4}"/>
              </a:ext>
            </a:extLst>
          </p:cNvPr>
          <p:cNvSpPr txBox="1"/>
          <p:nvPr userDrawn="1"/>
        </p:nvSpPr>
        <p:spPr>
          <a:xfrm>
            <a:off x="11023600" y="8521700"/>
            <a:ext cx="184731" cy="369332"/>
          </a:xfrm>
          <a:prstGeom prst="rect">
            <a:avLst/>
          </a:prstGeom>
          <a:noFill/>
        </p:spPr>
        <p:txBody>
          <a:bodyPr wrap="none" rtlCol="0">
            <a:spAutoFit/>
          </a:bodyPr>
          <a:lstStyle/>
          <a:p>
            <a:endParaRPr lang="en-US" dirty="0"/>
          </a:p>
        </p:txBody>
      </p:sp>
      <p:pic>
        <p:nvPicPr>
          <p:cNvPr id="6" name="Picture 5" descr="A picture containing mountain, water, outdoor, nature&#10;&#10;Description automatically generated">
            <a:extLst>
              <a:ext uri="{FF2B5EF4-FFF2-40B4-BE49-F238E27FC236}">
                <a16:creationId xmlns:a16="http://schemas.microsoft.com/office/drawing/2014/main" id="{A8D8C5BB-1655-B84D-87BD-00F565AA46F3}"/>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2002"/>
            <a:ext cx="4861811" cy="6858000"/>
          </a:xfrm>
          <a:prstGeom prst="rect">
            <a:avLst/>
          </a:prstGeom>
        </p:spPr>
      </p:pic>
      <p:sp>
        <p:nvSpPr>
          <p:cNvPr id="8" name="Content Placeholder 2">
            <a:extLst>
              <a:ext uri="{FF2B5EF4-FFF2-40B4-BE49-F238E27FC236}">
                <a16:creationId xmlns:a16="http://schemas.microsoft.com/office/drawing/2014/main" id="{3E239496-4A41-8840-9B60-90C1B874C7BD}"/>
              </a:ext>
            </a:extLst>
          </p:cNvPr>
          <p:cNvSpPr>
            <a:spLocks noGrp="1"/>
          </p:cNvSpPr>
          <p:nvPr>
            <p:ph idx="1"/>
          </p:nvPr>
        </p:nvSpPr>
        <p:spPr>
          <a:xfrm>
            <a:off x="5287832" y="1539139"/>
            <a:ext cx="6357038" cy="4330931"/>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9" name="Text Placeholder 8">
            <a:extLst>
              <a:ext uri="{FF2B5EF4-FFF2-40B4-BE49-F238E27FC236}">
                <a16:creationId xmlns:a16="http://schemas.microsoft.com/office/drawing/2014/main" id="{276B2BBE-19B2-4E4B-9E84-3A582E1448DF}"/>
              </a:ext>
            </a:extLst>
          </p:cNvPr>
          <p:cNvSpPr>
            <a:spLocks noGrp="1"/>
          </p:cNvSpPr>
          <p:nvPr>
            <p:ph type="body" sz="quarter" idx="10"/>
          </p:nvPr>
        </p:nvSpPr>
        <p:spPr>
          <a:xfrm>
            <a:off x="5172718" y="499794"/>
            <a:ext cx="6810442"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sp>
        <p:nvSpPr>
          <p:cNvPr id="11" name="Text Placeholder 5">
            <a:extLst>
              <a:ext uri="{FF2B5EF4-FFF2-40B4-BE49-F238E27FC236}">
                <a16:creationId xmlns:a16="http://schemas.microsoft.com/office/drawing/2014/main" id="{081F37CD-9834-484C-904B-B0838A6AA42D}"/>
              </a:ext>
            </a:extLst>
          </p:cNvPr>
          <p:cNvSpPr>
            <a:spLocks noGrp="1"/>
          </p:cNvSpPr>
          <p:nvPr>
            <p:ph type="body" sz="quarter" idx="23" hasCustomPrompt="1"/>
          </p:nvPr>
        </p:nvSpPr>
        <p:spPr>
          <a:xfrm>
            <a:off x="359220" y="6212196"/>
            <a:ext cx="2868075" cy="387915"/>
          </a:xfrm>
          <a:prstGeom prst="rect">
            <a:avLst/>
          </a:prstGeom>
        </p:spPr>
        <p:txBody>
          <a:bodyPr lIns="0" tIns="0" rIns="0" bIns="0" anchor="b">
            <a:noAutofit/>
          </a:bodyPr>
          <a:lstStyle>
            <a:lvl1pPr marL="0" indent="0" algn="l">
              <a:lnSpc>
                <a:spcPts val="1100"/>
              </a:lnSpc>
              <a:spcBef>
                <a:spcPts val="0"/>
              </a:spcBef>
              <a:buNone/>
              <a:defRPr sz="800" b="0">
                <a:solidFill>
                  <a:srgbClr val="00FF33"/>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FORTESCUE FUTURE INDUSTRIES</a:t>
            </a:r>
          </a:p>
        </p:txBody>
      </p:sp>
      <p:pic>
        <p:nvPicPr>
          <p:cNvPr id="10" name="Picture 9">
            <a:extLst>
              <a:ext uri="{FF2B5EF4-FFF2-40B4-BE49-F238E27FC236}">
                <a16:creationId xmlns:a16="http://schemas.microsoft.com/office/drawing/2014/main" id="{BEE29090-DF62-D34A-A736-671A4AADCCCC}"/>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1212665" y="0"/>
            <a:ext cx="3649144" cy="6858000"/>
          </a:xfrm>
          <a:prstGeom prst="rect">
            <a:avLst/>
          </a:prstGeom>
        </p:spPr>
      </p:pic>
    </p:spTree>
    <p:extLst>
      <p:ext uri="{BB962C8B-B14F-4D97-AF65-F5344CB8AC3E}">
        <p14:creationId xmlns:p14="http://schemas.microsoft.com/office/powerpoint/2010/main" val="255073054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Blank Layout_LEFTIMG_4">
    <p:spTree>
      <p:nvGrpSpPr>
        <p:cNvPr id="1" name=""/>
        <p:cNvGrpSpPr/>
        <p:nvPr/>
      </p:nvGrpSpPr>
      <p:grpSpPr>
        <a:xfrm>
          <a:off x="0" y="0"/>
          <a:ext cx="0" cy="0"/>
          <a:chOff x="0" y="0"/>
          <a:chExt cx="0" cy="0"/>
        </a:xfrm>
      </p:grpSpPr>
      <p:pic>
        <p:nvPicPr>
          <p:cNvPr id="4" name="Picture 3" descr="A picture containing outdoor, sky, grass, plant&#10;&#10;Description automatically generated">
            <a:extLst>
              <a:ext uri="{FF2B5EF4-FFF2-40B4-BE49-F238E27FC236}">
                <a16:creationId xmlns:a16="http://schemas.microsoft.com/office/drawing/2014/main" id="{7DD6D170-079B-4238-A3C1-11A65D4285C5}"/>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0"/>
            <a:ext cx="4765431" cy="6858000"/>
          </a:xfrm>
          <a:prstGeom prst="rect">
            <a:avLst/>
          </a:prstGeom>
        </p:spPr>
      </p:pic>
      <p:sp>
        <p:nvSpPr>
          <p:cNvPr id="2" name="TextBox 1">
            <a:extLst>
              <a:ext uri="{FF2B5EF4-FFF2-40B4-BE49-F238E27FC236}">
                <a16:creationId xmlns:a16="http://schemas.microsoft.com/office/drawing/2014/main" id="{FF05E71B-7552-EE42-9102-738222EC4DA4}"/>
              </a:ext>
            </a:extLst>
          </p:cNvPr>
          <p:cNvSpPr txBox="1"/>
          <p:nvPr userDrawn="1"/>
        </p:nvSpPr>
        <p:spPr>
          <a:xfrm>
            <a:off x="11023600" y="8521700"/>
            <a:ext cx="184731" cy="369332"/>
          </a:xfrm>
          <a:prstGeom prst="rect">
            <a:avLst/>
          </a:prstGeom>
          <a:noFill/>
        </p:spPr>
        <p:txBody>
          <a:bodyPr wrap="none" rtlCol="0">
            <a:spAutoFit/>
          </a:bodyPr>
          <a:lstStyle/>
          <a:p>
            <a:endParaRPr lang="en-US" dirty="0"/>
          </a:p>
        </p:txBody>
      </p:sp>
      <p:sp>
        <p:nvSpPr>
          <p:cNvPr id="7" name="Content Placeholder 2">
            <a:extLst>
              <a:ext uri="{FF2B5EF4-FFF2-40B4-BE49-F238E27FC236}">
                <a16:creationId xmlns:a16="http://schemas.microsoft.com/office/drawing/2014/main" id="{4D1A634B-8B06-8345-854B-25B7D108CCFE}"/>
              </a:ext>
            </a:extLst>
          </p:cNvPr>
          <p:cNvSpPr>
            <a:spLocks noGrp="1"/>
          </p:cNvSpPr>
          <p:nvPr>
            <p:ph idx="1"/>
          </p:nvPr>
        </p:nvSpPr>
        <p:spPr>
          <a:xfrm>
            <a:off x="5287832" y="1539139"/>
            <a:ext cx="6357038" cy="4330931"/>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Text Placeholder 8">
            <a:extLst>
              <a:ext uri="{FF2B5EF4-FFF2-40B4-BE49-F238E27FC236}">
                <a16:creationId xmlns:a16="http://schemas.microsoft.com/office/drawing/2014/main" id="{18FE9C00-3982-8542-AD27-5165693EF0A4}"/>
              </a:ext>
            </a:extLst>
          </p:cNvPr>
          <p:cNvSpPr>
            <a:spLocks noGrp="1"/>
          </p:cNvSpPr>
          <p:nvPr>
            <p:ph type="body" sz="quarter" idx="10"/>
          </p:nvPr>
        </p:nvSpPr>
        <p:spPr>
          <a:xfrm>
            <a:off x="5172718" y="499794"/>
            <a:ext cx="6810442"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sp>
        <p:nvSpPr>
          <p:cNvPr id="9" name="Text Placeholder 5">
            <a:extLst>
              <a:ext uri="{FF2B5EF4-FFF2-40B4-BE49-F238E27FC236}">
                <a16:creationId xmlns:a16="http://schemas.microsoft.com/office/drawing/2014/main" id="{7ADE59BC-D1C2-D447-9691-6C30156C6819}"/>
              </a:ext>
            </a:extLst>
          </p:cNvPr>
          <p:cNvSpPr>
            <a:spLocks noGrp="1"/>
          </p:cNvSpPr>
          <p:nvPr>
            <p:ph type="body" sz="quarter" idx="23" hasCustomPrompt="1"/>
          </p:nvPr>
        </p:nvSpPr>
        <p:spPr>
          <a:xfrm>
            <a:off x="359220" y="6212196"/>
            <a:ext cx="2868075" cy="387915"/>
          </a:xfrm>
          <a:prstGeom prst="rect">
            <a:avLst/>
          </a:prstGeom>
        </p:spPr>
        <p:txBody>
          <a:bodyPr lIns="0" tIns="0" rIns="0" bIns="0" anchor="b">
            <a:noAutofit/>
          </a:bodyPr>
          <a:lstStyle>
            <a:lvl1pPr marL="0" indent="0" algn="l">
              <a:lnSpc>
                <a:spcPts val="1100"/>
              </a:lnSpc>
              <a:spcBef>
                <a:spcPts val="0"/>
              </a:spcBef>
              <a:buNone/>
              <a:defRPr sz="800" b="0">
                <a:solidFill>
                  <a:srgbClr val="00FF33"/>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FORTESCUE FUTURE INDUSTRIES</a:t>
            </a:r>
          </a:p>
        </p:txBody>
      </p:sp>
      <p:pic>
        <p:nvPicPr>
          <p:cNvPr id="10" name="Picture 9">
            <a:extLst>
              <a:ext uri="{FF2B5EF4-FFF2-40B4-BE49-F238E27FC236}">
                <a16:creationId xmlns:a16="http://schemas.microsoft.com/office/drawing/2014/main" id="{3DD65354-0B5D-5643-A219-0BF3990E6D67}"/>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1212665" y="0"/>
            <a:ext cx="3649144" cy="6858000"/>
          </a:xfrm>
          <a:prstGeom prst="rect">
            <a:avLst/>
          </a:prstGeom>
        </p:spPr>
      </p:pic>
    </p:spTree>
    <p:extLst>
      <p:ext uri="{BB962C8B-B14F-4D97-AF65-F5344CB8AC3E}">
        <p14:creationId xmlns:p14="http://schemas.microsoft.com/office/powerpoint/2010/main" val="203861061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Blank Layout_LEFTIMG_4">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F05E71B-7552-EE42-9102-738222EC4DA4}"/>
              </a:ext>
            </a:extLst>
          </p:cNvPr>
          <p:cNvSpPr txBox="1"/>
          <p:nvPr userDrawn="1"/>
        </p:nvSpPr>
        <p:spPr>
          <a:xfrm>
            <a:off x="11023600" y="8521700"/>
            <a:ext cx="184731" cy="369332"/>
          </a:xfrm>
          <a:prstGeom prst="rect">
            <a:avLst/>
          </a:prstGeom>
          <a:noFill/>
        </p:spPr>
        <p:txBody>
          <a:bodyPr wrap="none" rtlCol="0">
            <a:spAutoFit/>
          </a:bodyPr>
          <a:lstStyle/>
          <a:p>
            <a:endParaRPr lang="en-US" dirty="0"/>
          </a:p>
        </p:txBody>
      </p:sp>
      <p:pic>
        <p:nvPicPr>
          <p:cNvPr id="6" name="Picture 5">
            <a:extLst>
              <a:ext uri="{FF2B5EF4-FFF2-40B4-BE49-F238E27FC236}">
                <a16:creationId xmlns:a16="http://schemas.microsoft.com/office/drawing/2014/main" id="{98CFC88B-A741-9746-9C12-41AF7943CB35}"/>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flipH="1">
            <a:off x="0" y="0"/>
            <a:ext cx="4857046" cy="6858000"/>
          </a:xfrm>
          <a:prstGeom prst="rect">
            <a:avLst/>
          </a:prstGeom>
        </p:spPr>
      </p:pic>
      <p:sp>
        <p:nvSpPr>
          <p:cNvPr id="7" name="Content Placeholder 2">
            <a:extLst>
              <a:ext uri="{FF2B5EF4-FFF2-40B4-BE49-F238E27FC236}">
                <a16:creationId xmlns:a16="http://schemas.microsoft.com/office/drawing/2014/main" id="{4D1A634B-8B06-8345-854B-25B7D108CCFE}"/>
              </a:ext>
            </a:extLst>
          </p:cNvPr>
          <p:cNvSpPr>
            <a:spLocks noGrp="1"/>
          </p:cNvSpPr>
          <p:nvPr>
            <p:ph idx="1"/>
          </p:nvPr>
        </p:nvSpPr>
        <p:spPr>
          <a:xfrm>
            <a:off x="5287832" y="1539139"/>
            <a:ext cx="6357038" cy="4330931"/>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Text Placeholder 8">
            <a:extLst>
              <a:ext uri="{FF2B5EF4-FFF2-40B4-BE49-F238E27FC236}">
                <a16:creationId xmlns:a16="http://schemas.microsoft.com/office/drawing/2014/main" id="{18FE9C00-3982-8542-AD27-5165693EF0A4}"/>
              </a:ext>
            </a:extLst>
          </p:cNvPr>
          <p:cNvSpPr>
            <a:spLocks noGrp="1"/>
          </p:cNvSpPr>
          <p:nvPr>
            <p:ph type="body" sz="quarter" idx="10"/>
          </p:nvPr>
        </p:nvSpPr>
        <p:spPr>
          <a:xfrm>
            <a:off x="5172718" y="499794"/>
            <a:ext cx="6810442"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sp>
        <p:nvSpPr>
          <p:cNvPr id="9" name="Text Placeholder 5">
            <a:extLst>
              <a:ext uri="{FF2B5EF4-FFF2-40B4-BE49-F238E27FC236}">
                <a16:creationId xmlns:a16="http://schemas.microsoft.com/office/drawing/2014/main" id="{7ADE59BC-D1C2-D447-9691-6C30156C6819}"/>
              </a:ext>
            </a:extLst>
          </p:cNvPr>
          <p:cNvSpPr>
            <a:spLocks noGrp="1"/>
          </p:cNvSpPr>
          <p:nvPr>
            <p:ph type="body" sz="quarter" idx="23" hasCustomPrompt="1"/>
          </p:nvPr>
        </p:nvSpPr>
        <p:spPr>
          <a:xfrm>
            <a:off x="359220" y="6212196"/>
            <a:ext cx="2868075" cy="387915"/>
          </a:xfrm>
          <a:prstGeom prst="rect">
            <a:avLst/>
          </a:prstGeom>
        </p:spPr>
        <p:txBody>
          <a:bodyPr lIns="0" tIns="0" rIns="0" bIns="0" anchor="b">
            <a:noAutofit/>
          </a:bodyPr>
          <a:lstStyle>
            <a:lvl1pPr marL="0" indent="0" algn="l">
              <a:lnSpc>
                <a:spcPts val="1100"/>
              </a:lnSpc>
              <a:spcBef>
                <a:spcPts val="0"/>
              </a:spcBef>
              <a:buNone/>
              <a:defRPr sz="800" b="0">
                <a:solidFill>
                  <a:srgbClr val="00FF33"/>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FORTESCUE FUTURE INDUSTRIES</a:t>
            </a:r>
          </a:p>
        </p:txBody>
      </p:sp>
      <p:pic>
        <p:nvPicPr>
          <p:cNvPr id="10" name="Picture 9">
            <a:extLst>
              <a:ext uri="{FF2B5EF4-FFF2-40B4-BE49-F238E27FC236}">
                <a16:creationId xmlns:a16="http://schemas.microsoft.com/office/drawing/2014/main" id="{3DD65354-0B5D-5643-A219-0BF3990E6D67}"/>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1212665" y="0"/>
            <a:ext cx="3649144" cy="6858000"/>
          </a:xfrm>
          <a:prstGeom prst="rect">
            <a:avLst/>
          </a:prstGeom>
        </p:spPr>
      </p:pic>
    </p:spTree>
    <p:extLst>
      <p:ext uri="{BB962C8B-B14F-4D97-AF65-F5344CB8AC3E}">
        <p14:creationId xmlns:p14="http://schemas.microsoft.com/office/powerpoint/2010/main" val="69786774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HED OPS Boxes (Six)">
    <p:spTree>
      <p:nvGrpSpPr>
        <p:cNvPr id="1" name=""/>
        <p:cNvGrpSpPr/>
        <p:nvPr/>
      </p:nvGrpSpPr>
      <p:grpSpPr>
        <a:xfrm>
          <a:off x="0" y="0"/>
          <a:ext cx="0" cy="0"/>
          <a:chOff x="0" y="0"/>
          <a:chExt cx="0" cy="0"/>
        </a:xfrm>
      </p:grpSpPr>
      <p:sp>
        <p:nvSpPr>
          <p:cNvPr id="17" name="Text Placeholder 12">
            <a:extLst>
              <a:ext uri="{FF2B5EF4-FFF2-40B4-BE49-F238E27FC236}">
                <a16:creationId xmlns:a16="http://schemas.microsoft.com/office/drawing/2014/main" id="{59CBECC6-BE69-4658-A313-4F306B10CEC8}"/>
              </a:ext>
            </a:extLst>
          </p:cNvPr>
          <p:cNvSpPr>
            <a:spLocks noGrp="1"/>
          </p:cNvSpPr>
          <p:nvPr>
            <p:ph type="body" sz="quarter" idx="13" hasCustomPrompt="1"/>
          </p:nvPr>
        </p:nvSpPr>
        <p:spPr>
          <a:xfrm>
            <a:off x="951151" y="1900463"/>
            <a:ext cx="2876204" cy="1528537"/>
          </a:xfrm>
          <a:prstGeom prst="rect">
            <a:avLst/>
          </a:prstGeom>
        </p:spPr>
        <p:txBody>
          <a:bodyPr anchor="t"/>
          <a:lstStyle>
            <a:lvl1pPr marL="0" indent="0">
              <a:lnSpc>
                <a:spcPts val="3200"/>
              </a:lnSpc>
              <a:spcBef>
                <a:spcPts val="0"/>
              </a:spcBef>
              <a:spcAft>
                <a:spcPts val="0"/>
              </a:spcAft>
              <a:buNone/>
              <a:defRPr sz="28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add short text</a:t>
            </a:r>
          </a:p>
        </p:txBody>
      </p:sp>
      <p:sp>
        <p:nvSpPr>
          <p:cNvPr id="22" name="Text Placeholder 12">
            <a:extLst>
              <a:ext uri="{FF2B5EF4-FFF2-40B4-BE49-F238E27FC236}">
                <a16:creationId xmlns:a16="http://schemas.microsoft.com/office/drawing/2014/main" id="{8D82D485-D5B3-4FB3-B12E-81AFA8A7EF90}"/>
              </a:ext>
            </a:extLst>
          </p:cNvPr>
          <p:cNvSpPr>
            <a:spLocks noGrp="1"/>
          </p:cNvSpPr>
          <p:nvPr>
            <p:ph type="body" sz="quarter" idx="15" hasCustomPrompt="1"/>
          </p:nvPr>
        </p:nvSpPr>
        <p:spPr>
          <a:xfrm>
            <a:off x="8765571" y="1900463"/>
            <a:ext cx="2876204" cy="1528537"/>
          </a:xfrm>
          <a:prstGeom prst="rect">
            <a:avLst/>
          </a:prstGeom>
        </p:spPr>
        <p:txBody>
          <a:bodyPr anchor="t"/>
          <a:lstStyle>
            <a:lvl1pPr marL="0" indent="0">
              <a:lnSpc>
                <a:spcPts val="3200"/>
              </a:lnSpc>
              <a:spcBef>
                <a:spcPts val="0"/>
              </a:spcBef>
              <a:spcAft>
                <a:spcPts val="0"/>
              </a:spcAft>
              <a:buNone/>
              <a:defRPr sz="28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48" name="Text Placeholder 12">
            <a:extLst>
              <a:ext uri="{FF2B5EF4-FFF2-40B4-BE49-F238E27FC236}">
                <a16:creationId xmlns:a16="http://schemas.microsoft.com/office/drawing/2014/main" id="{7B0ABE62-F786-4557-A28B-FD0607FE4381}"/>
              </a:ext>
            </a:extLst>
          </p:cNvPr>
          <p:cNvSpPr>
            <a:spLocks noGrp="1"/>
          </p:cNvSpPr>
          <p:nvPr>
            <p:ph type="body" sz="quarter" idx="17" hasCustomPrompt="1"/>
          </p:nvPr>
        </p:nvSpPr>
        <p:spPr>
          <a:xfrm>
            <a:off x="4839030" y="1900463"/>
            <a:ext cx="2876204" cy="1528535"/>
          </a:xfrm>
          <a:prstGeom prst="rect">
            <a:avLst/>
          </a:prstGeom>
        </p:spPr>
        <p:txBody>
          <a:bodyPr anchor="t"/>
          <a:lstStyle>
            <a:lvl1pPr marL="0" indent="0">
              <a:lnSpc>
                <a:spcPts val="3200"/>
              </a:lnSpc>
              <a:spcBef>
                <a:spcPts val="0"/>
              </a:spcBef>
              <a:spcAft>
                <a:spcPts val="0"/>
              </a:spcAft>
              <a:buNone/>
              <a:defRPr sz="28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52" name="Text Placeholder 12">
            <a:extLst>
              <a:ext uri="{FF2B5EF4-FFF2-40B4-BE49-F238E27FC236}">
                <a16:creationId xmlns:a16="http://schemas.microsoft.com/office/drawing/2014/main" id="{6CDF88BA-CCE1-4474-AE1A-83B7C968F98A}"/>
              </a:ext>
            </a:extLst>
          </p:cNvPr>
          <p:cNvSpPr>
            <a:spLocks noGrp="1"/>
          </p:cNvSpPr>
          <p:nvPr>
            <p:ph type="body" sz="quarter" idx="19" hasCustomPrompt="1"/>
          </p:nvPr>
        </p:nvSpPr>
        <p:spPr>
          <a:xfrm>
            <a:off x="951151" y="4098025"/>
            <a:ext cx="2876204" cy="1528535"/>
          </a:xfrm>
          <a:prstGeom prst="rect">
            <a:avLst/>
          </a:prstGeom>
        </p:spPr>
        <p:txBody>
          <a:bodyPr anchor="t"/>
          <a:lstStyle>
            <a:lvl1pPr marL="0" indent="0">
              <a:lnSpc>
                <a:spcPts val="3200"/>
              </a:lnSpc>
              <a:spcBef>
                <a:spcPts val="0"/>
              </a:spcBef>
              <a:spcAft>
                <a:spcPts val="0"/>
              </a:spcAft>
              <a:buNone/>
              <a:defRPr sz="28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54" name="Text Placeholder 12">
            <a:extLst>
              <a:ext uri="{FF2B5EF4-FFF2-40B4-BE49-F238E27FC236}">
                <a16:creationId xmlns:a16="http://schemas.microsoft.com/office/drawing/2014/main" id="{5A4717A0-8DC3-48E5-B9F0-D4C9DB03F4B8}"/>
              </a:ext>
            </a:extLst>
          </p:cNvPr>
          <p:cNvSpPr>
            <a:spLocks noGrp="1"/>
          </p:cNvSpPr>
          <p:nvPr>
            <p:ph type="body" sz="quarter" idx="21" hasCustomPrompt="1"/>
          </p:nvPr>
        </p:nvSpPr>
        <p:spPr>
          <a:xfrm>
            <a:off x="4839030" y="4098025"/>
            <a:ext cx="2876204" cy="1528534"/>
          </a:xfrm>
          <a:prstGeom prst="rect">
            <a:avLst/>
          </a:prstGeom>
        </p:spPr>
        <p:txBody>
          <a:bodyPr anchor="t"/>
          <a:lstStyle>
            <a:lvl1pPr marL="0" indent="0">
              <a:lnSpc>
                <a:spcPts val="3200"/>
              </a:lnSpc>
              <a:spcBef>
                <a:spcPts val="0"/>
              </a:spcBef>
              <a:spcAft>
                <a:spcPts val="0"/>
              </a:spcAft>
              <a:buNone/>
              <a:defRPr sz="28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58" name="Text Placeholder 12">
            <a:extLst>
              <a:ext uri="{FF2B5EF4-FFF2-40B4-BE49-F238E27FC236}">
                <a16:creationId xmlns:a16="http://schemas.microsoft.com/office/drawing/2014/main" id="{2A12CD86-0FE3-4570-AB1F-DA91CCF2B424}"/>
              </a:ext>
            </a:extLst>
          </p:cNvPr>
          <p:cNvSpPr>
            <a:spLocks noGrp="1"/>
          </p:cNvSpPr>
          <p:nvPr>
            <p:ph type="body" sz="quarter" idx="23" hasCustomPrompt="1"/>
          </p:nvPr>
        </p:nvSpPr>
        <p:spPr>
          <a:xfrm>
            <a:off x="8765571" y="4098025"/>
            <a:ext cx="2876204" cy="1528534"/>
          </a:xfrm>
          <a:prstGeom prst="rect">
            <a:avLst/>
          </a:prstGeom>
        </p:spPr>
        <p:txBody>
          <a:bodyPr anchor="t"/>
          <a:lstStyle>
            <a:lvl1pPr marL="0" indent="0">
              <a:lnSpc>
                <a:spcPts val="3200"/>
              </a:lnSpc>
              <a:spcBef>
                <a:spcPts val="0"/>
              </a:spcBef>
              <a:spcAft>
                <a:spcPts val="0"/>
              </a:spcAft>
              <a:buNone/>
              <a:defRPr sz="28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cxnSp>
        <p:nvCxnSpPr>
          <p:cNvPr id="18" name="Straight Connector 17">
            <a:extLst>
              <a:ext uri="{FF2B5EF4-FFF2-40B4-BE49-F238E27FC236}">
                <a16:creationId xmlns:a16="http://schemas.microsoft.com/office/drawing/2014/main" id="{4660E76E-99AA-BC4B-A43B-42E11B6FF771}"/>
              </a:ext>
            </a:extLst>
          </p:cNvPr>
          <p:cNvCxnSpPr>
            <a:cxnSpLocks/>
          </p:cNvCxnSpPr>
          <p:nvPr userDrawn="1"/>
        </p:nvCxnSpPr>
        <p:spPr>
          <a:xfrm>
            <a:off x="8240402" y="1435402"/>
            <a:ext cx="0" cy="4795069"/>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F939809-6C2A-2846-ADF1-A1902D63810B}"/>
              </a:ext>
            </a:extLst>
          </p:cNvPr>
          <p:cNvCxnSpPr>
            <a:cxnSpLocks/>
          </p:cNvCxnSpPr>
          <p:nvPr userDrawn="1"/>
        </p:nvCxnSpPr>
        <p:spPr>
          <a:xfrm>
            <a:off x="4313861" y="1435402"/>
            <a:ext cx="0" cy="4764547"/>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98BE8A8-D54A-0348-BBE0-33D3BA81F53F}"/>
              </a:ext>
            </a:extLst>
          </p:cNvPr>
          <p:cNvCxnSpPr>
            <a:cxnSpLocks/>
          </p:cNvCxnSpPr>
          <p:nvPr userDrawn="1"/>
        </p:nvCxnSpPr>
        <p:spPr>
          <a:xfrm flipH="1">
            <a:off x="0" y="3738282"/>
            <a:ext cx="12192001" cy="0"/>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sp>
        <p:nvSpPr>
          <p:cNvPr id="26" name="Text Placeholder 8">
            <a:extLst>
              <a:ext uri="{FF2B5EF4-FFF2-40B4-BE49-F238E27FC236}">
                <a16:creationId xmlns:a16="http://schemas.microsoft.com/office/drawing/2014/main" id="{FB8CC451-F513-DF48-A567-BFE73E46DB6D}"/>
              </a:ext>
            </a:extLst>
          </p:cNvPr>
          <p:cNvSpPr>
            <a:spLocks noGrp="1"/>
          </p:cNvSpPr>
          <p:nvPr>
            <p:ph type="body" sz="quarter" idx="10"/>
          </p:nvPr>
        </p:nvSpPr>
        <p:spPr>
          <a:xfrm>
            <a:off x="399011" y="499794"/>
            <a:ext cx="10091653"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12" name="Picture 11">
            <a:extLst>
              <a:ext uri="{FF2B5EF4-FFF2-40B4-BE49-F238E27FC236}">
                <a16:creationId xmlns:a16="http://schemas.microsoft.com/office/drawing/2014/main" id="{85DD4B63-0336-E04B-91BF-780A9C86AF08}"/>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11032761" y="330276"/>
            <a:ext cx="793297" cy="752181"/>
          </a:xfrm>
          <a:prstGeom prst="rect">
            <a:avLst/>
          </a:prstGeom>
        </p:spPr>
      </p:pic>
    </p:spTree>
    <p:extLst>
      <p:ext uri="{BB962C8B-B14F-4D97-AF65-F5344CB8AC3E}">
        <p14:creationId xmlns:p14="http://schemas.microsoft.com/office/powerpoint/2010/main" val="327515500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_HED OPS Boxes_IMG1 (Four)">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A429E54-6F5F-0946-B348-F7BF9C565097}"/>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8467"/>
            <a:ext cx="4302002" cy="6866466"/>
          </a:xfrm>
          <a:prstGeom prst="rect">
            <a:avLst/>
          </a:prstGeom>
        </p:spPr>
      </p:pic>
      <p:sp>
        <p:nvSpPr>
          <p:cNvPr id="22" name="Text Placeholder 12">
            <a:extLst>
              <a:ext uri="{FF2B5EF4-FFF2-40B4-BE49-F238E27FC236}">
                <a16:creationId xmlns:a16="http://schemas.microsoft.com/office/drawing/2014/main" id="{8D82D485-D5B3-4FB3-B12E-81AFA8A7EF90}"/>
              </a:ext>
            </a:extLst>
          </p:cNvPr>
          <p:cNvSpPr>
            <a:spLocks noGrp="1"/>
          </p:cNvSpPr>
          <p:nvPr>
            <p:ph type="body" sz="quarter" idx="15" hasCustomPrompt="1"/>
          </p:nvPr>
        </p:nvSpPr>
        <p:spPr>
          <a:xfrm>
            <a:off x="8765571" y="1900463"/>
            <a:ext cx="2876204" cy="1528537"/>
          </a:xfrm>
          <a:prstGeom prst="rect">
            <a:avLst/>
          </a:prstGeom>
        </p:spPr>
        <p:txBody>
          <a:bodyPr anchor="t"/>
          <a:lstStyle>
            <a:lvl1pPr marL="0" indent="0">
              <a:lnSpc>
                <a:spcPts val="26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48" name="Text Placeholder 12">
            <a:extLst>
              <a:ext uri="{FF2B5EF4-FFF2-40B4-BE49-F238E27FC236}">
                <a16:creationId xmlns:a16="http://schemas.microsoft.com/office/drawing/2014/main" id="{7B0ABE62-F786-4557-A28B-FD0607FE4381}"/>
              </a:ext>
            </a:extLst>
          </p:cNvPr>
          <p:cNvSpPr>
            <a:spLocks noGrp="1"/>
          </p:cNvSpPr>
          <p:nvPr>
            <p:ph type="body" sz="quarter" idx="17" hasCustomPrompt="1"/>
          </p:nvPr>
        </p:nvSpPr>
        <p:spPr>
          <a:xfrm>
            <a:off x="4839030" y="1900463"/>
            <a:ext cx="2876200" cy="1528535"/>
          </a:xfrm>
          <a:prstGeom prst="rect">
            <a:avLst/>
          </a:prstGeom>
        </p:spPr>
        <p:txBody>
          <a:bodyPr anchor="t"/>
          <a:lstStyle>
            <a:lvl1pPr marL="0" indent="0">
              <a:lnSpc>
                <a:spcPts val="30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54" name="Text Placeholder 12">
            <a:extLst>
              <a:ext uri="{FF2B5EF4-FFF2-40B4-BE49-F238E27FC236}">
                <a16:creationId xmlns:a16="http://schemas.microsoft.com/office/drawing/2014/main" id="{5A4717A0-8DC3-48E5-B9F0-D4C9DB03F4B8}"/>
              </a:ext>
            </a:extLst>
          </p:cNvPr>
          <p:cNvSpPr>
            <a:spLocks noGrp="1"/>
          </p:cNvSpPr>
          <p:nvPr>
            <p:ph type="body" sz="quarter" idx="21" hasCustomPrompt="1"/>
          </p:nvPr>
        </p:nvSpPr>
        <p:spPr>
          <a:xfrm>
            <a:off x="4839030" y="4098025"/>
            <a:ext cx="2876204" cy="1528534"/>
          </a:xfrm>
          <a:prstGeom prst="rect">
            <a:avLst/>
          </a:prstGeom>
        </p:spPr>
        <p:txBody>
          <a:bodyPr anchor="t"/>
          <a:lstStyle>
            <a:lvl1pPr marL="0" indent="0">
              <a:lnSpc>
                <a:spcPts val="26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58" name="Text Placeholder 12">
            <a:extLst>
              <a:ext uri="{FF2B5EF4-FFF2-40B4-BE49-F238E27FC236}">
                <a16:creationId xmlns:a16="http://schemas.microsoft.com/office/drawing/2014/main" id="{2A12CD86-0FE3-4570-AB1F-DA91CCF2B424}"/>
              </a:ext>
            </a:extLst>
          </p:cNvPr>
          <p:cNvSpPr>
            <a:spLocks noGrp="1"/>
          </p:cNvSpPr>
          <p:nvPr>
            <p:ph type="body" sz="quarter" idx="23" hasCustomPrompt="1"/>
          </p:nvPr>
        </p:nvSpPr>
        <p:spPr>
          <a:xfrm>
            <a:off x="8765571" y="4098025"/>
            <a:ext cx="2876204" cy="1528534"/>
          </a:xfrm>
          <a:prstGeom prst="rect">
            <a:avLst/>
          </a:prstGeom>
        </p:spPr>
        <p:txBody>
          <a:bodyPr anchor="t"/>
          <a:lstStyle>
            <a:lvl1pPr marL="0" indent="0">
              <a:lnSpc>
                <a:spcPts val="26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cxnSp>
        <p:nvCxnSpPr>
          <p:cNvPr id="25" name="Straight Connector 24">
            <a:extLst>
              <a:ext uri="{FF2B5EF4-FFF2-40B4-BE49-F238E27FC236}">
                <a16:creationId xmlns:a16="http://schemas.microsoft.com/office/drawing/2014/main" id="{C98BE8A8-D54A-0348-BBE0-33D3BA81F53F}"/>
              </a:ext>
            </a:extLst>
          </p:cNvPr>
          <p:cNvCxnSpPr>
            <a:cxnSpLocks/>
          </p:cNvCxnSpPr>
          <p:nvPr userDrawn="1"/>
        </p:nvCxnSpPr>
        <p:spPr>
          <a:xfrm flipH="1">
            <a:off x="4313861" y="3738282"/>
            <a:ext cx="7878140" cy="0"/>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sp>
        <p:nvSpPr>
          <p:cNvPr id="27" name="Text Placeholder 8">
            <a:extLst>
              <a:ext uri="{FF2B5EF4-FFF2-40B4-BE49-F238E27FC236}">
                <a16:creationId xmlns:a16="http://schemas.microsoft.com/office/drawing/2014/main" id="{7D108C10-4F95-C346-95C0-2C21E56D620B}"/>
              </a:ext>
            </a:extLst>
          </p:cNvPr>
          <p:cNvSpPr>
            <a:spLocks noGrp="1"/>
          </p:cNvSpPr>
          <p:nvPr>
            <p:ph type="body" sz="quarter" idx="10"/>
          </p:nvPr>
        </p:nvSpPr>
        <p:spPr>
          <a:xfrm>
            <a:off x="4839031" y="490424"/>
            <a:ext cx="6960764"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sp>
        <p:nvSpPr>
          <p:cNvPr id="10" name="Text Placeholder 5">
            <a:extLst>
              <a:ext uri="{FF2B5EF4-FFF2-40B4-BE49-F238E27FC236}">
                <a16:creationId xmlns:a16="http://schemas.microsoft.com/office/drawing/2014/main" id="{54AB7620-ABD3-2D44-A30D-4BF380D6231F}"/>
              </a:ext>
            </a:extLst>
          </p:cNvPr>
          <p:cNvSpPr>
            <a:spLocks noGrp="1"/>
          </p:cNvSpPr>
          <p:nvPr>
            <p:ph type="body" sz="quarter" idx="24" hasCustomPrompt="1"/>
          </p:nvPr>
        </p:nvSpPr>
        <p:spPr>
          <a:xfrm>
            <a:off x="359220" y="6212196"/>
            <a:ext cx="2868075" cy="387915"/>
          </a:xfrm>
          <a:prstGeom prst="rect">
            <a:avLst/>
          </a:prstGeom>
        </p:spPr>
        <p:txBody>
          <a:bodyPr lIns="0" tIns="0" rIns="0" bIns="0" anchor="b">
            <a:noAutofit/>
          </a:bodyPr>
          <a:lstStyle>
            <a:lvl1pPr marL="0" indent="0" algn="l">
              <a:lnSpc>
                <a:spcPts val="1100"/>
              </a:lnSpc>
              <a:spcBef>
                <a:spcPts val="0"/>
              </a:spcBef>
              <a:buNone/>
              <a:defRPr sz="800" b="0">
                <a:solidFill>
                  <a:srgbClr val="00FF33"/>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FORTESCUE FUTURE INDUSTRIES</a:t>
            </a:r>
          </a:p>
        </p:txBody>
      </p:sp>
      <p:pic>
        <p:nvPicPr>
          <p:cNvPr id="12" name="Picture 11">
            <a:extLst>
              <a:ext uri="{FF2B5EF4-FFF2-40B4-BE49-F238E27FC236}">
                <a16:creationId xmlns:a16="http://schemas.microsoft.com/office/drawing/2014/main" id="{144109A9-9BAC-AD48-ADB9-3C7E2037A840}"/>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658788" y="0"/>
            <a:ext cx="3649144" cy="6858000"/>
          </a:xfrm>
          <a:prstGeom prst="rect">
            <a:avLst/>
          </a:prstGeom>
        </p:spPr>
      </p:pic>
    </p:spTree>
    <p:extLst>
      <p:ext uri="{BB962C8B-B14F-4D97-AF65-F5344CB8AC3E}">
        <p14:creationId xmlns:p14="http://schemas.microsoft.com/office/powerpoint/2010/main" val="269737262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4_HED OPS Boxes_IMG1 (Four)">
    <p:spTree>
      <p:nvGrpSpPr>
        <p:cNvPr id="1" name=""/>
        <p:cNvGrpSpPr/>
        <p:nvPr/>
      </p:nvGrpSpPr>
      <p:grpSpPr>
        <a:xfrm>
          <a:off x="0" y="0"/>
          <a:ext cx="0" cy="0"/>
          <a:chOff x="0" y="0"/>
          <a:chExt cx="0" cy="0"/>
        </a:xfrm>
      </p:grpSpPr>
      <p:pic>
        <p:nvPicPr>
          <p:cNvPr id="5" name="Picture 4" descr="A picture containing water, outdoor, sky, tree&#10;&#10;Description automatically generated">
            <a:extLst>
              <a:ext uri="{FF2B5EF4-FFF2-40B4-BE49-F238E27FC236}">
                <a16:creationId xmlns:a16="http://schemas.microsoft.com/office/drawing/2014/main" id="{7ED7D577-378A-4412-AC09-A4A8684EDACE}"/>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0"/>
            <a:ext cx="4208585" cy="6858000"/>
          </a:xfrm>
          <a:prstGeom prst="rect">
            <a:avLst/>
          </a:prstGeom>
        </p:spPr>
      </p:pic>
      <p:sp>
        <p:nvSpPr>
          <p:cNvPr id="22" name="Text Placeholder 12">
            <a:extLst>
              <a:ext uri="{FF2B5EF4-FFF2-40B4-BE49-F238E27FC236}">
                <a16:creationId xmlns:a16="http://schemas.microsoft.com/office/drawing/2014/main" id="{8D82D485-D5B3-4FB3-B12E-81AFA8A7EF90}"/>
              </a:ext>
            </a:extLst>
          </p:cNvPr>
          <p:cNvSpPr>
            <a:spLocks noGrp="1"/>
          </p:cNvSpPr>
          <p:nvPr>
            <p:ph type="body" sz="quarter" idx="15" hasCustomPrompt="1"/>
          </p:nvPr>
        </p:nvSpPr>
        <p:spPr>
          <a:xfrm>
            <a:off x="8765571" y="1900463"/>
            <a:ext cx="2876204" cy="1528537"/>
          </a:xfrm>
          <a:prstGeom prst="rect">
            <a:avLst/>
          </a:prstGeom>
        </p:spPr>
        <p:txBody>
          <a:bodyPr anchor="t"/>
          <a:lstStyle>
            <a:lvl1pPr marL="0" indent="0">
              <a:lnSpc>
                <a:spcPts val="26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48" name="Text Placeholder 12">
            <a:extLst>
              <a:ext uri="{FF2B5EF4-FFF2-40B4-BE49-F238E27FC236}">
                <a16:creationId xmlns:a16="http://schemas.microsoft.com/office/drawing/2014/main" id="{7B0ABE62-F786-4557-A28B-FD0607FE4381}"/>
              </a:ext>
            </a:extLst>
          </p:cNvPr>
          <p:cNvSpPr>
            <a:spLocks noGrp="1"/>
          </p:cNvSpPr>
          <p:nvPr>
            <p:ph type="body" sz="quarter" idx="17" hasCustomPrompt="1"/>
          </p:nvPr>
        </p:nvSpPr>
        <p:spPr>
          <a:xfrm>
            <a:off x="4839030" y="1900463"/>
            <a:ext cx="2876200" cy="1528535"/>
          </a:xfrm>
          <a:prstGeom prst="rect">
            <a:avLst/>
          </a:prstGeom>
        </p:spPr>
        <p:txBody>
          <a:bodyPr anchor="t"/>
          <a:lstStyle>
            <a:lvl1pPr marL="0" indent="0">
              <a:lnSpc>
                <a:spcPts val="30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54" name="Text Placeholder 12">
            <a:extLst>
              <a:ext uri="{FF2B5EF4-FFF2-40B4-BE49-F238E27FC236}">
                <a16:creationId xmlns:a16="http://schemas.microsoft.com/office/drawing/2014/main" id="{5A4717A0-8DC3-48E5-B9F0-D4C9DB03F4B8}"/>
              </a:ext>
            </a:extLst>
          </p:cNvPr>
          <p:cNvSpPr>
            <a:spLocks noGrp="1"/>
          </p:cNvSpPr>
          <p:nvPr>
            <p:ph type="body" sz="quarter" idx="21" hasCustomPrompt="1"/>
          </p:nvPr>
        </p:nvSpPr>
        <p:spPr>
          <a:xfrm>
            <a:off x="4839030" y="4098025"/>
            <a:ext cx="2876204" cy="1528534"/>
          </a:xfrm>
          <a:prstGeom prst="rect">
            <a:avLst/>
          </a:prstGeom>
        </p:spPr>
        <p:txBody>
          <a:bodyPr anchor="t"/>
          <a:lstStyle>
            <a:lvl1pPr marL="0" indent="0">
              <a:lnSpc>
                <a:spcPts val="26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58" name="Text Placeholder 12">
            <a:extLst>
              <a:ext uri="{FF2B5EF4-FFF2-40B4-BE49-F238E27FC236}">
                <a16:creationId xmlns:a16="http://schemas.microsoft.com/office/drawing/2014/main" id="{2A12CD86-0FE3-4570-AB1F-DA91CCF2B424}"/>
              </a:ext>
            </a:extLst>
          </p:cNvPr>
          <p:cNvSpPr>
            <a:spLocks noGrp="1"/>
          </p:cNvSpPr>
          <p:nvPr>
            <p:ph type="body" sz="quarter" idx="23" hasCustomPrompt="1"/>
          </p:nvPr>
        </p:nvSpPr>
        <p:spPr>
          <a:xfrm>
            <a:off x="8765571" y="4098025"/>
            <a:ext cx="2876204" cy="1528534"/>
          </a:xfrm>
          <a:prstGeom prst="rect">
            <a:avLst/>
          </a:prstGeom>
        </p:spPr>
        <p:txBody>
          <a:bodyPr anchor="t"/>
          <a:lstStyle>
            <a:lvl1pPr marL="0" indent="0">
              <a:lnSpc>
                <a:spcPts val="26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cxnSp>
        <p:nvCxnSpPr>
          <p:cNvPr id="25" name="Straight Connector 24">
            <a:extLst>
              <a:ext uri="{FF2B5EF4-FFF2-40B4-BE49-F238E27FC236}">
                <a16:creationId xmlns:a16="http://schemas.microsoft.com/office/drawing/2014/main" id="{C98BE8A8-D54A-0348-BBE0-33D3BA81F53F}"/>
              </a:ext>
            </a:extLst>
          </p:cNvPr>
          <p:cNvCxnSpPr>
            <a:cxnSpLocks/>
          </p:cNvCxnSpPr>
          <p:nvPr userDrawn="1"/>
        </p:nvCxnSpPr>
        <p:spPr>
          <a:xfrm flipH="1">
            <a:off x="4313861" y="3738282"/>
            <a:ext cx="7878140" cy="0"/>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sp>
        <p:nvSpPr>
          <p:cNvPr id="27" name="Text Placeholder 8">
            <a:extLst>
              <a:ext uri="{FF2B5EF4-FFF2-40B4-BE49-F238E27FC236}">
                <a16:creationId xmlns:a16="http://schemas.microsoft.com/office/drawing/2014/main" id="{7D108C10-4F95-C346-95C0-2C21E56D620B}"/>
              </a:ext>
            </a:extLst>
          </p:cNvPr>
          <p:cNvSpPr>
            <a:spLocks noGrp="1"/>
          </p:cNvSpPr>
          <p:nvPr>
            <p:ph type="body" sz="quarter" idx="10"/>
          </p:nvPr>
        </p:nvSpPr>
        <p:spPr>
          <a:xfrm>
            <a:off x="4839031" y="490424"/>
            <a:ext cx="6960764"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sp>
        <p:nvSpPr>
          <p:cNvPr id="10" name="Text Placeholder 5">
            <a:extLst>
              <a:ext uri="{FF2B5EF4-FFF2-40B4-BE49-F238E27FC236}">
                <a16:creationId xmlns:a16="http://schemas.microsoft.com/office/drawing/2014/main" id="{54AB7620-ABD3-2D44-A30D-4BF380D6231F}"/>
              </a:ext>
            </a:extLst>
          </p:cNvPr>
          <p:cNvSpPr>
            <a:spLocks noGrp="1"/>
          </p:cNvSpPr>
          <p:nvPr>
            <p:ph type="body" sz="quarter" idx="24" hasCustomPrompt="1"/>
          </p:nvPr>
        </p:nvSpPr>
        <p:spPr>
          <a:xfrm>
            <a:off x="359220" y="6212196"/>
            <a:ext cx="2868075" cy="387915"/>
          </a:xfrm>
          <a:prstGeom prst="rect">
            <a:avLst/>
          </a:prstGeom>
        </p:spPr>
        <p:txBody>
          <a:bodyPr lIns="0" tIns="0" rIns="0" bIns="0" anchor="b">
            <a:noAutofit/>
          </a:bodyPr>
          <a:lstStyle>
            <a:lvl1pPr marL="0" indent="0" algn="l">
              <a:lnSpc>
                <a:spcPts val="1100"/>
              </a:lnSpc>
              <a:spcBef>
                <a:spcPts val="0"/>
              </a:spcBef>
              <a:buNone/>
              <a:defRPr sz="800" b="0">
                <a:solidFill>
                  <a:srgbClr val="00FF33"/>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FORTESCUE FUTURE INDUSTRIES</a:t>
            </a:r>
          </a:p>
        </p:txBody>
      </p:sp>
      <p:pic>
        <p:nvPicPr>
          <p:cNvPr id="12" name="Picture 11">
            <a:extLst>
              <a:ext uri="{FF2B5EF4-FFF2-40B4-BE49-F238E27FC236}">
                <a16:creationId xmlns:a16="http://schemas.microsoft.com/office/drawing/2014/main" id="{144109A9-9BAC-AD48-ADB9-3C7E2037A840}"/>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658788" y="0"/>
            <a:ext cx="3649144" cy="6858000"/>
          </a:xfrm>
          <a:prstGeom prst="rect">
            <a:avLst/>
          </a:prstGeom>
        </p:spPr>
      </p:pic>
    </p:spTree>
    <p:extLst>
      <p:ext uri="{BB962C8B-B14F-4D97-AF65-F5344CB8AC3E}">
        <p14:creationId xmlns:p14="http://schemas.microsoft.com/office/powerpoint/2010/main" val="240578901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HED OPS Boxes_IMG2 (Four)">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A429E54-6F5F-0946-B348-F7BF9C565097}"/>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8311"/>
            <a:ext cx="4307932" cy="6866311"/>
          </a:xfrm>
          <a:prstGeom prst="rect">
            <a:avLst/>
          </a:prstGeom>
        </p:spPr>
      </p:pic>
      <p:sp>
        <p:nvSpPr>
          <p:cNvPr id="22" name="Text Placeholder 12">
            <a:extLst>
              <a:ext uri="{FF2B5EF4-FFF2-40B4-BE49-F238E27FC236}">
                <a16:creationId xmlns:a16="http://schemas.microsoft.com/office/drawing/2014/main" id="{8D82D485-D5B3-4FB3-B12E-81AFA8A7EF90}"/>
              </a:ext>
            </a:extLst>
          </p:cNvPr>
          <p:cNvSpPr>
            <a:spLocks noGrp="1"/>
          </p:cNvSpPr>
          <p:nvPr>
            <p:ph type="body" sz="quarter" idx="15" hasCustomPrompt="1"/>
          </p:nvPr>
        </p:nvSpPr>
        <p:spPr>
          <a:xfrm>
            <a:off x="8765571" y="1900463"/>
            <a:ext cx="2876204" cy="1528537"/>
          </a:xfrm>
          <a:prstGeom prst="rect">
            <a:avLst/>
          </a:prstGeom>
        </p:spPr>
        <p:txBody>
          <a:bodyPr anchor="t"/>
          <a:lstStyle>
            <a:lvl1pPr marL="0" indent="0">
              <a:lnSpc>
                <a:spcPts val="26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48" name="Text Placeholder 12">
            <a:extLst>
              <a:ext uri="{FF2B5EF4-FFF2-40B4-BE49-F238E27FC236}">
                <a16:creationId xmlns:a16="http://schemas.microsoft.com/office/drawing/2014/main" id="{7B0ABE62-F786-4557-A28B-FD0607FE4381}"/>
              </a:ext>
            </a:extLst>
          </p:cNvPr>
          <p:cNvSpPr>
            <a:spLocks noGrp="1"/>
          </p:cNvSpPr>
          <p:nvPr>
            <p:ph type="body" sz="quarter" idx="17" hasCustomPrompt="1"/>
          </p:nvPr>
        </p:nvSpPr>
        <p:spPr>
          <a:xfrm>
            <a:off x="4839030" y="1900463"/>
            <a:ext cx="2876200" cy="1528535"/>
          </a:xfrm>
          <a:prstGeom prst="rect">
            <a:avLst/>
          </a:prstGeom>
        </p:spPr>
        <p:txBody>
          <a:bodyPr anchor="t"/>
          <a:lstStyle>
            <a:lvl1pPr marL="0" indent="0">
              <a:lnSpc>
                <a:spcPts val="30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54" name="Text Placeholder 12">
            <a:extLst>
              <a:ext uri="{FF2B5EF4-FFF2-40B4-BE49-F238E27FC236}">
                <a16:creationId xmlns:a16="http://schemas.microsoft.com/office/drawing/2014/main" id="{5A4717A0-8DC3-48E5-B9F0-D4C9DB03F4B8}"/>
              </a:ext>
            </a:extLst>
          </p:cNvPr>
          <p:cNvSpPr>
            <a:spLocks noGrp="1"/>
          </p:cNvSpPr>
          <p:nvPr>
            <p:ph type="body" sz="quarter" idx="21" hasCustomPrompt="1"/>
          </p:nvPr>
        </p:nvSpPr>
        <p:spPr>
          <a:xfrm>
            <a:off x="4839030" y="4098025"/>
            <a:ext cx="2876204" cy="1528534"/>
          </a:xfrm>
          <a:prstGeom prst="rect">
            <a:avLst/>
          </a:prstGeom>
        </p:spPr>
        <p:txBody>
          <a:bodyPr anchor="t"/>
          <a:lstStyle>
            <a:lvl1pPr marL="0" indent="0">
              <a:lnSpc>
                <a:spcPts val="26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58" name="Text Placeholder 12">
            <a:extLst>
              <a:ext uri="{FF2B5EF4-FFF2-40B4-BE49-F238E27FC236}">
                <a16:creationId xmlns:a16="http://schemas.microsoft.com/office/drawing/2014/main" id="{2A12CD86-0FE3-4570-AB1F-DA91CCF2B424}"/>
              </a:ext>
            </a:extLst>
          </p:cNvPr>
          <p:cNvSpPr>
            <a:spLocks noGrp="1"/>
          </p:cNvSpPr>
          <p:nvPr>
            <p:ph type="body" sz="quarter" idx="23" hasCustomPrompt="1"/>
          </p:nvPr>
        </p:nvSpPr>
        <p:spPr>
          <a:xfrm>
            <a:off x="8765571" y="4098025"/>
            <a:ext cx="2876204" cy="1528534"/>
          </a:xfrm>
          <a:prstGeom prst="rect">
            <a:avLst/>
          </a:prstGeom>
        </p:spPr>
        <p:txBody>
          <a:bodyPr anchor="t"/>
          <a:lstStyle>
            <a:lvl1pPr marL="0" indent="0">
              <a:lnSpc>
                <a:spcPts val="26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cxnSp>
        <p:nvCxnSpPr>
          <p:cNvPr id="18" name="Straight Connector 17">
            <a:extLst>
              <a:ext uri="{FF2B5EF4-FFF2-40B4-BE49-F238E27FC236}">
                <a16:creationId xmlns:a16="http://schemas.microsoft.com/office/drawing/2014/main" id="{4660E76E-99AA-BC4B-A43B-42E11B6FF771}"/>
              </a:ext>
            </a:extLst>
          </p:cNvPr>
          <p:cNvCxnSpPr>
            <a:cxnSpLocks/>
          </p:cNvCxnSpPr>
          <p:nvPr userDrawn="1"/>
        </p:nvCxnSpPr>
        <p:spPr>
          <a:xfrm>
            <a:off x="8240402" y="1435402"/>
            <a:ext cx="0" cy="4763265"/>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98BE8A8-D54A-0348-BBE0-33D3BA81F53F}"/>
              </a:ext>
            </a:extLst>
          </p:cNvPr>
          <p:cNvCxnSpPr>
            <a:cxnSpLocks/>
          </p:cNvCxnSpPr>
          <p:nvPr userDrawn="1"/>
        </p:nvCxnSpPr>
        <p:spPr>
          <a:xfrm flipH="1">
            <a:off x="4242547" y="3738282"/>
            <a:ext cx="7949454" cy="0"/>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sp>
        <p:nvSpPr>
          <p:cNvPr id="10" name="Text Placeholder 8">
            <a:extLst>
              <a:ext uri="{FF2B5EF4-FFF2-40B4-BE49-F238E27FC236}">
                <a16:creationId xmlns:a16="http://schemas.microsoft.com/office/drawing/2014/main" id="{D4C60924-5C7B-324C-B592-533B1C1EC031}"/>
              </a:ext>
            </a:extLst>
          </p:cNvPr>
          <p:cNvSpPr>
            <a:spLocks noGrp="1"/>
          </p:cNvSpPr>
          <p:nvPr>
            <p:ph type="body" sz="quarter" idx="10"/>
          </p:nvPr>
        </p:nvSpPr>
        <p:spPr>
          <a:xfrm>
            <a:off x="4839031" y="490424"/>
            <a:ext cx="6960764"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sp>
        <p:nvSpPr>
          <p:cNvPr id="16" name="Text Placeholder 5">
            <a:extLst>
              <a:ext uri="{FF2B5EF4-FFF2-40B4-BE49-F238E27FC236}">
                <a16:creationId xmlns:a16="http://schemas.microsoft.com/office/drawing/2014/main" id="{A230DA62-0848-E849-90F7-B910826D174C}"/>
              </a:ext>
            </a:extLst>
          </p:cNvPr>
          <p:cNvSpPr>
            <a:spLocks noGrp="1"/>
          </p:cNvSpPr>
          <p:nvPr>
            <p:ph type="body" sz="quarter" idx="24" hasCustomPrompt="1"/>
          </p:nvPr>
        </p:nvSpPr>
        <p:spPr>
          <a:xfrm>
            <a:off x="359220" y="6212196"/>
            <a:ext cx="2868075" cy="387915"/>
          </a:xfrm>
          <a:prstGeom prst="rect">
            <a:avLst/>
          </a:prstGeom>
        </p:spPr>
        <p:txBody>
          <a:bodyPr lIns="0" tIns="0" rIns="0" bIns="0" anchor="b">
            <a:noAutofit/>
          </a:bodyPr>
          <a:lstStyle>
            <a:lvl1pPr marL="0" indent="0" algn="l">
              <a:lnSpc>
                <a:spcPts val="1100"/>
              </a:lnSpc>
              <a:spcBef>
                <a:spcPts val="0"/>
              </a:spcBef>
              <a:buNone/>
              <a:defRPr sz="800" b="0">
                <a:solidFill>
                  <a:srgbClr val="00FF33"/>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FORTESCUE FUTURE INDUSTRIES</a:t>
            </a:r>
          </a:p>
        </p:txBody>
      </p:sp>
      <p:pic>
        <p:nvPicPr>
          <p:cNvPr id="17" name="Picture 16">
            <a:extLst>
              <a:ext uri="{FF2B5EF4-FFF2-40B4-BE49-F238E27FC236}">
                <a16:creationId xmlns:a16="http://schemas.microsoft.com/office/drawing/2014/main" id="{435EB324-E351-6B49-8D0C-D2739264F8B2}"/>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658788" y="0"/>
            <a:ext cx="3649144" cy="6858000"/>
          </a:xfrm>
          <a:prstGeom prst="rect">
            <a:avLst/>
          </a:prstGeom>
        </p:spPr>
      </p:pic>
    </p:spTree>
    <p:extLst>
      <p:ext uri="{BB962C8B-B14F-4D97-AF65-F5344CB8AC3E}">
        <p14:creationId xmlns:p14="http://schemas.microsoft.com/office/powerpoint/2010/main" val="132696936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2_HED OPS Boxes (Six)">
    <p:spTree>
      <p:nvGrpSpPr>
        <p:cNvPr id="1" name=""/>
        <p:cNvGrpSpPr/>
        <p:nvPr/>
      </p:nvGrpSpPr>
      <p:grpSpPr>
        <a:xfrm>
          <a:off x="0" y="0"/>
          <a:ext cx="0" cy="0"/>
          <a:chOff x="0" y="0"/>
          <a:chExt cx="0" cy="0"/>
        </a:xfrm>
      </p:grpSpPr>
      <p:sp>
        <p:nvSpPr>
          <p:cNvPr id="26" name="Text Placeholder 8">
            <a:extLst>
              <a:ext uri="{FF2B5EF4-FFF2-40B4-BE49-F238E27FC236}">
                <a16:creationId xmlns:a16="http://schemas.microsoft.com/office/drawing/2014/main" id="{FB8CC451-F513-DF48-A567-BFE73E46DB6D}"/>
              </a:ext>
            </a:extLst>
          </p:cNvPr>
          <p:cNvSpPr>
            <a:spLocks noGrp="1"/>
          </p:cNvSpPr>
          <p:nvPr>
            <p:ph type="body" sz="quarter" idx="10"/>
          </p:nvPr>
        </p:nvSpPr>
        <p:spPr>
          <a:xfrm>
            <a:off x="399011" y="499794"/>
            <a:ext cx="10091653"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sp>
        <p:nvSpPr>
          <p:cNvPr id="12" name="Text Placeholder 12">
            <a:extLst>
              <a:ext uri="{FF2B5EF4-FFF2-40B4-BE49-F238E27FC236}">
                <a16:creationId xmlns:a16="http://schemas.microsoft.com/office/drawing/2014/main" id="{098F7935-BE08-F64B-91B0-7F279ECA3FB6}"/>
              </a:ext>
            </a:extLst>
          </p:cNvPr>
          <p:cNvSpPr>
            <a:spLocks noGrp="1"/>
          </p:cNvSpPr>
          <p:nvPr>
            <p:ph type="body" sz="quarter" idx="13" hasCustomPrompt="1"/>
          </p:nvPr>
        </p:nvSpPr>
        <p:spPr>
          <a:xfrm>
            <a:off x="811692" y="1834547"/>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13" name="Text Placeholder 12">
            <a:extLst>
              <a:ext uri="{FF2B5EF4-FFF2-40B4-BE49-F238E27FC236}">
                <a16:creationId xmlns:a16="http://schemas.microsoft.com/office/drawing/2014/main" id="{5F26BA07-3906-9A43-A3FF-6B1C0B9536E8}"/>
              </a:ext>
            </a:extLst>
          </p:cNvPr>
          <p:cNvSpPr>
            <a:spLocks noGrp="1"/>
          </p:cNvSpPr>
          <p:nvPr>
            <p:ph type="body" sz="quarter" idx="14" hasCustomPrompt="1"/>
          </p:nvPr>
        </p:nvSpPr>
        <p:spPr>
          <a:xfrm>
            <a:off x="811691" y="2699057"/>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14" name="Text Placeholder 12">
            <a:extLst>
              <a:ext uri="{FF2B5EF4-FFF2-40B4-BE49-F238E27FC236}">
                <a16:creationId xmlns:a16="http://schemas.microsoft.com/office/drawing/2014/main" id="{F68A0033-C89B-3845-AC98-6144AE6CDE82}"/>
              </a:ext>
            </a:extLst>
          </p:cNvPr>
          <p:cNvSpPr>
            <a:spLocks noGrp="1"/>
          </p:cNvSpPr>
          <p:nvPr>
            <p:ph type="body" sz="quarter" idx="15" hasCustomPrompt="1"/>
          </p:nvPr>
        </p:nvSpPr>
        <p:spPr>
          <a:xfrm>
            <a:off x="4828107" y="1834547"/>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15" name="Text Placeholder 12">
            <a:extLst>
              <a:ext uri="{FF2B5EF4-FFF2-40B4-BE49-F238E27FC236}">
                <a16:creationId xmlns:a16="http://schemas.microsoft.com/office/drawing/2014/main" id="{75F42677-B11E-C045-8667-FD82BE35A614}"/>
              </a:ext>
            </a:extLst>
          </p:cNvPr>
          <p:cNvSpPr>
            <a:spLocks noGrp="1"/>
          </p:cNvSpPr>
          <p:nvPr>
            <p:ph type="body" sz="quarter" idx="16" hasCustomPrompt="1"/>
          </p:nvPr>
        </p:nvSpPr>
        <p:spPr>
          <a:xfrm>
            <a:off x="4828106" y="2699057"/>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16" name="Text Placeholder 12">
            <a:extLst>
              <a:ext uri="{FF2B5EF4-FFF2-40B4-BE49-F238E27FC236}">
                <a16:creationId xmlns:a16="http://schemas.microsoft.com/office/drawing/2014/main" id="{B2FC97BD-CFF7-6045-BB67-8E75962F04D9}"/>
              </a:ext>
            </a:extLst>
          </p:cNvPr>
          <p:cNvSpPr>
            <a:spLocks noGrp="1"/>
          </p:cNvSpPr>
          <p:nvPr>
            <p:ph type="body" sz="quarter" idx="17" hasCustomPrompt="1"/>
          </p:nvPr>
        </p:nvSpPr>
        <p:spPr>
          <a:xfrm>
            <a:off x="8844523" y="1834547"/>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19" name="Text Placeholder 12">
            <a:extLst>
              <a:ext uri="{FF2B5EF4-FFF2-40B4-BE49-F238E27FC236}">
                <a16:creationId xmlns:a16="http://schemas.microsoft.com/office/drawing/2014/main" id="{01A4595D-654E-6D4D-98CB-E320DC52103D}"/>
              </a:ext>
            </a:extLst>
          </p:cNvPr>
          <p:cNvSpPr>
            <a:spLocks noGrp="1"/>
          </p:cNvSpPr>
          <p:nvPr>
            <p:ph type="body" sz="quarter" idx="18" hasCustomPrompt="1"/>
          </p:nvPr>
        </p:nvSpPr>
        <p:spPr>
          <a:xfrm>
            <a:off x="8844522" y="2699057"/>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20" name="Text Placeholder 12">
            <a:extLst>
              <a:ext uri="{FF2B5EF4-FFF2-40B4-BE49-F238E27FC236}">
                <a16:creationId xmlns:a16="http://schemas.microsoft.com/office/drawing/2014/main" id="{EB21FB74-C7FA-AB46-9352-59162B2B92FF}"/>
              </a:ext>
            </a:extLst>
          </p:cNvPr>
          <p:cNvSpPr>
            <a:spLocks noGrp="1"/>
          </p:cNvSpPr>
          <p:nvPr>
            <p:ph type="body" sz="quarter" idx="19" hasCustomPrompt="1"/>
          </p:nvPr>
        </p:nvSpPr>
        <p:spPr>
          <a:xfrm>
            <a:off x="811692" y="4195782"/>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23" name="Text Placeholder 12">
            <a:extLst>
              <a:ext uri="{FF2B5EF4-FFF2-40B4-BE49-F238E27FC236}">
                <a16:creationId xmlns:a16="http://schemas.microsoft.com/office/drawing/2014/main" id="{C28FD957-6B46-9347-A764-F13D638CEA6A}"/>
              </a:ext>
            </a:extLst>
          </p:cNvPr>
          <p:cNvSpPr>
            <a:spLocks noGrp="1"/>
          </p:cNvSpPr>
          <p:nvPr>
            <p:ph type="body" sz="quarter" idx="20" hasCustomPrompt="1"/>
          </p:nvPr>
        </p:nvSpPr>
        <p:spPr>
          <a:xfrm>
            <a:off x="811691" y="5060292"/>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24" name="Text Placeholder 12">
            <a:extLst>
              <a:ext uri="{FF2B5EF4-FFF2-40B4-BE49-F238E27FC236}">
                <a16:creationId xmlns:a16="http://schemas.microsoft.com/office/drawing/2014/main" id="{DF0C1948-7809-9B42-A858-3456D0F00990}"/>
              </a:ext>
            </a:extLst>
          </p:cNvPr>
          <p:cNvSpPr>
            <a:spLocks noGrp="1"/>
          </p:cNvSpPr>
          <p:nvPr>
            <p:ph type="body" sz="quarter" idx="21" hasCustomPrompt="1"/>
          </p:nvPr>
        </p:nvSpPr>
        <p:spPr>
          <a:xfrm>
            <a:off x="4828107" y="4195782"/>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27" name="Text Placeholder 12">
            <a:extLst>
              <a:ext uri="{FF2B5EF4-FFF2-40B4-BE49-F238E27FC236}">
                <a16:creationId xmlns:a16="http://schemas.microsoft.com/office/drawing/2014/main" id="{0B455E37-D086-B040-9899-BE4DDCEC788E}"/>
              </a:ext>
            </a:extLst>
          </p:cNvPr>
          <p:cNvSpPr>
            <a:spLocks noGrp="1"/>
          </p:cNvSpPr>
          <p:nvPr>
            <p:ph type="body" sz="quarter" idx="22" hasCustomPrompt="1"/>
          </p:nvPr>
        </p:nvSpPr>
        <p:spPr>
          <a:xfrm>
            <a:off x="4828106" y="5060292"/>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28" name="Text Placeholder 12">
            <a:extLst>
              <a:ext uri="{FF2B5EF4-FFF2-40B4-BE49-F238E27FC236}">
                <a16:creationId xmlns:a16="http://schemas.microsoft.com/office/drawing/2014/main" id="{487CAD2E-467B-2342-AC48-6B30545BEBFF}"/>
              </a:ext>
            </a:extLst>
          </p:cNvPr>
          <p:cNvSpPr>
            <a:spLocks noGrp="1"/>
          </p:cNvSpPr>
          <p:nvPr>
            <p:ph type="body" sz="quarter" idx="23" hasCustomPrompt="1"/>
          </p:nvPr>
        </p:nvSpPr>
        <p:spPr>
          <a:xfrm>
            <a:off x="8844523" y="4195782"/>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29" name="Text Placeholder 12">
            <a:extLst>
              <a:ext uri="{FF2B5EF4-FFF2-40B4-BE49-F238E27FC236}">
                <a16:creationId xmlns:a16="http://schemas.microsoft.com/office/drawing/2014/main" id="{C953DE53-E537-B148-BFCD-006FB05D6B61}"/>
              </a:ext>
            </a:extLst>
          </p:cNvPr>
          <p:cNvSpPr>
            <a:spLocks noGrp="1"/>
          </p:cNvSpPr>
          <p:nvPr>
            <p:ph type="body" sz="quarter" idx="24" hasCustomPrompt="1"/>
          </p:nvPr>
        </p:nvSpPr>
        <p:spPr>
          <a:xfrm>
            <a:off x="8844522" y="5060292"/>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cxnSp>
        <p:nvCxnSpPr>
          <p:cNvPr id="30" name="Straight Connector 29">
            <a:extLst>
              <a:ext uri="{FF2B5EF4-FFF2-40B4-BE49-F238E27FC236}">
                <a16:creationId xmlns:a16="http://schemas.microsoft.com/office/drawing/2014/main" id="{1CC3A796-4D3F-0646-A25F-359439280646}"/>
              </a:ext>
            </a:extLst>
          </p:cNvPr>
          <p:cNvCxnSpPr>
            <a:cxnSpLocks/>
          </p:cNvCxnSpPr>
          <p:nvPr userDrawn="1"/>
        </p:nvCxnSpPr>
        <p:spPr>
          <a:xfrm>
            <a:off x="8240402" y="1421226"/>
            <a:ext cx="0" cy="4795069"/>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3D1B91B-4604-724C-A777-7EE5DEAD4C36}"/>
              </a:ext>
            </a:extLst>
          </p:cNvPr>
          <p:cNvCxnSpPr>
            <a:cxnSpLocks/>
          </p:cNvCxnSpPr>
          <p:nvPr userDrawn="1"/>
        </p:nvCxnSpPr>
        <p:spPr>
          <a:xfrm>
            <a:off x="4313861" y="1435402"/>
            <a:ext cx="0" cy="4764547"/>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BFFEA0D-2515-EC4E-96D2-60A9566402E9}"/>
              </a:ext>
            </a:extLst>
          </p:cNvPr>
          <p:cNvCxnSpPr>
            <a:cxnSpLocks/>
          </p:cNvCxnSpPr>
          <p:nvPr userDrawn="1"/>
        </p:nvCxnSpPr>
        <p:spPr>
          <a:xfrm flipH="1">
            <a:off x="0" y="3738282"/>
            <a:ext cx="12192001" cy="0"/>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7D611AD1-886E-FE4D-9870-E30FE6FA1350}"/>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11032761" y="330276"/>
            <a:ext cx="793297" cy="752181"/>
          </a:xfrm>
          <a:prstGeom prst="rect">
            <a:avLst/>
          </a:prstGeom>
        </p:spPr>
      </p:pic>
    </p:spTree>
    <p:extLst>
      <p:ext uri="{BB962C8B-B14F-4D97-AF65-F5344CB8AC3E}">
        <p14:creationId xmlns:p14="http://schemas.microsoft.com/office/powerpoint/2010/main" val="422202754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2_HED OPS Boxes_IMG1 (Four)">
    <p:spTree>
      <p:nvGrpSpPr>
        <p:cNvPr id="1" name=""/>
        <p:cNvGrpSpPr/>
        <p:nvPr/>
      </p:nvGrpSpPr>
      <p:grpSpPr>
        <a:xfrm>
          <a:off x="0" y="0"/>
          <a:ext cx="0" cy="0"/>
          <a:chOff x="0" y="0"/>
          <a:chExt cx="0" cy="0"/>
        </a:xfrm>
      </p:grpSpPr>
      <p:pic>
        <p:nvPicPr>
          <p:cNvPr id="4" name="Picture 3" descr="A picture containing outdoor, person, grass, ground&#10;&#10;Description automatically generated">
            <a:extLst>
              <a:ext uri="{FF2B5EF4-FFF2-40B4-BE49-F238E27FC236}">
                <a16:creationId xmlns:a16="http://schemas.microsoft.com/office/drawing/2014/main" id="{06B6F760-C546-42BC-B01A-97CC686A3125}"/>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5157" y="0"/>
            <a:ext cx="4307159" cy="6858000"/>
          </a:xfrm>
          <a:prstGeom prst="rect">
            <a:avLst/>
          </a:prstGeom>
        </p:spPr>
      </p:pic>
      <p:cxnSp>
        <p:nvCxnSpPr>
          <p:cNvPr id="18" name="Straight Connector 17">
            <a:extLst>
              <a:ext uri="{FF2B5EF4-FFF2-40B4-BE49-F238E27FC236}">
                <a16:creationId xmlns:a16="http://schemas.microsoft.com/office/drawing/2014/main" id="{4660E76E-99AA-BC4B-A43B-42E11B6FF771}"/>
              </a:ext>
            </a:extLst>
          </p:cNvPr>
          <p:cNvCxnSpPr>
            <a:cxnSpLocks/>
          </p:cNvCxnSpPr>
          <p:nvPr userDrawn="1"/>
        </p:nvCxnSpPr>
        <p:spPr>
          <a:xfrm>
            <a:off x="8240402" y="1435402"/>
            <a:ext cx="0" cy="4763265"/>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98BE8A8-D54A-0348-BBE0-33D3BA81F53F}"/>
              </a:ext>
            </a:extLst>
          </p:cNvPr>
          <p:cNvCxnSpPr>
            <a:cxnSpLocks/>
          </p:cNvCxnSpPr>
          <p:nvPr userDrawn="1"/>
        </p:nvCxnSpPr>
        <p:spPr>
          <a:xfrm flipH="1">
            <a:off x="4302002" y="3738282"/>
            <a:ext cx="7889999" cy="0"/>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sp>
        <p:nvSpPr>
          <p:cNvPr id="27" name="Text Placeholder 8">
            <a:extLst>
              <a:ext uri="{FF2B5EF4-FFF2-40B4-BE49-F238E27FC236}">
                <a16:creationId xmlns:a16="http://schemas.microsoft.com/office/drawing/2014/main" id="{7D108C10-4F95-C346-95C0-2C21E56D620B}"/>
              </a:ext>
            </a:extLst>
          </p:cNvPr>
          <p:cNvSpPr>
            <a:spLocks noGrp="1"/>
          </p:cNvSpPr>
          <p:nvPr>
            <p:ph type="body" sz="quarter" idx="10"/>
          </p:nvPr>
        </p:nvSpPr>
        <p:spPr>
          <a:xfrm>
            <a:off x="4839031" y="490424"/>
            <a:ext cx="7048170"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sp>
        <p:nvSpPr>
          <p:cNvPr id="33" name="Text Placeholder 12">
            <a:extLst>
              <a:ext uri="{FF2B5EF4-FFF2-40B4-BE49-F238E27FC236}">
                <a16:creationId xmlns:a16="http://schemas.microsoft.com/office/drawing/2014/main" id="{B48095D0-4743-7244-A0D1-F9206D4FF382}"/>
              </a:ext>
            </a:extLst>
          </p:cNvPr>
          <p:cNvSpPr>
            <a:spLocks noGrp="1"/>
          </p:cNvSpPr>
          <p:nvPr>
            <p:ph type="body" sz="quarter" idx="15" hasCustomPrompt="1"/>
          </p:nvPr>
        </p:nvSpPr>
        <p:spPr>
          <a:xfrm>
            <a:off x="4828107" y="1834547"/>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34" name="Text Placeholder 12">
            <a:extLst>
              <a:ext uri="{FF2B5EF4-FFF2-40B4-BE49-F238E27FC236}">
                <a16:creationId xmlns:a16="http://schemas.microsoft.com/office/drawing/2014/main" id="{490B8376-682B-CF4B-A6D1-8CFE0FF5BCD8}"/>
              </a:ext>
            </a:extLst>
          </p:cNvPr>
          <p:cNvSpPr>
            <a:spLocks noGrp="1"/>
          </p:cNvSpPr>
          <p:nvPr>
            <p:ph type="body" sz="quarter" idx="16" hasCustomPrompt="1"/>
          </p:nvPr>
        </p:nvSpPr>
        <p:spPr>
          <a:xfrm>
            <a:off x="4828106" y="2699057"/>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35" name="Text Placeholder 12">
            <a:extLst>
              <a:ext uri="{FF2B5EF4-FFF2-40B4-BE49-F238E27FC236}">
                <a16:creationId xmlns:a16="http://schemas.microsoft.com/office/drawing/2014/main" id="{557A632D-BEA5-BF41-89A5-89DAEBEB60CC}"/>
              </a:ext>
            </a:extLst>
          </p:cNvPr>
          <p:cNvSpPr>
            <a:spLocks noGrp="1"/>
          </p:cNvSpPr>
          <p:nvPr>
            <p:ph type="body" sz="quarter" idx="17" hasCustomPrompt="1"/>
          </p:nvPr>
        </p:nvSpPr>
        <p:spPr>
          <a:xfrm>
            <a:off x="8844523" y="1834547"/>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36" name="Text Placeholder 12">
            <a:extLst>
              <a:ext uri="{FF2B5EF4-FFF2-40B4-BE49-F238E27FC236}">
                <a16:creationId xmlns:a16="http://schemas.microsoft.com/office/drawing/2014/main" id="{53BB4DCE-E931-514E-BF8B-91554D58FADB}"/>
              </a:ext>
            </a:extLst>
          </p:cNvPr>
          <p:cNvSpPr>
            <a:spLocks noGrp="1"/>
          </p:cNvSpPr>
          <p:nvPr>
            <p:ph type="body" sz="quarter" idx="18" hasCustomPrompt="1"/>
          </p:nvPr>
        </p:nvSpPr>
        <p:spPr>
          <a:xfrm>
            <a:off x="8844522" y="2699057"/>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37" name="Text Placeholder 12">
            <a:extLst>
              <a:ext uri="{FF2B5EF4-FFF2-40B4-BE49-F238E27FC236}">
                <a16:creationId xmlns:a16="http://schemas.microsoft.com/office/drawing/2014/main" id="{C66B8A6B-9B51-2649-8A3F-E29C696C1D74}"/>
              </a:ext>
            </a:extLst>
          </p:cNvPr>
          <p:cNvSpPr>
            <a:spLocks noGrp="1"/>
          </p:cNvSpPr>
          <p:nvPr>
            <p:ph type="body" sz="quarter" idx="21" hasCustomPrompt="1"/>
          </p:nvPr>
        </p:nvSpPr>
        <p:spPr>
          <a:xfrm>
            <a:off x="4828107" y="4195782"/>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38" name="Text Placeholder 12">
            <a:extLst>
              <a:ext uri="{FF2B5EF4-FFF2-40B4-BE49-F238E27FC236}">
                <a16:creationId xmlns:a16="http://schemas.microsoft.com/office/drawing/2014/main" id="{6CF556F2-5D09-F443-8925-71F46600BF23}"/>
              </a:ext>
            </a:extLst>
          </p:cNvPr>
          <p:cNvSpPr>
            <a:spLocks noGrp="1"/>
          </p:cNvSpPr>
          <p:nvPr>
            <p:ph type="body" sz="quarter" idx="22" hasCustomPrompt="1"/>
          </p:nvPr>
        </p:nvSpPr>
        <p:spPr>
          <a:xfrm>
            <a:off x="4828106" y="5060292"/>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39" name="Text Placeholder 12">
            <a:extLst>
              <a:ext uri="{FF2B5EF4-FFF2-40B4-BE49-F238E27FC236}">
                <a16:creationId xmlns:a16="http://schemas.microsoft.com/office/drawing/2014/main" id="{C0EB5F5D-F252-0946-9585-9C8903B792A3}"/>
              </a:ext>
            </a:extLst>
          </p:cNvPr>
          <p:cNvSpPr>
            <a:spLocks noGrp="1"/>
          </p:cNvSpPr>
          <p:nvPr>
            <p:ph type="body" sz="quarter" idx="23" hasCustomPrompt="1"/>
          </p:nvPr>
        </p:nvSpPr>
        <p:spPr>
          <a:xfrm>
            <a:off x="8844523" y="4195782"/>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40" name="Text Placeholder 12">
            <a:extLst>
              <a:ext uri="{FF2B5EF4-FFF2-40B4-BE49-F238E27FC236}">
                <a16:creationId xmlns:a16="http://schemas.microsoft.com/office/drawing/2014/main" id="{ED51DB82-9946-7643-9E64-ABFE22C35A18}"/>
              </a:ext>
            </a:extLst>
          </p:cNvPr>
          <p:cNvSpPr>
            <a:spLocks noGrp="1"/>
          </p:cNvSpPr>
          <p:nvPr>
            <p:ph type="body" sz="quarter" idx="24" hasCustomPrompt="1"/>
          </p:nvPr>
        </p:nvSpPr>
        <p:spPr>
          <a:xfrm>
            <a:off x="8844522" y="5060292"/>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15" name="Text Placeholder 5">
            <a:extLst>
              <a:ext uri="{FF2B5EF4-FFF2-40B4-BE49-F238E27FC236}">
                <a16:creationId xmlns:a16="http://schemas.microsoft.com/office/drawing/2014/main" id="{7333889D-CFC6-4543-97FB-3E51CBA6ED12}"/>
              </a:ext>
            </a:extLst>
          </p:cNvPr>
          <p:cNvSpPr>
            <a:spLocks noGrp="1"/>
          </p:cNvSpPr>
          <p:nvPr>
            <p:ph type="body" sz="quarter" idx="25" hasCustomPrompt="1"/>
          </p:nvPr>
        </p:nvSpPr>
        <p:spPr>
          <a:xfrm>
            <a:off x="359220" y="6212196"/>
            <a:ext cx="2868075" cy="387915"/>
          </a:xfrm>
          <a:prstGeom prst="rect">
            <a:avLst/>
          </a:prstGeom>
        </p:spPr>
        <p:txBody>
          <a:bodyPr lIns="0" tIns="0" rIns="0" bIns="0" anchor="b">
            <a:noAutofit/>
          </a:bodyPr>
          <a:lstStyle>
            <a:lvl1pPr marL="0" indent="0" algn="l">
              <a:lnSpc>
                <a:spcPts val="1100"/>
              </a:lnSpc>
              <a:spcBef>
                <a:spcPts val="0"/>
              </a:spcBef>
              <a:buNone/>
              <a:defRPr sz="800" b="0">
                <a:solidFill>
                  <a:srgbClr val="00FF33"/>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FORTESCUE FUTURE INDUSTRIES</a:t>
            </a:r>
          </a:p>
        </p:txBody>
      </p:sp>
    </p:spTree>
    <p:extLst>
      <p:ext uri="{BB962C8B-B14F-4D97-AF65-F5344CB8AC3E}">
        <p14:creationId xmlns:p14="http://schemas.microsoft.com/office/powerpoint/2010/main" val="318004324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3_HED OPS Boxes_IMG1 (Four)">
    <p:spTree>
      <p:nvGrpSpPr>
        <p:cNvPr id="1" name=""/>
        <p:cNvGrpSpPr/>
        <p:nvPr/>
      </p:nvGrpSpPr>
      <p:grpSpPr>
        <a:xfrm>
          <a:off x="0" y="0"/>
          <a:ext cx="0" cy="0"/>
          <a:chOff x="0" y="0"/>
          <a:chExt cx="0" cy="0"/>
        </a:xfrm>
      </p:grpSpPr>
      <p:cxnSp>
        <p:nvCxnSpPr>
          <p:cNvPr id="18" name="Straight Connector 17">
            <a:extLst>
              <a:ext uri="{FF2B5EF4-FFF2-40B4-BE49-F238E27FC236}">
                <a16:creationId xmlns:a16="http://schemas.microsoft.com/office/drawing/2014/main" id="{4660E76E-99AA-BC4B-A43B-42E11B6FF771}"/>
              </a:ext>
            </a:extLst>
          </p:cNvPr>
          <p:cNvCxnSpPr>
            <a:cxnSpLocks/>
          </p:cNvCxnSpPr>
          <p:nvPr userDrawn="1"/>
        </p:nvCxnSpPr>
        <p:spPr>
          <a:xfrm>
            <a:off x="8240402" y="1435402"/>
            <a:ext cx="0" cy="4763265"/>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98BE8A8-D54A-0348-BBE0-33D3BA81F53F}"/>
              </a:ext>
            </a:extLst>
          </p:cNvPr>
          <p:cNvCxnSpPr>
            <a:cxnSpLocks/>
          </p:cNvCxnSpPr>
          <p:nvPr userDrawn="1"/>
        </p:nvCxnSpPr>
        <p:spPr>
          <a:xfrm flipH="1">
            <a:off x="4302002" y="3738282"/>
            <a:ext cx="7889999" cy="0"/>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sp>
        <p:nvSpPr>
          <p:cNvPr id="27" name="Text Placeholder 8">
            <a:extLst>
              <a:ext uri="{FF2B5EF4-FFF2-40B4-BE49-F238E27FC236}">
                <a16:creationId xmlns:a16="http://schemas.microsoft.com/office/drawing/2014/main" id="{7D108C10-4F95-C346-95C0-2C21E56D620B}"/>
              </a:ext>
            </a:extLst>
          </p:cNvPr>
          <p:cNvSpPr>
            <a:spLocks noGrp="1"/>
          </p:cNvSpPr>
          <p:nvPr>
            <p:ph type="body" sz="quarter" idx="10"/>
          </p:nvPr>
        </p:nvSpPr>
        <p:spPr>
          <a:xfrm>
            <a:off x="4839031" y="490424"/>
            <a:ext cx="7048170"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sp>
        <p:nvSpPr>
          <p:cNvPr id="33" name="Text Placeholder 12">
            <a:extLst>
              <a:ext uri="{FF2B5EF4-FFF2-40B4-BE49-F238E27FC236}">
                <a16:creationId xmlns:a16="http://schemas.microsoft.com/office/drawing/2014/main" id="{B48095D0-4743-7244-A0D1-F9206D4FF382}"/>
              </a:ext>
            </a:extLst>
          </p:cNvPr>
          <p:cNvSpPr>
            <a:spLocks noGrp="1"/>
          </p:cNvSpPr>
          <p:nvPr>
            <p:ph type="body" sz="quarter" idx="15" hasCustomPrompt="1"/>
          </p:nvPr>
        </p:nvSpPr>
        <p:spPr>
          <a:xfrm>
            <a:off x="4828107" y="1834547"/>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34" name="Text Placeholder 12">
            <a:extLst>
              <a:ext uri="{FF2B5EF4-FFF2-40B4-BE49-F238E27FC236}">
                <a16:creationId xmlns:a16="http://schemas.microsoft.com/office/drawing/2014/main" id="{490B8376-682B-CF4B-A6D1-8CFE0FF5BCD8}"/>
              </a:ext>
            </a:extLst>
          </p:cNvPr>
          <p:cNvSpPr>
            <a:spLocks noGrp="1"/>
          </p:cNvSpPr>
          <p:nvPr>
            <p:ph type="body" sz="quarter" idx="16" hasCustomPrompt="1"/>
          </p:nvPr>
        </p:nvSpPr>
        <p:spPr>
          <a:xfrm>
            <a:off x="4828106" y="2699057"/>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35" name="Text Placeholder 12">
            <a:extLst>
              <a:ext uri="{FF2B5EF4-FFF2-40B4-BE49-F238E27FC236}">
                <a16:creationId xmlns:a16="http://schemas.microsoft.com/office/drawing/2014/main" id="{557A632D-BEA5-BF41-89A5-89DAEBEB60CC}"/>
              </a:ext>
            </a:extLst>
          </p:cNvPr>
          <p:cNvSpPr>
            <a:spLocks noGrp="1"/>
          </p:cNvSpPr>
          <p:nvPr>
            <p:ph type="body" sz="quarter" idx="17" hasCustomPrompt="1"/>
          </p:nvPr>
        </p:nvSpPr>
        <p:spPr>
          <a:xfrm>
            <a:off x="8844523" y="1834547"/>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36" name="Text Placeholder 12">
            <a:extLst>
              <a:ext uri="{FF2B5EF4-FFF2-40B4-BE49-F238E27FC236}">
                <a16:creationId xmlns:a16="http://schemas.microsoft.com/office/drawing/2014/main" id="{53BB4DCE-E931-514E-BF8B-91554D58FADB}"/>
              </a:ext>
            </a:extLst>
          </p:cNvPr>
          <p:cNvSpPr>
            <a:spLocks noGrp="1"/>
          </p:cNvSpPr>
          <p:nvPr>
            <p:ph type="body" sz="quarter" idx="18" hasCustomPrompt="1"/>
          </p:nvPr>
        </p:nvSpPr>
        <p:spPr>
          <a:xfrm>
            <a:off x="8844522" y="2699057"/>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37" name="Text Placeholder 12">
            <a:extLst>
              <a:ext uri="{FF2B5EF4-FFF2-40B4-BE49-F238E27FC236}">
                <a16:creationId xmlns:a16="http://schemas.microsoft.com/office/drawing/2014/main" id="{C66B8A6B-9B51-2649-8A3F-E29C696C1D74}"/>
              </a:ext>
            </a:extLst>
          </p:cNvPr>
          <p:cNvSpPr>
            <a:spLocks noGrp="1"/>
          </p:cNvSpPr>
          <p:nvPr>
            <p:ph type="body" sz="quarter" idx="21" hasCustomPrompt="1"/>
          </p:nvPr>
        </p:nvSpPr>
        <p:spPr>
          <a:xfrm>
            <a:off x="4828107" y="4195782"/>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38" name="Text Placeholder 12">
            <a:extLst>
              <a:ext uri="{FF2B5EF4-FFF2-40B4-BE49-F238E27FC236}">
                <a16:creationId xmlns:a16="http://schemas.microsoft.com/office/drawing/2014/main" id="{6CF556F2-5D09-F443-8925-71F46600BF23}"/>
              </a:ext>
            </a:extLst>
          </p:cNvPr>
          <p:cNvSpPr>
            <a:spLocks noGrp="1"/>
          </p:cNvSpPr>
          <p:nvPr>
            <p:ph type="body" sz="quarter" idx="22" hasCustomPrompt="1"/>
          </p:nvPr>
        </p:nvSpPr>
        <p:spPr>
          <a:xfrm>
            <a:off x="4828106" y="5060292"/>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39" name="Text Placeholder 12">
            <a:extLst>
              <a:ext uri="{FF2B5EF4-FFF2-40B4-BE49-F238E27FC236}">
                <a16:creationId xmlns:a16="http://schemas.microsoft.com/office/drawing/2014/main" id="{C0EB5F5D-F252-0946-9585-9C8903B792A3}"/>
              </a:ext>
            </a:extLst>
          </p:cNvPr>
          <p:cNvSpPr>
            <a:spLocks noGrp="1"/>
          </p:cNvSpPr>
          <p:nvPr>
            <p:ph type="body" sz="quarter" idx="23" hasCustomPrompt="1"/>
          </p:nvPr>
        </p:nvSpPr>
        <p:spPr>
          <a:xfrm>
            <a:off x="8844523" y="4195782"/>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40" name="Text Placeholder 12">
            <a:extLst>
              <a:ext uri="{FF2B5EF4-FFF2-40B4-BE49-F238E27FC236}">
                <a16:creationId xmlns:a16="http://schemas.microsoft.com/office/drawing/2014/main" id="{ED51DB82-9946-7643-9E64-ABFE22C35A18}"/>
              </a:ext>
            </a:extLst>
          </p:cNvPr>
          <p:cNvSpPr>
            <a:spLocks noGrp="1"/>
          </p:cNvSpPr>
          <p:nvPr>
            <p:ph type="body" sz="quarter" idx="24" hasCustomPrompt="1"/>
          </p:nvPr>
        </p:nvSpPr>
        <p:spPr>
          <a:xfrm>
            <a:off x="8844522" y="5060292"/>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pic>
        <p:nvPicPr>
          <p:cNvPr id="14" name="Picture 13">
            <a:extLst>
              <a:ext uri="{FF2B5EF4-FFF2-40B4-BE49-F238E27FC236}">
                <a16:creationId xmlns:a16="http://schemas.microsoft.com/office/drawing/2014/main" id="{041AE885-FD8A-254B-9C41-109076A74551}"/>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8467"/>
            <a:ext cx="4302002" cy="6866466"/>
          </a:xfrm>
          <a:prstGeom prst="rect">
            <a:avLst/>
          </a:prstGeom>
        </p:spPr>
      </p:pic>
      <p:sp>
        <p:nvSpPr>
          <p:cNvPr id="15" name="Text Placeholder 5">
            <a:extLst>
              <a:ext uri="{FF2B5EF4-FFF2-40B4-BE49-F238E27FC236}">
                <a16:creationId xmlns:a16="http://schemas.microsoft.com/office/drawing/2014/main" id="{7333889D-CFC6-4543-97FB-3E51CBA6ED12}"/>
              </a:ext>
            </a:extLst>
          </p:cNvPr>
          <p:cNvSpPr>
            <a:spLocks noGrp="1"/>
          </p:cNvSpPr>
          <p:nvPr>
            <p:ph type="body" sz="quarter" idx="25" hasCustomPrompt="1"/>
          </p:nvPr>
        </p:nvSpPr>
        <p:spPr>
          <a:xfrm>
            <a:off x="359220" y="6212196"/>
            <a:ext cx="2868075" cy="387915"/>
          </a:xfrm>
          <a:prstGeom prst="rect">
            <a:avLst/>
          </a:prstGeom>
        </p:spPr>
        <p:txBody>
          <a:bodyPr lIns="0" tIns="0" rIns="0" bIns="0" anchor="b">
            <a:noAutofit/>
          </a:bodyPr>
          <a:lstStyle>
            <a:lvl1pPr marL="0" indent="0" algn="l">
              <a:lnSpc>
                <a:spcPts val="1100"/>
              </a:lnSpc>
              <a:spcBef>
                <a:spcPts val="0"/>
              </a:spcBef>
              <a:buNone/>
              <a:defRPr sz="800" b="0">
                <a:solidFill>
                  <a:srgbClr val="00FF33"/>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FORTESCUE FUTURE INDUSTRIES</a:t>
            </a:r>
          </a:p>
        </p:txBody>
      </p:sp>
      <p:pic>
        <p:nvPicPr>
          <p:cNvPr id="17" name="Picture 16">
            <a:extLst>
              <a:ext uri="{FF2B5EF4-FFF2-40B4-BE49-F238E27FC236}">
                <a16:creationId xmlns:a16="http://schemas.microsoft.com/office/drawing/2014/main" id="{76541411-F9B6-5043-98E5-7F4B7A126DAB}"/>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658788" y="0"/>
            <a:ext cx="3649144" cy="6858000"/>
          </a:xfrm>
          <a:prstGeom prst="rect">
            <a:avLst/>
          </a:prstGeom>
        </p:spPr>
      </p:pic>
    </p:spTree>
    <p:extLst>
      <p:ext uri="{BB962C8B-B14F-4D97-AF65-F5344CB8AC3E}">
        <p14:creationId xmlns:p14="http://schemas.microsoft.com/office/powerpoint/2010/main" val="23526818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2_HED OPS Boxes_IMG2 (Four)">
    <p:spTree>
      <p:nvGrpSpPr>
        <p:cNvPr id="1" name=""/>
        <p:cNvGrpSpPr/>
        <p:nvPr/>
      </p:nvGrpSpPr>
      <p:grpSpPr>
        <a:xfrm>
          <a:off x="0" y="0"/>
          <a:ext cx="0" cy="0"/>
          <a:chOff x="0" y="0"/>
          <a:chExt cx="0" cy="0"/>
        </a:xfrm>
      </p:grpSpPr>
      <p:cxnSp>
        <p:nvCxnSpPr>
          <p:cNvPr id="18" name="Straight Connector 17">
            <a:extLst>
              <a:ext uri="{FF2B5EF4-FFF2-40B4-BE49-F238E27FC236}">
                <a16:creationId xmlns:a16="http://schemas.microsoft.com/office/drawing/2014/main" id="{4660E76E-99AA-BC4B-A43B-42E11B6FF771}"/>
              </a:ext>
            </a:extLst>
          </p:cNvPr>
          <p:cNvCxnSpPr>
            <a:cxnSpLocks/>
          </p:cNvCxnSpPr>
          <p:nvPr userDrawn="1"/>
        </p:nvCxnSpPr>
        <p:spPr>
          <a:xfrm>
            <a:off x="8240402" y="1435402"/>
            <a:ext cx="0" cy="4763265"/>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98BE8A8-D54A-0348-BBE0-33D3BA81F53F}"/>
              </a:ext>
            </a:extLst>
          </p:cNvPr>
          <p:cNvCxnSpPr>
            <a:cxnSpLocks/>
          </p:cNvCxnSpPr>
          <p:nvPr userDrawn="1"/>
        </p:nvCxnSpPr>
        <p:spPr>
          <a:xfrm flipH="1">
            <a:off x="4168588" y="3738282"/>
            <a:ext cx="8023413" cy="0"/>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sp>
        <p:nvSpPr>
          <p:cNvPr id="26" name="Text Placeholder 8">
            <a:extLst>
              <a:ext uri="{FF2B5EF4-FFF2-40B4-BE49-F238E27FC236}">
                <a16:creationId xmlns:a16="http://schemas.microsoft.com/office/drawing/2014/main" id="{FB8CC451-F513-DF48-A567-BFE73E46DB6D}"/>
              </a:ext>
            </a:extLst>
          </p:cNvPr>
          <p:cNvSpPr>
            <a:spLocks noGrp="1"/>
          </p:cNvSpPr>
          <p:nvPr>
            <p:ph type="body" sz="quarter" idx="10"/>
          </p:nvPr>
        </p:nvSpPr>
        <p:spPr>
          <a:xfrm>
            <a:off x="4839031" y="490424"/>
            <a:ext cx="7021276"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sp>
        <p:nvSpPr>
          <p:cNvPr id="14" name="Text Placeholder 12">
            <a:extLst>
              <a:ext uri="{FF2B5EF4-FFF2-40B4-BE49-F238E27FC236}">
                <a16:creationId xmlns:a16="http://schemas.microsoft.com/office/drawing/2014/main" id="{2D92853E-BDA4-DE49-B72C-462D359E09E8}"/>
              </a:ext>
            </a:extLst>
          </p:cNvPr>
          <p:cNvSpPr>
            <a:spLocks noGrp="1"/>
          </p:cNvSpPr>
          <p:nvPr>
            <p:ph type="body" sz="quarter" idx="15" hasCustomPrompt="1"/>
          </p:nvPr>
        </p:nvSpPr>
        <p:spPr>
          <a:xfrm>
            <a:off x="4828107" y="1834547"/>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15" name="Text Placeholder 12">
            <a:extLst>
              <a:ext uri="{FF2B5EF4-FFF2-40B4-BE49-F238E27FC236}">
                <a16:creationId xmlns:a16="http://schemas.microsoft.com/office/drawing/2014/main" id="{B44FBB58-57DC-884E-B575-68525E8097E9}"/>
              </a:ext>
            </a:extLst>
          </p:cNvPr>
          <p:cNvSpPr>
            <a:spLocks noGrp="1"/>
          </p:cNvSpPr>
          <p:nvPr>
            <p:ph type="body" sz="quarter" idx="16" hasCustomPrompt="1"/>
          </p:nvPr>
        </p:nvSpPr>
        <p:spPr>
          <a:xfrm>
            <a:off x="4828106" y="2699057"/>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19" name="Text Placeholder 12">
            <a:extLst>
              <a:ext uri="{FF2B5EF4-FFF2-40B4-BE49-F238E27FC236}">
                <a16:creationId xmlns:a16="http://schemas.microsoft.com/office/drawing/2014/main" id="{47CB15FA-518F-B54B-99B8-8A35DF4E1196}"/>
              </a:ext>
            </a:extLst>
          </p:cNvPr>
          <p:cNvSpPr>
            <a:spLocks noGrp="1"/>
          </p:cNvSpPr>
          <p:nvPr>
            <p:ph type="body" sz="quarter" idx="17" hasCustomPrompt="1"/>
          </p:nvPr>
        </p:nvSpPr>
        <p:spPr>
          <a:xfrm>
            <a:off x="8844523" y="1834547"/>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21" name="Text Placeholder 12">
            <a:extLst>
              <a:ext uri="{FF2B5EF4-FFF2-40B4-BE49-F238E27FC236}">
                <a16:creationId xmlns:a16="http://schemas.microsoft.com/office/drawing/2014/main" id="{DB7E8554-76C7-E144-960D-3ADB40CD2210}"/>
              </a:ext>
            </a:extLst>
          </p:cNvPr>
          <p:cNvSpPr>
            <a:spLocks noGrp="1"/>
          </p:cNvSpPr>
          <p:nvPr>
            <p:ph type="body" sz="quarter" idx="18" hasCustomPrompt="1"/>
          </p:nvPr>
        </p:nvSpPr>
        <p:spPr>
          <a:xfrm>
            <a:off x="8844522" y="2699057"/>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23" name="Text Placeholder 12">
            <a:extLst>
              <a:ext uri="{FF2B5EF4-FFF2-40B4-BE49-F238E27FC236}">
                <a16:creationId xmlns:a16="http://schemas.microsoft.com/office/drawing/2014/main" id="{AD83EF6D-585A-DC4A-B584-6E0332BEA254}"/>
              </a:ext>
            </a:extLst>
          </p:cNvPr>
          <p:cNvSpPr>
            <a:spLocks noGrp="1"/>
          </p:cNvSpPr>
          <p:nvPr>
            <p:ph type="body" sz="quarter" idx="21" hasCustomPrompt="1"/>
          </p:nvPr>
        </p:nvSpPr>
        <p:spPr>
          <a:xfrm>
            <a:off x="4828107" y="4195782"/>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24" name="Text Placeholder 12">
            <a:extLst>
              <a:ext uri="{FF2B5EF4-FFF2-40B4-BE49-F238E27FC236}">
                <a16:creationId xmlns:a16="http://schemas.microsoft.com/office/drawing/2014/main" id="{501B20FD-1C9F-BD42-B504-137108E896AB}"/>
              </a:ext>
            </a:extLst>
          </p:cNvPr>
          <p:cNvSpPr>
            <a:spLocks noGrp="1"/>
          </p:cNvSpPr>
          <p:nvPr>
            <p:ph type="body" sz="quarter" idx="22" hasCustomPrompt="1"/>
          </p:nvPr>
        </p:nvSpPr>
        <p:spPr>
          <a:xfrm>
            <a:off x="4828106" y="5060292"/>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27" name="Text Placeholder 12">
            <a:extLst>
              <a:ext uri="{FF2B5EF4-FFF2-40B4-BE49-F238E27FC236}">
                <a16:creationId xmlns:a16="http://schemas.microsoft.com/office/drawing/2014/main" id="{646EF607-45B9-554B-BA91-15A7B666E929}"/>
              </a:ext>
            </a:extLst>
          </p:cNvPr>
          <p:cNvSpPr>
            <a:spLocks noGrp="1"/>
          </p:cNvSpPr>
          <p:nvPr>
            <p:ph type="body" sz="quarter" idx="23" hasCustomPrompt="1"/>
          </p:nvPr>
        </p:nvSpPr>
        <p:spPr>
          <a:xfrm>
            <a:off x="8844523" y="4195782"/>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28" name="Text Placeholder 12">
            <a:extLst>
              <a:ext uri="{FF2B5EF4-FFF2-40B4-BE49-F238E27FC236}">
                <a16:creationId xmlns:a16="http://schemas.microsoft.com/office/drawing/2014/main" id="{34614D16-F073-864C-BA94-91E3FB2A74E7}"/>
              </a:ext>
            </a:extLst>
          </p:cNvPr>
          <p:cNvSpPr>
            <a:spLocks noGrp="1"/>
          </p:cNvSpPr>
          <p:nvPr>
            <p:ph type="body" sz="quarter" idx="24" hasCustomPrompt="1"/>
          </p:nvPr>
        </p:nvSpPr>
        <p:spPr>
          <a:xfrm>
            <a:off x="8844522" y="5060292"/>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pic>
        <p:nvPicPr>
          <p:cNvPr id="16" name="Picture 15">
            <a:extLst>
              <a:ext uri="{FF2B5EF4-FFF2-40B4-BE49-F238E27FC236}">
                <a16:creationId xmlns:a16="http://schemas.microsoft.com/office/drawing/2014/main" id="{01CFC345-B590-2B4A-9CFF-846D75FD957C}"/>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1" y="-8313"/>
            <a:ext cx="4168589" cy="6866311"/>
          </a:xfrm>
          <a:prstGeom prst="rect">
            <a:avLst/>
          </a:prstGeom>
        </p:spPr>
      </p:pic>
      <p:sp>
        <p:nvSpPr>
          <p:cNvPr id="17" name="Text Placeholder 5">
            <a:extLst>
              <a:ext uri="{FF2B5EF4-FFF2-40B4-BE49-F238E27FC236}">
                <a16:creationId xmlns:a16="http://schemas.microsoft.com/office/drawing/2014/main" id="{C370AF92-0F6C-E248-9B91-A11EC244E64D}"/>
              </a:ext>
            </a:extLst>
          </p:cNvPr>
          <p:cNvSpPr>
            <a:spLocks noGrp="1"/>
          </p:cNvSpPr>
          <p:nvPr>
            <p:ph type="body" sz="quarter" idx="25" hasCustomPrompt="1"/>
          </p:nvPr>
        </p:nvSpPr>
        <p:spPr>
          <a:xfrm>
            <a:off x="359220" y="6212196"/>
            <a:ext cx="2868075" cy="387915"/>
          </a:xfrm>
          <a:prstGeom prst="rect">
            <a:avLst/>
          </a:prstGeom>
        </p:spPr>
        <p:txBody>
          <a:bodyPr lIns="0" tIns="0" rIns="0" bIns="0" anchor="b">
            <a:noAutofit/>
          </a:bodyPr>
          <a:lstStyle>
            <a:lvl1pPr marL="0" indent="0" algn="l">
              <a:lnSpc>
                <a:spcPts val="1100"/>
              </a:lnSpc>
              <a:spcBef>
                <a:spcPts val="0"/>
              </a:spcBef>
              <a:buNone/>
              <a:defRPr sz="800" b="0">
                <a:solidFill>
                  <a:srgbClr val="00FF33"/>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FORTESCUE FUTURE INDUSTRIES</a:t>
            </a:r>
          </a:p>
        </p:txBody>
      </p:sp>
      <p:pic>
        <p:nvPicPr>
          <p:cNvPr id="22" name="Picture 21">
            <a:extLst>
              <a:ext uri="{FF2B5EF4-FFF2-40B4-BE49-F238E27FC236}">
                <a16:creationId xmlns:a16="http://schemas.microsoft.com/office/drawing/2014/main" id="{56DC799F-CC13-3243-BCFB-E6ED1F58F289}"/>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658788" y="0"/>
            <a:ext cx="3649144" cy="6858000"/>
          </a:xfrm>
          <a:prstGeom prst="rect">
            <a:avLst/>
          </a:prstGeom>
        </p:spPr>
      </p:pic>
    </p:spTree>
    <p:extLst>
      <p:ext uri="{BB962C8B-B14F-4D97-AF65-F5344CB8AC3E}">
        <p14:creationId xmlns:p14="http://schemas.microsoft.com/office/powerpoint/2010/main" val="337360461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Security Share">
    <p:bg>
      <p:bgPr>
        <a:solidFill>
          <a:schemeClr val="bg1"/>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BF6E9B4-277D-DE47-A505-45E303DC273C}"/>
              </a:ext>
            </a:extLst>
          </p:cNvPr>
          <p:cNvSpPr txBox="1"/>
          <p:nvPr userDrawn="1"/>
        </p:nvSpPr>
        <p:spPr>
          <a:xfrm>
            <a:off x="7315200" y="4990289"/>
            <a:ext cx="184731" cy="369332"/>
          </a:xfrm>
          <a:prstGeom prst="rect">
            <a:avLst/>
          </a:prstGeom>
          <a:noFill/>
        </p:spPr>
        <p:txBody>
          <a:bodyPr wrap="none" rtlCol="0">
            <a:spAutoFit/>
          </a:bodyPr>
          <a:lstStyle/>
          <a:p>
            <a:endParaRPr lang="en-US" dirty="0"/>
          </a:p>
        </p:txBody>
      </p:sp>
      <p:sp>
        <p:nvSpPr>
          <p:cNvPr id="22" name="Rectangle 21">
            <a:extLst>
              <a:ext uri="{FF2B5EF4-FFF2-40B4-BE49-F238E27FC236}">
                <a16:creationId xmlns:a16="http://schemas.microsoft.com/office/drawing/2014/main" id="{FBB95631-AF04-954F-86BD-BCA8A52DF5B5}"/>
              </a:ext>
            </a:extLst>
          </p:cNvPr>
          <p:cNvSpPr/>
          <p:nvPr userDrawn="1"/>
        </p:nvSpPr>
        <p:spPr>
          <a:xfrm>
            <a:off x="-14572" y="-1"/>
            <a:ext cx="12206572" cy="1419037"/>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639470A7-1624-7244-82F0-F192C9349E36}"/>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11032761" y="330276"/>
            <a:ext cx="793297" cy="752181"/>
          </a:xfrm>
          <a:prstGeom prst="rect">
            <a:avLst/>
          </a:prstGeom>
        </p:spPr>
      </p:pic>
      <p:sp>
        <p:nvSpPr>
          <p:cNvPr id="21" name="Text Placeholder 8">
            <a:extLst>
              <a:ext uri="{FF2B5EF4-FFF2-40B4-BE49-F238E27FC236}">
                <a16:creationId xmlns:a16="http://schemas.microsoft.com/office/drawing/2014/main" id="{6A7CBA8A-DDBC-4C52-8B20-13DF0A5A4EEC}"/>
              </a:ext>
            </a:extLst>
          </p:cNvPr>
          <p:cNvSpPr>
            <a:spLocks noGrp="1"/>
          </p:cNvSpPr>
          <p:nvPr>
            <p:ph type="body" sz="quarter" idx="11" hasCustomPrompt="1"/>
          </p:nvPr>
        </p:nvSpPr>
        <p:spPr>
          <a:xfrm>
            <a:off x="549014" y="272501"/>
            <a:ext cx="2662909" cy="994568"/>
          </a:xfrm>
          <a:prstGeom prst="rect">
            <a:avLst/>
          </a:prstGeom>
        </p:spPr>
        <p:txBody>
          <a:bodyPr lIns="0" tIns="0" rIns="0" bIns="0" anchor="ctr" anchorCtr="0"/>
          <a:lstStyle>
            <a:lvl1pPr marL="0" indent="0">
              <a:lnSpc>
                <a:spcPts val="3600"/>
              </a:lnSpc>
              <a:spcBef>
                <a:spcPts val="0"/>
              </a:spcBef>
              <a:buNone/>
              <a:defRPr sz="4000" b="1" spc="-150">
                <a:solidFill>
                  <a:srgbClr val="00FF33"/>
                </a:solidFill>
              </a:defRPr>
            </a:lvl1pPr>
          </a:lstStyle>
          <a:p>
            <a:pPr lvl="0"/>
            <a:r>
              <a:rPr lang="en-GB" dirty="0"/>
              <a:t>Click to add text</a:t>
            </a:r>
          </a:p>
        </p:txBody>
      </p:sp>
      <p:sp>
        <p:nvSpPr>
          <p:cNvPr id="23" name="Content Placeholder 2">
            <a:extLst>
              <a:ext uri="{FF2B5EF4-FFF2-40B4-BE49-F238E27FC236}">
                <a16:creationId xmlns:a16="http://schemas.microsoft.com/office/drawing/2014/main" id="{61EEDECE-47AF-416E-88F9-DB9B21CE8508}"/>
              </a:ext>
            </a:extLst>
          </p:cNvPr>
          <p:cNvSpPr>
            <a:spLocks noGrp="1"/>
          </p:cNvSpPr>
          <p:nvPr>
            <p:ph idx="1"/>
          </p:nvPr>
        </p:nvSpPr>
        <p:spPr>
          <a:xfrm>
            <a:off x="549013" y="1639671"/>
            <a:ext cx="11215241" cy="4576712"/>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53853881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World Map">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94E9ACB-B5BA-634C-9B40-DBBC1E258F35}"/>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11032761" y="330276"/>
            <a:ext cx="793297" cy="752181"/>
          </a:xfrm>
          <a:prstGeom prst="rect">
            <a:avLst/>
          </a:prstGeom>
        </p:spPr>
      </p:pic>
    </p:spTree>
    <p:extLst>
      <p:ext uri="{BB962C8B-B14F-4D97-AF65-F5344CB8AC3E}">
        <p14:creationId xmlns:p14="http://schemas.microsoft.com/office/powerpoint/2010/main" val="59426091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Diapositiva de título">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58856" y="2001838"/>
            <a:ext cx="9144000" cy="1655762"/>
          </a:xfrm>
        </p:spPr>
        <p:txBody>
          <a:bodyPr>
            <a:normAutofit/>
          </a:bodyPr>
          <a:lstStyle>
            <a:lvl1pPr marL="0" indent="0" algn="l">
              <a:buNone/>
              <a:defRPr sz="1000" b="0"/>
            </a:lvl1pPr>
            <a:lvl2pPr marL="457177" indent="0" algn="ctr">
              <a:buNone/>
              <a:defRPr sz="2000"/>
            </a:lvl2pPr>
            <a:lvl3pPr marL="914355" indent="0" algn="ctr">
              <a:buNone/>
              <a:defRPr sz="1800"/>
            </a:lvl3pPr>
            <a:lvl4pPr marL="1371532"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es-MX" dirty="0"/>
              <a:t>Haz clic para editar el estilo de subtítulo del patrón</a:t>
            </a:r>
            <a:endParaRPr lang="en-US" dirty="0"/>
          </a:p>
        </p:txBody>
      </p:sp>
      <p:pic>
        <p:nvPicPr>
          <p:cNvPr id="7" name="Imagen 6">
            <a:extLst>
              <a:ext uri="{FF2B5EF4-FFF2-40B4-BE49-F238E27FC236}">
                <a16:creationId xmlns:a16="http://schemas.microsoft.com/office/drawing/2014/main" id="{22414A70-5847-8745-96EA-051A2D8D3B1B}"/>
              </a:ext>
            </a:extLst>
          </p:cNvPr>
          <p:cNvPicPr>
            <a:picLocks noChangeAspect="1"/>
          </p:cNvPicPr>
          <p:nvPr userDrawn="1"/>
        </p:nvPicPr>
        <p:blipFill>
          <a:blip r:embed="rId2"/>
          <a:stretch>
            <a:fillRect/>
          </a:stretch>
        </p:blipFill>
        <p:spPr>
          <a:xfrm>
            <a:off x="11277540" y="0"/>
            <a:ext cx="914460" cy="6858000"/>
          </a:xfrm>
          <a:prstGeom prst="rect">
            <a:avLst/>
          </a:prstGeom>
        </p:spPr>
      </p:pic>
      <p:pic>
        <p:nvPicPr>
          <p:cNvPr id="8" name="Imagen 7">
            <a:extLst>
              <a:ext uri="{FF2B5EF4-FFF2-40B4-BE49-F238E27FC236}">
                <a16:creationId xmlns:a16="http://schemas.microsoft.com/office/drawing/2014/main" id="{EC4DFB8F-7F4F-0D47-94E7-F574972F09DB}"/>
              </a:ext>
            </a:extLst>
          </p:cNvPr>
          <p:cNvPicPr>
            <a:picLocks noChangeAspect="1"/>
          </p:cNvPicPr>
          <p:nvPr userDrawn="1"/>
        </p:nvPicPr>
        <p:blipFill>
          <a:blip r:embed="rId3"/>
          <a:stretch>
            <a:fillRect/>
          </a:stretch>
        </p:blipFill>
        <p:spPr>
          <a:xfrm>
            <a:off x="11468052" y="550545"/>
            <a:ext cx="533435" cy="590550"/>
          </a:xfrm>
          <a:prstGeom prst="rect">
            <a:avLst/>
          </a:prstGeom>
        </p:spPr>
      </p:pic>
      <p:pic>
        <p:nvPicPr>
          <p:cNvPr id="9" name="Imagen 8">
            <a:extLst>
              <a:ext uri="{FF2B5EF4-FFF2-40B4-BE49-F238E27FC236}">
                <a16:creationId xmlns:a16="http://schemas.microsoft.com/office/drawing/2014/main" id="{9627909D-2493-654B-B251-D5A75411671E}"/>
              </a:ext>
            </a:extLst>
          </p:cNvPr>
          <p:cNvPicPr>
            <a:picLocks noChangeAspect="1"/>
          </p:cNvPicPr>
          <p:nvPr userDrawn="1"/>
        </p:nvPicPr>
        <p:blipFill>
          <a:blip r:embed="rId4"/>
          <a:stretch>
            <a:fillRect/>
          </a:stretch>
        </p:blipFill>
        <p:spPr>
          <a:xfrm>
            <a:off x="11576010" y="6192044"/>
            <a:ext cx="615990" cy="19050"/>
          </a:xfrm>
          <a:prstGeom prst="rect">
            <a:avLst/>
          </a:prstGeom>
        </p:spPr>
      </p:pic>
      <p:pic>
        <p:nvPicPr>
          <p:cNvPr id="10" name="Imagen 9">
            <a:extLst>
              <a:ext uri="{FF2B5EF4-FFF2-40B4-BE49-F238E27FC236}">
                <a16:creationId xmlns:a16="http://schemas.microsoft.com/office/drawing/2014/main" id="{8FB7AC91-0CDB-0544-AF7A-760C4049BB83}"/>
              </a:ext>
            </a:extLst>
          </p:cNvPr>
          <p:cNvPicPr>
            <a:picLocks noChangeAspect="1"/>
          </p:cNvPicPr>
          <p:nvPr userDrawn="1"/>
        </p:nvPicPr>
        <p:blipFill>
          <a:blip r:embed="rId5"/>
          <a:stretch>
            <a:fillRect/>
          </a:stretch>
        </p:blipFill>
        <p:spPr>
          <a:xfrm>
            <a:off x="0" y="0"/>
            <a:ext cx="317521" cy="2190750"/>
          </a:xfrm>
          <a:prstGeom prst="rect">
            <a:avLst/>
          </a:prstGeom>
        </p:spPr>
      </p:pic>
      <p:sp>
        <p:nvSpPr>
          <p:cNvPr id="11" name="Título 10">
            <a:extLst>
              <a:ext uri="{FF2B5EF4-FFF2-40B4-BE49-F238E27FC236}">
                <a16:creationId xmlns:a16="http://schemas.microsoft.com/office/drawing/2014/main" id="{26A28186-2C4E-934F-95ED-D53681248FFB}"/>
              </a:ext>
            </a:extLst>
          </p:cNvPr>
          <p:cNvSpPr>
            <a:spLocks noGrp="1"/>
          </p:cNvSpPr>
          <p:nvPr>
            <p:ph type="title"/>
          </p:nvPr>
        </p:nvSpPr>
        <p:spPr/>
        <p:txBody>
          <a:bodyPr/>
          <a:lstStyle/>
          <a:p>
            <a:r>
              <a:rPr lang="es-MX"/>
              <a:t>Haz clic para modificar el estilo de título del patrón</a:t>
            </a:r>
            <a:endParaRPr lang="es-ES_tradnl"/>
          </a:p>
        </p:txBody>
      </p:sp>
      <p:sp>
        <p:nvSpPr>
          <p:cNvPr id="12" name="CuadroTexto 11">
            <a:extLst>
              <a:ext uri="{FF2B5EF4-FFF2-40B4-BE49-F238E27FC236}">
                <a16:creationId xmlns:a16="http://schemas.microsoft.com/office/drawing/2014/main" id="{AEFE0560-CEB1-A54A-9BFD-30F8F3AF8C9C}"/>
              </a:ext>
            </a:extLst>
          </p:cNvPr>
          <p:cNvSpPr txBox="1"/>
          <p:nvPr userDrawn="1"/>
        </p:nvSpPr>
        <p:spPr>
          <a:xfrm>
            <a:off x="658856" y="6576219"/>
            <a:ext cx="4114800" cy="192360"/>
          </a:xfrm>
          <a:prstGeom prst="rect">
            <a:avLst/>
          </a:prstGeom>
          <a:noFill/>
        </p:spPr>
        <p:txBody>
          <a:bodyPr wrap="square" rtlCol="0">
            <a:spAutoFit/>
          </a:bodyPr>
          <a:lstStyle/>
          <a:p>
            <a:r>
              <a:rPr lang="es-ES_tradnl" sz="650" dirty="0"/>
              <a:t>Presentación estrictamente privada y confidencial, prohibida su distribución.</a:t>
            </a:r>
          </a:p>
        </p:txBody>
      </p:sp>
      <p:sp>
        <p:nvSpPr>
          <p:cNvPr id="13" name="CuadroTexto 12">
            <a:extLst>
              <a:ext uri="{FF2B5EF4-FFF2-40B4-BE49-F238E27FC236}">
                <a16:creationId xmlns:a16="http://schemas.microsoft.com/office/drawing/2014/main" id="{69670A4F-E4C4-4B4A-9B90-C325E9D297DE}"/>
              </a:ext>
            </a:extLst>
          </p:cNvPr>
          <p:cNvSpPr txBox="1"/>
          <p:nvPr userDrawn="1"/>
        </p:nvSpPr>
        <p:spPr>
          <a:xfrm>
            <a:off x="11521396" y="6334492"/>
            <a:ext cx="426748" cy="246221"/>
          </a:xfrm>
          <a:prstGeom prst="rect">
            <a:avLst/>
          </a:prstGeom>
          <a:noFill/>
        </p:spPr>
        <p:txBody>
          <a:bodyPr wrap="square" rtlCol="0">
            <a:spAutoFit/>
          </a:bodyPr>
          <a:lstStyle/>
          <a:p>
            <a:pPr algn="ctr"/>
            <a:fld id="{D03A7DD6-9AEF-1143-A441-AA65EBA8919C}" type="slidenum">
              <a:rPr lang="es-ES_tradnl" sz="1000" b="1" smtClean="0">
                <a:solidFill>
                  <a:schemeClr val="bg1"/>
                </a:solidFill>
              </a:rPr>
              <a:pPr algn="ctr"/>
              <a:t>‹#›</a:t>
            </a:fld>
            <a:endParaRPr lang="es-ES_tradnl" sz="1000" b="1" dirty="0">
              <a:solidFill>
                <a:schemeClr val="bg1"/>
              </a:solidFill>
            </a:endParaRPr>
          </a:p>
        </p:txBody>
      </p:sp>
    </p:spTree>
    <p:extLst>
      <p:ext uri="{BB962C8B-B14F-4D97-AF65-F5344CB8AC3E}">
        <p14:creationId xmlns:p14="http://schemas.microsoft.com/office/powerpoint/2010/main" val="387800019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a:t>
            </a:fld>
            <a:endParaRPr/>
          </a:p>
        </p:txBody>
      </p:sp>
    </p:spTree>
    <p:extLst>
      <p:ext uri="{BB962C8B-B14F-4D97-AF65-F5344CB8AC3E}">
        <p14:creationId xmlns:p14="http://schemas.microsoft.com/office/powerpoint/2010/main" val="287952880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Text 3.1">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250A0DD-9296-46B5-B67E-479490C868F4}"/>
              </a:ext>
            </a:extLst>
          </p:cNvPr>
          <p:cNvSpPr/>
          <p:nvPr userDrawn="1"/>
        </p:nvSpPr>
        <p:spPr>
          <a:xfrm>
            <a:off x="0" y="-1"/>
            <a:ext cx="12192000" cy="1419037"/>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1" name="Picture 20">
            <a:extLst>
              <a:ext uri="{FF2B5EF4-FFF2-40B4-BE49-F238E27FC236}">
                <a16:creationId xmlns:a16="http://schemas.microsoft.com/office/drawing/2014/main" id="{490AF38E-DFC5-6F47-A556-414DE61E3E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25" name="Text Placeholder 8">
            <a:extLst>
              <a:ext uri="{FF2B5EF4-FFF2-40B4-BE49-F238E27FC236}">
                <a16:creationId xmlns:a16="http://schemas.microsoft.com/office/drawing/2014/main" id="{FBAD349B-4A2F-497A-99C2-863EA0B440DC}"/>
              </a:ext>
            </a:extLst>
          </p:cNvPr>
          <p:cNvSpPr>
            <a:spLocks noGrp="1"/>
          </p:cNvSpPr>
          <p:nvPr>
            <p:ph type="body" sz="quarter" idx="10"/>
          </p:nvPr>
        </p:nvSpPr>
        <p:spPr>
          <a:xfrm>
            <a:off x="399011" y="499794"/>
            <a:ext cx="10152269" cy="602973"/>
          </a:xfrm>
          <a:prstGeom prst="rect">
            <a:avLst/>
          </a:prstGeom>
        </p:spPr>
        <p:txBody>
          <a:bodyPr lIns="0" tIns="0" rIns="0" bIns="0" anchor="ctr" anchorCtr="0"/>
          <a:lstStyle>
            <a:lvl1pPr marL="0" indent="0">
              <a:lnSpc>
                <a:spcPts val="3600"/>
              </a:lnSpc>
              <a:spcBef>
                <a:spcPts val="0"/>
              </a:spcBef>
              <a:buNone/>
              <a:defRPr sz="4000" b="1" spc="-150">
                <a:solidFill>
                  <a:schemeClr val="bg1"/>
                </a:solidFill>
              </a:defRPr>
            </a:lvl1pPr>
          </a:lstStyle>
          <a:p>
            <a:pPr lvl="0"/>
            <a:r>
              <a:rPr lang="en-GB" dirty="0"/>
              <a:t>Click to edit Master text styles</a:t>
            </a:r>
          </a:p>
        </p:txBody>
      </p:sp>
      <p:sp>
        <p:nvSpPr>
          <p:cNvPr id="28" name="Content Placeholder 2">
            <a:extLst>
              <a:ext uri="{FF2B5EF4-FFF2-40B4-BE49-F238E27FC236}">
                <a16:creationId xmlns:a16="http://schemas.microsoft.com/office/drawing/2014/main" id="{ACCA5C00-00C5-4397-9DC4-FB8789EFA30D}"/>
              </a:ext>
            </a:extLst>
          </p:cNvPr>
          <p:cNvSpPr>
            <a:spLocks noGrp="1"/>
          </p:cNvSpPr>
          <p:nvPr>
            <p:ph idx="1"/>
          </p:nvPr>
        </p:nvSpPr>
        <p:spPr>
          <a:xfrm>
            <a:off x="514124" y="1631595"/>
            <a:ext cx="10037155"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416977687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Security Share">
    <p:bg>
      <p:bgPr>
        <a:solidFill>
          <a:schemeClr val="bg1"/>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BF6E9B4-277D-DE47-A505-45E303DC273C}"/>
              </a:ext>
            </a:extLst>
          </p:cNvPr>
          <p:cNvSpPr txBox="1"/>
          <p:nvPr userDrawn="1"/>
        </p:nvSpPr>
        <p:spPr>
          <a:xfrm>
            <a:off x="7315200" y="4990289"/>
            <a:ext cx="184731" cy="369332"/>
          </a:xfrm>
          <a:prstGeom prst="rect">
            <a:avLst/>
          </a:prstGeom>
          <a:noFill/>
        </p:spPr>
        <p:txBody>
          <a:bodyPr wrap="none" rtlCol="0">
            <a:spAutoFit/>
          </a:bodyPr>
          <a:lstStyle/>
          <a:p>
            <a:endParaRPr lang="en-US" dirty="0"/>
          </a:p>
        </p:txBody>
      </p:sp>
      <p:sp>
        <p:nvSpPr>
          <p:cNvPr id="22" name="Rectangle 21">
            <a:extLst>
              <a:ext uri="{FF2B5EF4-FFF2-40B4-BE49-F238E27FC236}">
                <a16:creationId xmlns:a16="http://schemas.microsoft.com/office/drawing/2014/main" id="{FBB95631-AF04-954F-86BD-BCA8A52DF5B5}"/>
              </a:ext>
            </a:extLst>
          </p:cNvPr>
          <p:cNvSpPr/>
          <p:nvPr userDrawn="1"/>
        </p:nvSpPr>
        <p:spPr>
          <a:xfrm>
            <a:off x="-14572" y="-1"/>
            <a:ext cx="12206572" cy="1419037"/>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639470A7-1624-7244-82F0-F192C9349E36}"/>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11032761" y="330276"/>
            <a:ext cx="793297" cy="752181"/>
          </a:xfrm>
          <a:prstGeom prst="rect">
            <a:avLst/>
          </a:prstGeom>
        </p:spPr>
      </p:pic>
      <p:sp>
        <p:nvSpPr>
          <p:cNvPr id="21" name="Text Placeholder 8">
            <a:extLst>
              <a:ext uri="{FF2B5EF4-FFF2-40B4-BE49-F238E27FC236}">
                <a16:creationId xmlns:a16="http://schemas.microsoft.com/office/drawing/2014/main" id="{6A7CBA8A-DDBC-4C52-8B20-13DF0A5A4EEC}"/>
              </a:ext>
            </a:extLst>
          </p:cNvPr>
          <p:cNvSpPr>
            <a:spLocks noGrp="1"/>
          </p:cNvSpPr>
          <p:nvPr>
            <p:ph type="body" sz="quarter" idx="11" hasCustomPrompt="1"/>
          </p:nvPr>
        </p:nvSpPr>
        <p:spPr>
          <a:xfrm>
            <a:off x="549014" y="272501"/>
            <a:ext cx="2662909" cy="994568"/>
          </a:xfrm>
          <a:prstGeom prst="rect">
            <a:avLst/>
          </a:prstGeom>
        </p:spPr>
        <p:txBody>
          <a:bodyPr lIns="0" tIns="0" rIns="0" bIns="0" anchor="ctr" anchorCtr="0"/>
          <a:lstStyle>
            <a:lvl1pPr marL="0" indent="0">
              <a:lnSpc>
                <a:spcPts val="3600"/>
              </a:lnSpc>
              <a:spcBef>
                <a:spcPts val="0"/>
              </a:spcBef>
              <a:buNone/>
              <a:defRPr sz="4000" b="1" spc="-150">
                <a:solidFill>
                  <a:srgbClr val="00FF33"/>
                </a:solidFill>
              </a:defRPr>
            </a:lvl1pPr>
          </a:lstStyle>
          <a:p>
            <a:pPr lvl="0"/>
            <a:r>
              <a:rPr lang="en-GB" dirty="0"/>
              <a:t>Click to add text</a:t>
            </a:r>
          </a:p>
        </p:txBody>
      </p:sp>
      <p:sp>
        <p:nvSpPr>
          <p:cNvPr id="23" name="Content Placeholder 2">
            <a:extLst>
              <a:ext uri="{FF2B5EF4-FFF2-40B4-BE49-F238E27FC236}">
                <a16:creationId xmlns:a16="http://schemas.microsoft.com/office/drawing/2014/main" id="{61EEDECE-47AF-416E-88F9-DB9B21CE8508}"/>
              </a:ext>
            </a:extLst>
          </p:cNvPr>
          <p:cNvSpPr>
            <a:spLocks noGrp="1"/>
          </p:cNvSpPr>
          <p:nvPr>
            <p:ph idx="1"/>
          </p:nvPr>
        </p:nvSpPr>
        <p:spPr>
          <a:xfrm>
            <a:off x="549013" y="1639671"/>
            <a:ext cx="11215241" cy="4576712"/>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781181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userDrawn="1">
  <p:cSld name="1_Text 3.1">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250A0DD-9296-46B5-B67E-479490C868F4}"/>
              </a:ext>
            </a:extLst>
          </p:cNvPr>
          <p:cNvSpPr/>
          <p:nvPr userDrawn="1"/>
        </p:nvSpPr>
        <p:spPr>
          <a:xfrm>
            <a:off x="0" y="-1"/>
            <a:ext cx="12192000" cy="1419037"/>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1" name="Picture 20">
            <a:extLst>
              <a:ext uri="{FF2B5EF4-FFF2-40B4-BE49-F238E27FC236}">
                <a16:creationId xmlns:a16="http://schemas.microsoft.com/office/drawing/2014/main" id="{490AF38E-DFC5-6F47-A556-414DE61E3E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25" name="Text Placeholder 8">
            <a:extLst>
              <a:ext uri="{FF2B5EF4-FFF2-40B4-BE49-F238E27FC236}">
                <a16:creationId xmlns:a16="http://schemas.microsoft.com/office/drawing/2014/main" id="{FBAD349B-4A2F-497A-99C2-863EA0B440DC}"/>
              </a:ext>
            </a:extLst>
          </p:cNvPr>
          <p:cNvSpPr>
            <a:spLocks noGrp="1"/>
          </p:cNvSpPr>
          <p:nvPr>
            <p:ph type="body" sz="quarter" idx="10"/>
          </p:nvPr>
        </p:nvSpPr>
        <p:spPr>
          <a:xfrm>
            <a:off x="399011" y="499794"/>
            <a:ext cx="10152269" cy="602973"/>
          </a:xfrm>
          <a:prstGeom prst="rect">
            <a:avLst/>
          </a:prstGeom>
        </p:spPr>
        <p:txBody>
          <a:bodyPr lIns="0" tIns="0" rIns="0" bIns="0" anchor="ctr" anchorCtr="0"/>
          <a:lstStyle>
            <a:lvl1pPr marL="0" indent="0" algn="l">
              <a:lnSpc>
                <a:spcPct val="75000"/>
              </a:lnSpc>
              <a:spcBef>
                <a:spcPts val="0"/>
              </a:spcBef>
              <a:buNone/>
              <a:defRPr sz="4000" b="1" spc="-150">
                <a:solidFill>
                  <a:schemeClr val="bg1"/>
                </a:solidFill>
              </a:defRPr>
            </a:lvl1pPr>
          </a:lstStyle>
          <a:p>
            <a:pPr lvl="0"/>
            <a:r>
              <a:rPr lang="en-GB" dirty="0"/>
              <a:t>Click to edit Master text styles</a:t>
            </a:r>
          </a:p>
        </p:txBody>
      </p:sp>
      <p:sp>
        <p:nvSpPr>
          <p:cNvPr id="28" name="Content Placeholder 2">
            <a:extLst>
              <a:ext uri="{FF2B5EF4-FFF2-40B4-BE49-F238E27FC236}">
                <a16:creationId xmlns:a16="http://schemas.microsoft.com/office/drawing/2014/main" id="{ACCA5C00-00C5-4397-9DC4-FB8789EFA30D}"/>
              </a:ext>
            </a:extLst>
          </p:cNvPr>
          <p:cNvSpPr>
            <a:spLocks noGrp="1"/>
          </p:cNvSpPr>
          <p:nvPr>
            <p:ph idx="1"/>
          </p:nvPr>
        </p:nvSpPr>
        <p:spPr>
          <a:xfrm>
            <a:off x="514124" y="2019993"/>
            <a:ext cx="11156945" cy="3850077"/>
          </a:xfrm>
          <a:prstGeom prst="rect">
            <a:avLst/>
          </a:prstGeom>
        </p:spPr>
        <p:txBody>
          <a:bodyPr/>
          <a:lstStyle>
            <a:lvl1pPr algn="l">
              <a:lnSpc>
                <a:spcPct val="150000"/>
              </a:lnSpc>
              <a:spcBef>
                <a:spcPts val="0"/>
              </a:spcBef>
              <a:spcAft>
                <a:spcPts val="800"/>
              </a:spcAft>
              <a:defRPr sz="2400" b="1">
                <a:solidFill>
                  <a:srgbClr val="13294B"/>
                </a:solidFill>
              </a:defRPr>
            </a:lvl1pPr>
            <a:lvl2pPr marL="685800" indent="-228600" algn="l">
              <a:lnSpc>
                <a:spcPct val="150000"/>
              </a:lnSpc>
              <a:spcBef>
                <a:spcPts val="0"/>
              </a:spcBef>
              <a:spcAft>
                <a:spcPts val="800"/>
              </a:spcAft>
              <a:buFont typeface="Arial" panose="020B0604020202020204" pitchFamily="34" charset="0"/>
              <a:buChar char="–"/>
              <a:defRPr sz="2400" b="1">
                <a:solidFill>
                  <a:srgbClr val="13294B"/>
                </a:solidFill>
              </a:defRPr>
            </a:lvl2pPr>
            <a:lvl3pPr algn="l">
              <a:lnSpc>
                <a:spcPct val="150000"/>
              </a:lnSpc>
              <a:spcBef>
                <a:spcPts val="0"/>
              </a:spcBef>
              <a:spcAft>
                <a:spcPts val="800"/>
              </a:spcAft>
              <a:defRPr sz="2400" b="1">
                <a:solidFill>
                  <a:srgbClr val="13294B"/>
                </a:solidFill>
              </a:defRPr>
            </a:lvl3pPr>
            <a:lvl4pPr marL="1600200" indent="-228600" algn="l">
              <a:lnSpc>
                <a:spcPct val="150000"/>
              </a:lnSpc>
              <a:spcBef>
                <a:spcPts val="0"/>
              </a:spcBef>
              <a:spcAft>
                <a:spcPts val="800"/>
              </a:spcAft>
              <a:buFont typeface="Arial" panose="020B0604020202020204" pitchFamily="34" charset="0"/>
              <a:buChar char="–"/>
              <a:defRPr sz="2400" b="1">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69142445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userDrawn="1">
  <p:cSld name="2_Text 3.1">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250A0DD-9296-46B5-B67E-479490C868F4}"/>
              </a:ext>
            </a:extLst>
          </p:cNvPr>
          <p:cNvSpPr/>
          <p:nvPr userDrawn="1"/>
        </p:nvSpPr>
        <p:spPr>
          <a:xfrm>
            <a:off x="0" y="-1"/>
            <a:ext cx="12192000" cy="1419037"/>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1" name="Picture 20">
            <a:extLst>
              <a:ext uri="{FF2B5EF4-FFF2-40B4-BE49-F238E27FC236}">
                <a16:creationId xmlns:a16="http://schemas.microsoft.com/office/drawing/2014/main" id="{490AF38E-DFC5-6F47-A556-414DE61E3E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25" name="Text Placeholder 8">
            <a:extLst>
              <a:ext uri="{FF2B5EF4-FFF2-40B4-BE49-F238E27FC236}">
                <a16:creationId xmlns:a16="http://schemas.microsoft.com/office/drawing/2014/main" id="{FBAD349B-4A2F-497A-99C2-863EA0B440DC}"/>
              </a:ext>
            </a:extLst>
          </p:cNvPr>
          <p:cNvSpPr>
            <a:spLocks noGrp="1"/>
          </p:cNvSpPr>
          <p:nvPr>
            <p:ph type="body" sz="quarter" idx="10"/>
          </p:nvPr>
        </p:nvSpPr>
        <p:spPr>
          <a:xfrm>
            <a:off x="399011" y="499794"/>
            <a:ext cx="10152269" cy="602973"/>
          </a:xfrm>
          <a:prstGeom prst="rect">
            <a:avLst/>
          </a:prstGeom>
        </p:spPr>
        <p:txBody>
          <a:bodyPr lIns="0" tIns="0" rIns="0" bIns="0" anchor="ctr" anchorCtr="0"/>
          <a:lstStyle>
            <a:lvl1pPr marL="0" indent="0" algn="l">
              <a:lnSpc>
                <a:spcPct val="75000"/>
              </a:lnSpc>
              <a:spcBef>
                <a:spcPts val="0"/>
              </a:spcBef>
              <a:buNone/>
              <a:defRPr sz="4000" b="1" spc="-150">
                <a:solidFill>
                  <a:schemeClr val="bg1"/>
                </a:solidFill>
              </a:defRPr>
            </a:lvl1pPr>
          </a:lstStyle>
          <a:p>
            <a:pPr lvl="0"/>
            <a:r>
              <a:rPr lang="en-GB" dirty="0"/>
              <a:t>Click to edit Master text styles</a:t>
            </a:r>
          </a:p>
        </p:txBody>
      </p:sp>
      <p:sp>
        <p:nvSpPr>
          <p:cNvPr id="28" name="Content Placeholder 2">
            <a:extLst>
              <a:ext uri="{FF2B5EF4-FFF2-40B4-BE49-F238E27FC236}">
                <a16:creationId xmlns:a16="http://schemas.microsoft.com/office/drawing/2014/main" id="{ACCA5C00-00C5-4397-9DC4-FB8789EFA30D}"/>
              </a:ext>
            </a:extLst>
          </p:cNvPr>
          <p:cNvSpPr>
            <a:spLocks noGrp="1"/>
          </p:cNvSpPr>
          <p:nvPr>
            <p:ph idx="1"/>
          </p:nvPr>
        </p:nvSpPr>
        <p:spPr>
          <a:xfrm>
            <a:off x="514125" y="2019993"/>
            <a:ext cx="5258025" cy="3850077"/>
          </a:xfrm>
          <a:prstGeom prst="rect">
            <a:avLst/>
          </a:prstGeom>
        </p:spPr>
        <p:txBody>
          <a:bodyPr/>
          <a:lstStyle>
            <a:lvl1pPr algn="l">
              <a:lnSpc>
                <a:spcPct val="150000"/>
              </a:lnSpc>
              <a:spcBef>
                <a:spcPts val="0"/>
              </a:spcBef>
              <a:spcAft>
                <a:spcPts val="800"/>
              </a:spcAft>
              <a:defRPr sz="2400" b="1">
                <a:solidFill>
                  <a:srgbClr val="13294B"/>
                </a:solidFill>
              </a:defRPr>
            </a:lvl1pPr>
            <a:lvl2pPr marL="685800" indent="-228600" algn="l">
              <a:lnSpc>
                <a:spcPct val="150000"/>
              </a:lnSpc>
              <a:spcBef>
                <a:spcPts val="0"/>
              </a:spcBef>
              <a:spcAft>
                <a:spcPts val="800"/>
              </a:spcAft>
              <a:buFont typeface="Arial" panose="020B0604020202020204" pitchFamily="34" charset="0"/>
              <a:buChar char="–"/>
              <a:defRPr sz="2400" b="1">
                <a:solidFill>
                  <a:srgbClr val="13294B"/>
                </a:solidFill>
              </a:defRPr>
            </a:lvl2pPr>
            <a:lvl3pPr algn="l">
              <a:lnSpc>
                <a:spcPct val="150000"/>
              </a:lnSpc>
              <a:spcBef>
                <a:spcPts val="0"/>
              </a:spcBef>
              <a:spcAft>
                <a:spcPts val="800"/>
              </a:spcAft>
              <a:defRPr sz="2400" b="1">
                <a:solidFill>
                  <a:srgbClr val="13294B"/>
                </a:solidFill>
              </a:defRPr>
            </a:lvl3pPr>
            <a:lvl4pPr marL="1600200" indent="-228600" algn="l">
              <a:lnSpc>
                <a:spcPct val="150000"/>
              </a:lnSpc>
              <a:spcBef>
                <a:spcPts val="0"/>
              </a:spcBef>
              <a:spcAft>
                <a:spcPts val="800"/>
              </a:spcAft>
              <a:buFont typeface="Arial" panose="020B0604020202020204" pitchFamily="34" charset="0"/>
              <a:buChar char="–"/>
              <a:defRPr sz="2400" b="1">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9" name="Content Placeholder 2">
            <a:extLst>
              <a:ext uri="{FF2B5EF4-FFF2-40B4-BE49-F238E27FC236}">
                <a16:creationId xmlns:a16="http://schemas.microsoft.com/office/drawing/2014/main" id="{02D4143B-18B2-4C9A-A363-2B1703C0E7CD}"/>
              </a:ext>
            </a:extLst>
          </p:cNvPr>
          <p:cNvSpPr>
            <a:spLocks noGrp="1"/>
          </p:cNvSpPr>
          <p:nvPr>
            <p:ph idx="13"/>
          </p:nvPr>
        </p:nvSpPr>
        <p:spPr>
          <a:xfrm>
            <a:off x="6413044" y="2019993"/>
            <a:ext cx="5258025" cy="3850077"/>
          </a:xfrm>
          <a:prstGeom prst="rect">
            <a:avLst/>
          </a:prstGeom>
        </p:spPr>
        <p:txBody>
          <a:bodyPr/>
          <a:lstStyle>
            <a:lvl1pPr algn="l">
              <a:lnSpc>
                <a:spcPct val="150000"/>
              </a:lnSpc>
              <a:spcBef>
                <a:spcPts val="0"/>
              </a:spcBef>
              <a:spcAft>
                <a:spcPts val="800"/>
              </a:spcAft>
              <a:defRPr sz="2400" b="1">
                <a:solidFill>
                  <a:srgbClr val="13294B"/>
                </a:solidFill>
              </a:defRPr>
            </a:lvl1pPr>
            <a:lvl2pPr marL="685800" indent="-228600" algn="l">
              <a:lnSpc>
                <a:spcPct val="150000"/>
              </a:lnSpc>
              <a:spcBef>
                <a:spcPts val="0"/>
              </a:spcBef>
              <a:spcAft>
                <a:spcPts val="800"/>
              </a:spcAft>
              <a:buFont typeface="Arial" panose="020B0604020202020204" pitchFamily="34" charset="0"/>
              <a:buChar char="–"/>
              <a:defRPr sz="2400" b="1">
                <a:solidFill>
                  <a:srgbClr val="13294B"/>
                </a:solidFill>
              </a:defRPr>
            </a:lvl2pPr>
            <a:lvl3pPr algn="l">
              <a:lnSpc>
                <a:spcPct val="150000"/>
              </a:lnSpc>
              <a:spcBef>
                <a:spcPts val="0"/>
              </a:spcBef>
              <a:spcAft>
                <a:spcPts val="800"/>
              </a:spcAft>
              <a:defRPr sz="2400" b="1">
                <a:solidFill>
                  <a:srgbClr val="13294B"/>
                </a:solidFill>
              </a:defRPr>
            </a:lvl3pPr>
            <a:lvl4pPr marL="1600200" indent="-228600" algn="l">
              <a:lnSpc>
                <a:spcPct val="150000"/>
              </a:lnSpc>
              <a:spcBef>
                <a:spcPts val="0"/>
              </a:spcBef>
              <a:spcAft>
                <a:spcPts val="800"/>
              </a:spcAft>
              <a:buFont typeface="Arial" panose="020B0604020202020204" pitchFamily="34" charset="0"/>
              <a:buChar char="–"/>
              <a:defRPr sz="2400" b="1">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76264167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Text 3.1">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250A0DD-9296-46B5-B67E-479490C868F4}"/>
              </a:ext>
            </a:extLst>
          </p:cNvPr>
          <p:cNvSpPr/>
          <p:nvPr userDrawn="1"/>
        </p:nvSpPr>
        <p:spPr>
          <a:xfrm>
            <a:off x="0" y="-1"/>
            <a:ext cx="12192000" cy="1419037"/>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1" name="Picture 20">
            <a:extLst>
              <a:ext uri="{FF2B5EF4-FFF2-40B4-BE49-F238E27FC236}">
                <a16:creationId xmlns:a16="http://schemas.microsoft.com/office/drawing/2014/main" id="{490AF38E-DFC5-6F47-A556-414DE61E3E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25" name="Text Placeholder 8">
            <a:extLst>
              <a:ext uri="{FF2B5EF4-FFF2-40B4-BE49-F238E27FC236}">
                <a16:creationId xmlns:a16="http://schemas.microsoft.com/office/drawing/2014/main" id="{FBAD349B-4A2F-497A-99C2-863EA0B440DC}"/>
              </a:ext>
            </a:extLst>
          </p:cNvPr>
          <p:cNvSpPr>
            <a:spLocks noGrp="1"/>
          </p:cNvSpPr>
          <p:nvPr>
            <p:ph type="body" sz="quarter" idx="10"/>
          </p:nvPr>
        </p:nvSpPr>
        <p:spPr>
          <a:xfrm>
            <a:off x="399011" y="499794"/>
            <a:ext cx="10152269" cy="602973"/>
          </a:xfrm>
          <a:prstGeom prst="rect">
            <a:avLst/>
          </a:prstGeom>
        </p:spPr>
        <p:txBody>
          <a:bodyPr lIns="0" tIns="0" rIns="0" bIns="0" anchor="ctr" anchorCtr="0"/>
          <a:lstStyle>
            <a:lvl1pPr marL="0" indent="0">
              <a:lnSpc>
                <a:spcPts val="3600"/>
              </a:lnSpc>
              <a:spcBef>
                <a:spcPts val="0"/>
              </a:spcBef>
              <a:buNone/>
              <a:defRPr sz="4000" b="1" spc="-150">
                <a:solidFill>
                  <a:schemeClr val="bg1"/>
                </a:solidFill>
              </a:defRPr>
            </a:lvl1pPr>
          </a:lstStyle>
          <a:p>
            <a:pPr lvl="0"/>
            <a:r>
              <a:rPr lang="en-GB" dirty="0"/>
              <a:t>Click to edit Master text styles</a:t>
            </a:r>
          </a:p>
        </p:txBody>
      </p:sp>
      <p:sp>
        <p:nvSpPr>
          <p:cNvPr id="28" name="Content Placeholder 2">
            <a:extLst>
              <a:ext uri="{FF2B5EF4-FFF2-40B4-BE49-F238E27FC236}">
                <a16:creationId xmlns:a16="http://schemas.microsoft.com/office/drawing/2014/main" id="{ACCA5C00-00C5-4397-9DC4-FB8789EFA30D}"/>
              </a:ext>
            </a:extLst>
          </p:cNvPr>
          <p:cNvSpPr>
            <a:spLocks noGrp="1"/>
          </p:cNvSpPr>
          <p:nvPr>
            <p:ph idx="1"/>
          </p:nvPr>
        </p:nvSpPr>
        <p:spPr>
          <a:xfrm>
            <a:off x="514124" y="1631595"/>
            <a:ext cx="10037155"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49406762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Map - Fortescu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2884448-26FE-FE0C-9C4E-BD3F508B3B0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Footer Placeholder 3">
            <a:extLst>
              <a:ext uri="{FF2B5EF4-FFF2-40B4-BE49-F238E27FC236}">
                <a16:creationId xmlns:a16="http://schemas.microsoft.com/office/drawing/2014/main" id="{75B6C99E-2E8E-7F17-87C6-57A4F788491C}"/>
              </a:ext>
            </a:extLst>
          </p:cNvPr>
          <p:cNvSpPr txBox="1">
            <a:spLocks/>
          </p:cNvSpPr>
          <p:nvPr userDrawn="1"/>
        </p:nvSpPr>
        <p:spPr>
          <a:xfrm>
            <a:off x="7896675" y="6129338"/>
            <a:ext cx="3600000" cy="728662"/>
          </a:xfrm>
          <a:prstGeom prst="rect">
            <a:avLst/>
          </a:prstGeom>
        </p:spPr>
        <p:txBody>
          <a:bodyPr vert="horz" lIns="0" tIns="0" rIns="0" bIns="0" rtlCol="0" anchor="ctr"/>
          <a:lstStyle>
            <a:defPPr>
              <a:defRPr lang="en-US"/>
            </a:defPPr>
            <a:lvl1pPr marL="0" algn="r" defTabSz="914400" rtl="0" eaLnBrk="1" latinLnBrk="0" hangingPunct="1">
              <a:defRPr sz="10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100">
                <a:solidFill>
                  <a:schemeClr val="tx2"/>
                </a:solidFill>
              </a:rPr>
              <a:t>FORTESCUE</a:t>
            </a:r>
            <a:r>
              <a:rPr lang="en-AU" sz="1100" kern="1200">
                <a:solidFill>
                  <a:schemeClr val="tx2"/>
                </a:solidFill>
                <a:effectLst/>
                <a:latin typeface="+mn-lt"/>
                <a:ea typeface="+mn-ea"/>
                <a:cs typeface="+mn-cs"/>
              </a:rPr>
              <a:t> </a:t>
            </a:r>
            <a:r>
              <a:rPr lang="en-US" sz="1100">
                <a:solidFill>
                  <a:schemeClr val="tx2"/>
                </a:solidFill>
              </a:rPr>
              <a:t>|</a:t>
            </a:r>
            <a:r>
              <a:rPr lang="en-AU" sz="1100" kern="1200">
                <a:solidFill>
                  <a:schemeClr val="tx2"/>
                </a:solidFill>
                <a:effectLst/>
                <a:latin typeface="+mn-lt"/>
                <a:ea typeface="+mn-ea"/>
                <a:cs typeface="+mn-cs"/>
              </a:rPr>
              <a:t> </a:t>
            </a:r>
            <a:fld id="{5F8B1100-BE29-48E9-83FF-7ABA88FA7A4E}" type="slidenum">
              <a:rPr lang="en-US" sz="1100" b="1" smtClean="0">
                <a:solidFill>
                  <a:schemeClr val="tx2"/>
                </a:solidFill>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AU" sz="1200" b="1">
              <a:solidFill>
                <a:schemeClr val="tx2"/>
              </a:solidFill>
            </a:endParaRPr>
          </a:p>
        </p:txBody>
      </p:sp>
      <p:sp>
        <p:nvSpPr>
          <p:cNvPr id="3" name="Title Placeholder 7">
            <a:extLst>
              <a:ext uri="{FF2B5EF4-FFF2-40B4-BE49-F238E27FC236}">
                <a16:creationId xmlns:a16="http://schemas.microsoft.com/office/drawing/2014/main" id="{35EB1D7B-D977-848A-2805-B9A4CB995112}"/>
              </a:ext>
            </a:extLst>
          </p:cNvPr>
          <p:cNvSpPr txBox="1">
            <a:spLocks/>
          </p:cNvSpPr>
          <p:nvPr userDrawn="1"/>
        </p:nvSpPr>
        <p:spPr>
          <a:xfrm>
            <a:off x="695326" y="795416"/>
            <a:ext cx="5007384" cy="1127125"/>
          </a:xfrm>
          <a:prstGeom prst="rect">
            <a:avLst/>
          </a:prstGeom>
        </p:spPr>
        <p:txBody>
          <a:bodyPr vert="horz" lIns="0" tIns="0" rIns="0" bIns="0" rtlCol="0" anchor="t">
            <a:noAutofit/>
          </a:bodyPr>
          <a:lstStyle>
            <a:lvl1pPr algn="l" defTabSz="914400" rtl="0" eaLnBrk="1" latinLnBrk="0" hangingPunct="1">
              <a:lnSpc>
                <a:spcPct val="80000"/>
              </a:lnSpc>
              <a:spcBef>
                <a:spcPct val="0"/>
              </a:spcBef>
              <a:buNone/>
              <a:defRPr sz="3400" b="1" kern="1200">
                <a:solidFill>
                  <a:schemeClr val="bg1"/>
                </a:solidFill>
                <a:latin typeface="+mj-lt"/>
                <a:ea typeface="+mj-ea"/>
                <a:cs typeface="+mj-cs"/>
              </a:defRPr>
            </a:lvl1pPr>
          </a:lstStyle>
          <a:p>
            <a:r>
              <a:rPr lang="en-GB" dirty="0"/>
              <a:t>Integrated mine to market infrastructure</a:t>
            </a:r>
            <a:endParaRPr lang="en-AU" dirty="0"/>
          </a:p>
        </p:txBody>
      </p:sp>
    </p:spTree>
    <p:extLst>
      <p:ext uri="{BB962C8B-B14F-4D97-AF65-F5344CB8AC3E}">
        <p14:creationId xmlns:p14="http://schemas.microsoft.com/office/powerpoint/2010/main" val="293072254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Disclaimer">
    <p:bg>
      <p:bgPr>
        <a:solidFill>
          <a:schemeClr val="tx2"/>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F1C1515-462D-0941-8F11-A0A117AE5EFE}"/>
              </a:ext>
            </a:extLst>
          </p:cNvPr>
          <p:cNvSpPr txBox="1"/>
          <p:nvPr userDrawn="1"/>
        </p:nvSpPr>
        <p:spPr>
          <a:xfrm>
            <a:off x="537530" y="991899"/>
            <a:ext cx="3107309" cy="1940340"/>
          </a:xfrm>
          <a:prstGeom prst="rect">
            <a:avLst/>
          </a:prstGeom>
          <a:noFill/>
        </p:spPr>
        <p:txBody>
          <a:bodyPr wrap="square" rtlCol="0">
            <a:spAutoFit/>
          </a:bodyPr>
          <a:lstStyle/>
          <a:p>
            <a:pPr algn="l">
              <a:lnSpc>
                <a:spcPts val="3600"/>
              </a:lnSpc>
            </a:pPr>
            <a:r>
              <a:rPr lang="en-AU" sz="4000" b="1" i="0" u="none" strike="noStrike" baseline="0" dirty="0">
                <a:solidFill>
                  <a:schemeClr val="bg1"/>
                </a:solidFill>
                <a:latin typeface="+mj-lt"/>
              </a:rPr>
              <a:t>Forward Looking Statements</a:t>
            </a:r>
          </a:p>
          <a:p>
            <a:pPr algn="l">
              <a:lnSpc>
                <a:spcPts val="3600"/>
              </a:lnSpc>
            </a:pPr>
            <a:r>
              <a:rPr lang="en-AU" sz="4000" b="1" i="0" u="none" strike="noStrike" baseline="0" dirty="0">
                <a:solidFill>
                  <a:srgbClr val="00FF33"/>
                </a:solidFill>
                <a:latin typeface="+mj-lt"/>
              </a:rPr>
              <a:t>Disclaimer</a:t>
            </a:r>
            <a:endParaRPr lang="en-AU" sz="4000" dirty="0">
              <a:solidFill>
                <a:srgbClr val="00FF33"/>
              </a:solidFill>
              <a:latin typeface="+mj-lt"/>
            </a:endParaRPr>
          </a:p>
        </p:txBody>
      </p:sp>
      <p:sp>
        <p:nvSpPr>
          <p:cNvPr id="8" name="TextBox 7">
            <a:extLst>
              <a:ext uri="{FF2B5EF4-FFF2-40B4-BE49-F238E27FC236}">
                <a16:creationId xmlns:a16="http://schemas.microsoft.com/office/drawing/2014/main" id="{A7919C3C-A87A-E442-BD29-46DE268A40A2}"/>
              </a:ext>
            </a:extLst>
          </p:cNvPr>
          <p:cNvSpPr txBox="1"/>
          <p:nvPr userDrawn="1"/>
        </p:nvSpPr>
        <p:spPr>
          <a:xfrm>
            <a:off x="3882638" y="979330"/>
            <a:ext cx="6912323" cy="5487972"/>
          </a:xfrm>
          <a:prstGeom prst="rect">
            <a:avLst/>
          </a:prstGeom>
          <a:noFill/>
        </p:spPr>
        <p:txBody>
          <a:bodyPr wrap="square" numCol="2" spcCol="216000" rtlCol="0">
            <a:noAutofit/>
          </a:bodyPr>
          <a:lstStyle/>
          <a:p>
            <a:pPr algn="l">
              <a:lnSpc>
                <a:spcPts val="1400"/>
              </a:lnSpc>
              <a:spcAft>
                <a:spcPts val="600"/>
              </a:spcAft>
            </a:pPr>
            <a:r>
              <a:rPr lang="en-AU" sz="1600" b="1" i="0" u="none" strike="noStrike" baseline="0" dirty="0">
                <a:solidFill>
                  <a:srgbClr val="00FF33"/>
                </a:solidFill>
                <a:latin typeface="+mj-lt"/>
              </a:rPr>
              <a:t>Important Notice</a:t>
            </a:r>
          </a:p>
          <a:p>
            <a:pPr>
              <a:lnSpc>
                <a:spcPct val="107000"/>
              </a:lnSpc>
              <a:spcAft>
                <a:spcPts val="800"/>
              </a:spcAft>
            </a:pPr>
            <a:r>
              <a:rPr lang="en-US" sz="1000" dirty="0">
                <a:solidFill>
                  <a:schemeClr val="bg1"/>
                </a:solidFill>
                <a:effectLst/>
                <a:latin typeface="+mj-lt"/>
                <a:ea typeface="Calibri" panose="020F0502020204030204" pitchFamily="34" charset="0"/>
                <a:cs typeface="Arial" panose="020B0604020202020204" pitchFamily="34" charset="0"/>
              </a:rPr>
              <a:t>The purpose of this presentation is to provide general information about Fortescue Metals Group Ltd (“Fortescue”), including general information in relation to Fortescue’s wholly owned subsidiary Fortescue Future Industries Pty Ltd and its subsidiaries (collectively “FFI”). It is not recommended that any person makes any investment decision in relation to Fortescue or FFI based on this presentation. This presentation contains certain statements which may constitute “forward-looking statements”. Such statements are only predictions and are subject to inherent risks and uncertainties which could cause actual values, results, performance or achievements to differ materially from those expressed, implied or projected in any forward-looking statements. No representation or warranty, express or implied, is made by Fortescue or FFI that the material contained in this presentation will be achieved or prove to be correct. Except for statutory liability which cannot be excluded, each of Fortescue and FFI, their respective officers, employees and advisers expressly disclaims any responsibility for the accuracy or completeness of the material contained in this presentation and excludes all liability whatsoever (including in negligence) for any loss or damage which may be suffered by any person as a consequence of any information in this presentation or any error or omission therefrom. Each of Fortescue and FFI accepts no responsibility to update any person regarding any inaccuracy, omission or change in information in this presentation or any other information made available to a person nor any obligation to furnish the person with any further information.</a:t>
            </a:r>
            <a:endParaRPr lang="en-AU" sz="1000" dirty="0">
              <a:solidFill>
                <a:schemeClr val="bg1"/>
              </a:solidFill>
              <a:effectLst/>
              <a:latin typeface="+mj-lt"/>
              <a:ea typeface="Calibri" panose="020F0502020204030204" pitchFamily="34" charset="0"/>
              <a:cs typeface="Arial" panose="020B0604020202020204" pitchFamily="34" charset="0"/>
            </a:endParaRPr>
          </a:p>
          <a:p>
            <a:pPr algn="l">
              <a:lnSpc>
                <a:spcPts val="1400"/>
              </a:lnSpc>
              <a:spcAft>
                <a:spcPts val="600"/>
              </a:spcAft>
            </a:pPr>
            <a:r>
              <a:rPr lang="en-AU" sz="1600" b="1" i="0" u="none" strike="noStrike" baseline="0" dirty="0">
                <a:solidFill>
                  <a:srgbClr val="00FF33"/>
                </a:solidFill>
                <a:latin typeface="+mj-lt"/>
              </a:rPr>
              <a:t>Additional Information</a:t>
            </a:r>
          </a:p>
          <a:p>
            <a:pPr>
              <a:lnSpc>
                <a:spcPct val="107000"/>
              </a:lnSpc>
              <a:spcAft>
                <a:spcPts val="800"/>
              </a:spcAft>
            </a:pPr>
            <a:r>
              <a:rPr lang="en-US" sz="1000" dirty="0">
                <a:solidFill>
                  <a:schemeClr val="bg1"/>
                </a:solidFill>
                <a:effectLst/>
                <a:latin typeface="+mj-lt"/>
                <a:ea typeface="Calibri" panose="020F0502020204030204" pitchFamily="34" charset="0"/>
                <a:cs typeface="Arial" panose="020B0604020202020204" pitchFamily="34" charset="0"/>
              </a:rPr>
              <a:t>This presentation should be read in conjunction with the Annual Report at 30 June 2020 together with any announcements made by Fortescue and/or FFI in accordance with Fortescue’s continuous disclosure obligations applying to it as a company listed on the Australian Securities Exchange. Any references to reserve and resources estimations should be read in conjunction with Fortescue’s Ore Reserves and Mineral Resources statements released to the Australian Securities Exchange on 21 August 2020. Fortescue confirms in the subsequent public report that it is not aware of any new information or data that materially affects the information included in the relevant market announcement and, in the case of estimates of mineral resources or ore reserves, that all material assumptions and technical parameters underpinning the estimates in the relevant market announcement continue to apply and have not materially changed. All amounts within this presentation are stated in United States Dollars consistent with the functional currency of Fortescue and FFI, unless otherwise stated. Tables contained within this presentation may contain immaterial rounding differences.</a:t>
            </a:r>
            <a:endParaRPr lang="en-AU" sz="1000" dirty="0">
              <a:solidFill>
                <a:schemeClr val="bg1"/>
              </a:solidFill>
              <a:effectLst/>
              <a:latin typeface="+mj-lt"/>
              <a:ea typeface="Calibri" panose="020F0502020204030204" pitchFamily="34" charset="0"/>
              <a:cs typeface="Arial" panose="020B0604020202020204" pitchFamily="34" charset="0"/>
            </a:endParaRPr>
          </a:p>
        </p:txBody>
      </p:sp>
      <p:sp>
        <p:nvSpPr>
          <p:cNvPr id="9" name="Slide Number Placeholder 3">
            <a:extLst>
              <a:ext uri="{FF2B5EF4-FFF2-40B4-BE49-F238E27FC236}">
                <a16:creationId xmlns:a16="http://schemas.microsoft.com/office/drawing/2014/main" id="{055ABE47-EBB8-6344-BFE8-B5ACF589F27C}"/>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a:t>
            </a:fld>
            <a:endParaRPr lang="en-AU" sz="700" dirty="0">
              <a:solidFill>
                <a:schemeClr val="bg1"/>
              </a:solidFill>
            </a:endParaRPr>
          </a:p>
        </p:txBody>
      </p:sp>
      <p:pic>
        <p:nvPicPr>
          <p:cNvPr id="10" name="Picture 9">
            <a:extLst>
              <a:ext uri="{FF2B5EF4-FFF2-40B4-BE49-F238E27FC236}">
                <a16:creationId xmlns:a16="http://schemas.microsoft.com/office/drawing/2014/main" id="{2E775EC5-2DFF-C241-A443-26F059AD4FA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Tree>
    <p:extLst>
      <p:ext uri="{BB962C8B-B14F-4D97-AF65-F5344CB8AC3E}">
        <p14:creationId xmlns:p14="http://schemas.microsoft.com/office/powerpoint/2010/main" val="386038468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Purpose and Values">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C4910A7-BE5E-F04E-969C-09089A16EDB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36964" y="691851"/>
            <a:ext cx="10055527" cy="4866523"/>
          </a:xfrm>
          <a:prstGeom prst="rect">
            <a:avLst/>
          </a:prstGeom>
        </p:spPr>
      </p:pic>
      <p:pic>
        <p:nvPicPr>
          <p:cNvPr id="6" name="Picture 5">
            <a:extLst>
              <a:ext uri="{FF2B5EF4-FFF2-40B4-BE49-F238E27FC236}">
                <a16:creationId xmlns:a16="http://schemas.microsoft.com/office/drawing/2014/main" id="{C9967544-A5A6-AE4B-8F0F-64259BA743C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7" name="Slide Number Placeholder 3">
            <a:extLst>
              <a:ext uri="{FF2B5EF4-FFF2-40B4-BE49-F238E27FC236}">
                <a16:creationId xmlns:a16="http://schemas.microsoft.com/office/drawing/2014/main" id="{1753BA6B-128F-438C-9B52-0A13DAE16921}"/>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a:t>
            </a:fld>
            <a:endParaRPr lang="en-AU" sz="700" dirty="0">
              <a:solidFill>
                <a:schemeClr val="bg1"/>
              </a:solidFill>
            </a:endParaRPr>
          </a:p>
        </p:txBody>
      </p:sp>
    </p:spTree>
    <p:extLst>
      <p:ext uri="{BB962C8B-B14F-4D97-AF65-F5344CB8AC3E}">
        <p14:creationId xmlns:p14="http://schemas.microsoft.com/office/powerpoint/2010/main" val="306083864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tx2"/>
        </a:solidFill>
        <a:effectLst/>
      </p:bgPr>
    </p:bg>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5D778BDA-AF09-4CB3-964B-375C47A98C6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502734" y="2094499"/>
            <a:ext cx="491181" cy="382955"/>
          </a:xfrm>
          <a:prstGeom prst="rect">
            <a:avLst/>
          </a:prstGeom>
        </p:spPr>
      </p:pic>
      <p:pic>
        <p:nvPicPr>
          <p:cNvPr id="13" name="Graphic 12">
            <a:extLst>
              <a:ext uri="{FF2B5EF4-FFF2-40B4-BE49-F238E27FC236}">
                <a16:creationId xmlns:a16="http://schemas.microsoft.com/office/drawing/2014/main" id="{A0CBFE61-B4FD-40A8-9065-8F2B9833D9B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603991" y="4243752"/>
            <a:ext cx="491181" cy="382955"/>
          </a:xfrm>
          <a:prstGeom prst="rect">
            <a:avLst/>
          </a:prstGeom>
        </p:spPr>
      </p:pic>
      <p:sp>
        <p:nvSpPr>
          <p:cNvPr id="7" name="Slide Number Placeholder 3">
            <a:extLst>
              <a:ext uri="{FF2B5EF4-FFF2-40B4-BE49-F238E27FC236}">
                <a16:creationId xmlns:a16="http://schemas.microsoft.com/office/drawing/2014/main" id="{1753BA6B-128F-438C-9B52-0A13DAE16921}"/>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a:t>
            </a:fld>
            <a:endParaRPr lang="en-AU" sz="700" dirty="0">
              <a:solidFill>
                <a:schemeClr val="bg1"/>
              </a:solidFill>
            </a:endParaRPr>
          </a:p>
        </p:txBody>
      </p:sp>
      <p:pic>
        <p:nvPicPr>
          <p:cNvPr id="3" name="Graphic 2">
            <a:extLst>
              <a:ext uri="{FF2B5EF4-FFF2-40B4-BE49-F238E27FC236}">
                <a16:creationId xmlns:a16="http://schemas.microsoft.com/office/drawing/2014/main" id="{9F8E7347-8D99-4044-8CE6-94F6CA5CC5E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763000" y="0"/>
            <a:ext cx="3429000" cy="6858000"/>
          </a:xfrm>
          <a:prstGeom prst="rect">
            <a:avLst/>
          </a:prstGeom>
        </p:spPr>
      </p:pic>
      <p:sp>
        <p:nvSpPr>
          <p:cNvPr id="11" name="TextBox 10">
            <a:extLst>
              <a:ext uri="{FF2B5EF4-FFF2-40B4-BE49-F238E27FC236}">
                <a16:creationId xmlns:a16="http://schemas.microsoft.com/office/drawing/2014/main" id="{2A01A9CF-FF9F-48C2-9054-8970DF5C7D09}"/>
              </a:ext>
            </a:extLst>
          </p:cNvPr>
          <p:cNvSpPr txBox="1"/>
          <p:nvPr userDrawn="1"/>
        </p:nvSpPr>
        <p:spPr>
          <a:xfrm>
            <a:off x="365944" y="2228672"/>
            <a:ext cx="7058672" cy="2400657"/>
          </a:xfrm>
          <a:prstGeom prst="rect">
            <a:avLst/>
          </a:prstGeom>
          <a:noFill/>
        </p:spPr>
        <p:txBody>
          <a:bodyPr wrap="square" rtlCol="0" anchor="ctr">
            <a:spAutoFit/>
          </a:bodyPr>
          <a:lstStyle/>
          <a:p>
            <a:pPr algn="l">
              <a:lnSpc>
                <a:spcPts val="3000"/>
              </a:lnSpc>
            </a:pPr>
            <a:r>
              <a:rPr lang="en-US" sz="3000" b="1" i="0" u="none" strike="noStrike" baseline="0" dirty="0">
                <a:solidFill>
                  <a:schemeClr val="bg1"/>
                </a:solidFill>
                <a:latin typeface="+mj-lt"/>
              </a:rPr>
              <a:t>Our green circle is the circular flow of sustainability – a force of nature, powered by nature. Hydrogen when used as a fuel, creates only steam, returning to water; the vital lifeblood of our planet.</a:t>
            </a:r>
          </a:p>
        </p:txBody>
      </p:sp>
      <p:pic>
        <p:nvPicPr>
          <p:cNvPr id="12" name="Picture 11">
            <a:extLst>
              <a:ext uri="{FF2B5EF4-FFF2-40B4-BE49-F238E27FC236}">
                <a16:creationId xmlns:a16="http://schemas.microsoft.com/office/drawing/2014/main" id="{54F66332-0CFC-4E7D-B043-CB5881152677}"/>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365943" y="330276"/>
            <a:ext cx="1755089" cy="752181"/>
          </a:xfrm>
          <a:prstGeom prst="rect">
            <a:avLst/>
          </a:prstGeom>
        </p:spPr>
      </p:pic>
    </p:spTree>
    <p:extLst>
      <p:ext uri="{BB962C8B-B14F-4D97-AF65-F5344CB8AC3E}">
        <p14:creationId xmlns:p14="http://schemas.microsoft.com/office/powerpoint/2010/main" val="351999454"/>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ext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F8F8A9C-931A-4E55-AE9D-F860E852A9D2}"/>
              </a:ext>
            </a:extLst>
          </p:cNvPr>
          <p:cNvSpPr/>
          <p:nvPr userDrawn="1"/>
        </p:nvSpPr>
        <p:spPr>
          <a:xfrm>
            <a:off x="0" y="0"/>
            <a:ext cx="3734615" cy="6858000"/>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9" name="Text Placeholder 8">
            <a:extLst>
              <a:ext uri="{FF2B5EF4-FFF2-40B4-BE49-F238E27FC236}">
                <a16:creationId xmlns:a16="http://schemas.microsoft.com/office/drawing/2014/main" id="{A878671B-DB1B-4F9A-BA29-80BCC084EDE3}"/>
              </a:ext>
            </a:extLst>
          </p:cNvPr>
          <p:cNvSpPr>
            <a:spLocks noGrp="1"/>
          </p:cNvSpPr>
          <p:nvPr>
            <p:ph type="body" sz="quarter" idx="10"/>
          </p:nvPr>
        </p:nvSpPr>
        <p:spPr>
          <a:xfrm>
            <a:off x="404613" y="506816"/>
            <a:ext cx="3084019" cy="1371601"/>
          </a:xfrm>
          <a:prstGeom prst="rect">
            <a:avLst/>
          </a:prstGeom>
        </p:spPr>
        <p:txBody>
          <a:bodyPr lIns="0" tIns="0" rIns="0" bIns="0"/>
          <a:lstStyle>
            <a:lvl1pPr marL="0" indent="0">
              <a:lnSpc>
                <a:spcPts val="3600"/>
              </a:lnSpc>
              <a:spcBef>
                <a:spcPts val="0"/>
              </a:spcBef>
              <a:buNone/>
              <a:defRPr sz="4000" b="1">
                <a:solidFill>
                  <a:schemeClr val="bg1"/>
                </a:solidFill>
              </a:defRPr>
            </a:lvl1pPr>
          </a:lstStyle>
          <a:p>
            <a:pPr lvl="0"/>
            <a:r>
              <a:rPr lang="en-US" dirty="0"/>
              <a:t>Click to edit Master text styles</a:t>
            </a:r>
          </a:p>
        </p:txBody>
      </p:sp>
      <p:sp>
        <p:nvSpPr>
          <p:cNvPr id="10" name="Text Placeholder 8">
            <a:extLst>
              <a:ext uri="{FF2B5EF4-FFF2-40B4-BE49-F238E27FC236}">
                <a16:creationId xmlns:a16="http://schemas.microsoft.com/office/drawing/2014/main" id="{9F3E708C-69A2-4F42-825F-4F318536B4A9}"/>
              </a:ext>
            </a:extLst>
          </p:cNvPr>
          <p:cNvSpPr>
            <a:spLocks noGrp="1"/>
          </p:cNvSpPr>
          <p:nvPr>
            <p:ph type="body" sz="quarter" idx="11"/>
          </p:nvPr>
        </p:nvSpPr>
        <p:spPr>
          <a:xfrm>
            <a:off x="399009" y="2408827"/>
            <a:ext cx="2334464" cy="1371600"/>
          </a:xfrm>
          <a:prstGeom prst="rect">
            <a:avLst/>
          </a:prstGeom>
        </p:spPr>
        <p:txBody>
          <a:bodyPr lIns="0" tIns="0" rIns="0" bIns="0" anchor="t" anchorCtr="0"/>
          <a:lstStyle>
            <a:lvl1pPr marL="0" indent="0">
              <a:lnSpc>
                <a:spcPts val="2500"/>
              </a:lnSpc>
              <a:spcBef>
                <a:spcPts val="0"/>
              </a:spcBef>
              <a:buNone/>
              <a:defRPr sz="2000" b="0">
                <a:solidFill>
                  <a:srgbClr val="00FF33"/>
                </a:solidFill>
              </a:defRPr>
            </a:lvl1pPr>
          </a:lstStyle>
          <a:p>
            <a:pPr lvl="0"/>
            <a:r>
              <a:rPr lang="en-US" dirty="0"/>
              <a:t>Click to edit Master text styles</a:t>
            </a:r>
          </a:p>
        </p:txBody>
      </p:sp>
      <p:sp>
        <p:nvSpPr>
          <p:cNvPr id="17" name="Text Placeholder 12">
            <a:extLst>
              <a:ext uri="{FF2B5EF4-FFF2-40B4-BE49-F238E27FC236}">
                <a16:creationId xmlns:a16="http://schemas.microsoft.com/office/drawing/2014/main" id="{5E674B3F-3FEC-490A-AB6C-8D825863F581}"/>
              </a:ext>
            </a:extLst>
          </p:cNvPr>
          <p:cNvSpPr>
            <a:spLocks noGrp="1"/>
          </p:cNvSpPr>
          <p:nvPr>
            <p:ph type="body" sz="quarter" idx="14"/>
          </p:nvPr>
        </p:nvSpPr>
        <p:spPr>
          <a:xfrm>
            <a:off x="4208699" y="1631595"/>
            <a:ext cx="6357039" cy="4238475"/>
          </a:xfrm>
          <a:prstGeom prst="rect">
            <a:avLst/>
          </a:prstGeom>
        </p:spPr>
        <p:txBody>
          <a:bodyPr/>
          <a:lstStyle>
            <a:lvl1pPr>
              <a:lnSpc>
                <a:spcPts val="2400"/>
              </a:lnSpc>
              <a:spcBef>
                <a:spcPts val="0"/>
              </a:spcBef>
              <a:spcAft>
                <a:spcPts val="600"/>
              </a:spcAft>
              <a:defRPr sz="20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160" indent="-228594">
              <a:lnSpc>
                <a:spcPts val="2200"/>
              </a:lnSpc>
              <a:spcBef>
                <a:spcPts val="0"/>
              </a:spcBef>
              <a:spcAft>
                <a:spcPts val="600"/>
              </a:spcAft>
              <a:buFont typeface="Arial" panose="020B0604020202020204" pitchFamily="34" charset="0"/>
              <a:buChar char="–"/>
              <a:defRPr sz="1800">
                <a:solidFill>
                  <a:srgbClr val="13294B"/>
                </a:solidFill>
              </a:defRPr>
            </a:lvl4pPr>
            <a:lvl5pPr>
              <a:lnSpc>
                <a:spcPts val="2200"/>
              </a:lnSpc>
              <a:spcBef>
                <a:spcPts val="0"/>
              </a:spcBef>
              <a:spcAft>
                <a:spcPts val="600"/>
              </a:spcAft>
              <a:defRPr sz="18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Text Placeholder 8">
            <a:extLst>
              <a:ext uri="{FF2B5EF4-FFF2-40B4-BE49-F238E27FC236}">
                <a16:creationId xmlns:a16="http://schemas.microsoft.com/office/drawing/2014/main" id="{07C7A8DA-EC6C-7C41-8F46-238DC1E385D7}"/>
              </a:ext>
            </a:extLst>
          </p:cNvPr>
          <p:cNvSpPr>
            <a:spLocks noGrp="1"/>
          </p:cNvSpPr>
          <p:nvPr>
            <p:ph type="body" sz="quarter" idx="15"/>
          </p:nvPr>
        </p:nvSpPr>
        <p:spPr>
          <a:xfrm>
            <a:off x="4208699" y="435524"/>
            <a:ext cx="6357039" cy="602973"/>
          </a:xfrm>
          <a:prstGeom prst="rect">
            <a:avLst/>
          </a:prstGeom>
        </p:spPr>
        <p:txBody>
          <a:bodyPr lIns="0" tIns="0" rIns="0" bIns="0" anchor="ctr" anchorCtr="0"/>
          <a:lstStyle>
            <a:lvl1pPr marL="0" indent="0">
              <a:lnSpc>
                <a:spcPts val="3600"/>
              </a:lnSpc>
              <a:spcBef>
                <a:spcPts val="0"/>
              </a:spcBef>
              <a:buNone/>
              <a:defRPr sz="3600" b="1" spc="-150">
                <a:solidFill>
                  <a:srgbClr val="13294B"/>
                </a:solidFill>
              </a:defRPr>
            </a:lvl1pPr>
          </a:lstStyle>
          <a:p>
            <a:pPr lvl="0"/>
            <a:r>
              <a:rPr lang="en-GB" dirty="0"/>
              <a:t>Click to edit Master text styles</a:t>
            </a:r>
          </a:p>
        </p:txBody>
      </p:sp>
      <p:pic>
        <p:nvPicPr>
          <p:cNvPr id="11" name="Picture 10">
            <a:extLst>
              <a:ext uri="{FF2B5EF4-FFF2-40B4-BE49-F238E27FC236}">
                <a16:creationId xmlns:a16="http://schemas.microsoft.com/office/drawing/2014/main" id="{6C489432-1E48-A24B-9108-03E6BBE0DD3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14" name="Text Placeholder 5">
            <a:extLst>
              <a:ext uri="{FF2B5EF4-FFF2-40B4-BE49-F238E27FC236}">
                <a16:creationId xmlns:a16="http://schemas.microsoft.com/office/drawing/2014/main" id="{3AAD760E-2179-4440-B8CB-35CF1F31BFFB}"/>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Tree>
    <p:extLst>
      <p:ext uri="{BB962C8B-B14F-4D97-AF65-F5344CB8AC3E}">
        <p14:creationId xmlns:p14="http://schemas.microsoft.com/office/powerpoint/2010/main" val="242528438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ext 2">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C489432-1E48-A24B-9108-03E6BBE0DD3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14" name="Text Placeholder 5">
            <a:extLst>
              <a:ext uri="{FF2B5EF4-FFF2-40B4-BE49-F238E27FC236}">
                <a16:creationId xmlns:a16="http://schemas.microsoft.com/office/drawing/2014/main" id="{3AAD760E-2179-4440-B8CB-35CF1F31BFFB}"/>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
        <p:nvSpPr>
          <p:cNvPr id="16" name="Text Placeholder 8">
            <a:extLst>
              <a:ext uri="{FF2B5EF4-FFF2-40B4-BE49-F238E27FC236}">
                <a16:creationId xmlns:a16="http://schemas.microsoft.com/office/drawing/2014/main" id="{F8A396CC-CE84-43BE-93FB-A162BB984C7F}"/>
              </a:ext>
            </a:extLst>
          </p:cNvPr>
          <p:cNvSpPr>
            <a:spLocks noGrp="1"/>
          </p:cNvSpPr>
          <p:nvPr>
            <p:ph type="body" sz="quarter" idx="10"/>
          </p:nvPr>
        </p:nvSpPr>
        <p:spPr>
          <a:xfrm>
            <a:off x="399011" y="499794"/>
            <a:ext cx="10152269"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sp>
        <p:nvSpPr>
          <p:cNvPr id="18" name="Content Placeholder 2">
            <a:extLst>
              <a:ext uri="{FF2B5EF4-FFF2-40B4-BE49-F238E27FC236}">
                <a16:creationId xmlns:a16="http://schemas.microsoft.com/office/drawing/2014/main" id="{14C64504-1943-46B5-8391-0327109D5994}"/>
              </a:ext>
            </a:extLst>
          </p:cNvPr>
          <p:cNvSpPr>
            <a:spLocks noGrp="1"/>
          </p:cNvSpPr>
          <p:nvPr>
            <p:ph idx="11"/>
          </p:nvPr>
        </p:nvSpPr>
        <p:spPr>
          <a:xfrm>
            <a:off x="514124" y="1631595"/>
            <a:ext cx="10037155"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49900744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ext 3">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C489432-1E48-A24B-9108-03E6BBE0DD3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14" name="Text Placeholder 5">
            <a:extLst>
              <a:ext uri="{FF2B5EF4-FFF2-40B4-BE49-F238E27FC236}">
                <a16:creationId xmlns:a16="http://schemas.microsoft.com/office/drawing/2014/main" id="{3AAD760E-2179-4440-B8CB-35CF1F31BFFB}"/>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
        <p:nvSpPr>
          <p:cNvPr id="16" name="Text Placeholder 8">
            <a:extLst>
              <a:ext uri="{FF2B5EF4-FFF2-40B4-BE49-F238E27FC236}">
                <a16:creationId xmlns:a16="http://schemas.microsoft.com/office/drawing/2014/main" id="{F8A396CC-CE84-43BE-93FB-A162BB984C7F}"/>
              </a:ext>
            </a:extLst>
          </p:cNvPr>
          <p:cNvSpPr>
            <a:spLocks noGrp="1"/>
          </p:cNvSpPr>
          <p:nvPr>
            <p:ph type="body" sz="quarter" idx="10"/>
          </p:nvPr>
        </p:nvSpPr>
        <p:spPr>
          <a:xfrm>
            <a:off x="399011" y="499794"/>
            <a:ext cx="10152269"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sp>
        <p:nvSpPr>
          <p:cNvPr id="6" name="Content Placeholder 2">
            <a:extLst>
              <a:ext uri="{FF2B5EF4-FFF2-40B4-BE49-F238E27FC236}">
                <a16:creationId xmlns:a16="http://schemas.microsoft.com/office/drawing/2014/main" id="{9FD98585-4CCC-4034-AB30-8764F80E1BB7}"/>
              </a:ext>
            </a:extLst>
          </p:cNvPr>
          <p:cNvSpPr>
            <a:spLocks noGrp="1"/>
          </p:cNvSpPr>
          <p:nvPr>
            <p:ph idx="11"/>
          </p:nvPr>
        </p:nvSpPr>
        <p:spPr>
          <a:xfrm>
            <a:off x="5727280" y="1631594"/>
            <a:ext cx="4824000"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Content Placeholder 2">
            <a:extLst>
              <a:ext uri="{FF2B5EF4-FFF2-40B4-BE49-F238E27FC236}">
                <a16:creationId xmlns:a16="http://schemas.microsoft.com/office/drawing/2014/main" id="{E2083EB9-F68B-4C19-A9FF-7E888A9794F5}"/>
              </a:ext>
            </a:extLst>
          </p:cNvPr>
          <p:cNvSpPr>
            <a:spLocks noGrp="1"/>
          </p:cNvSpPr>
          <p:nvPr>
            <p:ph idx="12"/>
          </p:nvPr>
        </p:nvSpPr>
        <p:spPr>
          <a:xfrm>
            <a:off x="514125" y="1631595"/>
            <a:ext cx="4824000"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82570954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ext 4">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FBB95631-AF04-954F-86BD-BCA8A52DF5B5}"/>
              </a:ext>
            </a:extLst>
          </p:cNvPr>
          <p:cNvSpPr/>
          <p:nvPr userDrawn="1"/>
        </p:nvSpPr>
        <p:spPr>
          <a:xfrm>
            <a:off x="-14572" y="-1"/>
            <a:ext cx="12206572" cy="1419037"/>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490AF38E-DFC5-6F47-A556-414DE61E3E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25" name="Text Placeholder 8">
            <a:extLst>
              <a:ext uri="{FF2B5EF4-FFF2-40B4-BE49-F238E27FC236}">
                <a16:creationId xmlns:a16="http://schemas.microsoft.com/office/drawing/2014/main" id="{FBAD349B-4A2F-497A-99C2-863EA0B440DC}"/>
              </a:ext>
            </a:extLst>
          </p:cNvPr>
          <p:cNvSpPr>
            <a:spLocks noGrp="1"/>
          </p:cNvSpPr>
          <p:nvPr>
            <p:ph type="body" sz="quarter" idx="10"/>
          </p:nvPr>
        </p:nvSpPr>
        <p:spPr>
          <a:xfrm>
            <a:off x="399011" y="499794"/>
            <a:ext cx="10152269" cy="602973"/>
          </a:xfrm>
          <a:prstGeom prst="rect">
            <a:avLst/>
          </a:prstGeom>
        </p:spPr>
        <p:txBody>
          <a:bodyPr lIns="0" tIns="0" rIns="0" bIns="0" anchor="ctr" anchorCtr="0"/>
          <a:lstStyle>
            <a:lvl1pPr marL="0" indent="0">
              <a:lnSpc>
                <a:spcPts val="3600"/>
              </a:lnSpc>
              <a:spcBef>
                <a:spcPts val="0"/>
              </a:spcBef>
              <a:buNone/>
              <a:defRPr sz="4000" b="1" spc="-150">
                <a:solidFill>
                  <a:schemeClr val="bg1"/>
                </a:solidFill>
              </a:defRPr>
            </a:lvl1pPr>
          </a:lstStyle>
          <a:p>
            <a:pPr lvl="0"/>
            <a:r>
              <a:rPr lang="en-GB" dirty="0"/>
              <a:t>Click to edit Master text styles</a:t>
            </a:r>
          </a:p>
        </p:txBody>
      </p:sp>
      <p:sp>
        <p:nvSpPr>
          <p:cNvPr id="28" name="Content Placeholder 2">
            <a:extLst>
              <a:ext uri="{FF2B5EF4-FFF2-40B4-BE49-F238E27FC236}">
                <a16:creationId xmlns:a16="http://schemas.microsoft.com/office/drawing/2014/main" id="{ACCA5C00-00C5-4397-9DC4-FB8789EFA30D}"/>
              </a:ext>
            </a:extLst>
          </p:cNvPr>
          <p:cNvSpPr>
            <a:spLocks noGrp="1"/>
          </p:cNvSpPr>
          <p:nvPr>
            <p:ph idx="1"/>
          </p:nvPr>
        </p:nvSpPr>
        <p:spPr>
          <a:xfrm>
            <a:off x="514124" y="1631595"/>
            <a:ext cx="10037155"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81937073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ext 5">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FBB95631-AF04-954F-86BD-BCA8A52DF5B5}"/>
              </a:ext>
            </a:extLst>
          </p:cNvPr>
          <p:cNvSpPr/>
          <p:nvPr userDrawn="1"/>
        </p:nvSpPr>
        <p:spPr>
          <a:xfrm>
            <a:off x="-14572" y="-1"/>
            <a:ext cx="12206572" cy="1419037"/>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490AF38E-DFC5-6F47-A556-414DE61E3E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25" name="Text Placeholder 8">
            <a:extLst>
              <a:ext uri="{FF2B5EF4-FFF2-40B4-BE49-F238E27FC236}">
                <a16:creationId xmlns:a16="http://schemas.microsoft.com/office/drawing/2014/main" id="{FBAD349B-4A2F-497A-99C2-863EA0B440DC}"/>
              </a:ext>
            </a:extLst>
          </p:cNvPr>
          <p:cNvSpPr>
            <a:spLocks noGrp="1"/>
          </p:cNvSpPr>
          <p:nvPr>
            <p:ph type="body" sz="quarter" idx="10"/>
          </p:nvPr>
        </p:nvSpPr>
        <p:spPr>
          <a:xfrm>
            <a:off x="399011" y="499794"/>
            <a:ext cx="10152269" cy="602973"/>
          </a:xfrm>
          <a:prstGeom prst="rect">
            <a:avLst/>
          </a:prstGeom>
        </p:spPr>
        <p:txBody>
          <a:bodyPr lIns="0" tIns="0" rIns="0" bIns="0" anchor="ctr" anchorCtr="0"/>
          <a:lstStyle>
            <a:lvl1pPr marL="0" indent="0">
              <a:lnSpc>
                <a:spcPts val="3600"/>
              </a:lnSpc>
              <a:spcBef>
                <a:spcPts val="0"/>
              </a:spcBef>
              <a:buNone/>
              <a:defRPr sz="4000" b="1" spc="-150">
                <a:solidFill>
                  <a:schemeClr val="bg1"/>
                </a:solidFill>
              </a:defRPr>
            </a:lvl1pPr>
          </a:lstStyle>
          <a:p>
            <a:pPr lvl="0"/>
            <a:r>
              <a:rPr lang="en-GB" dirty="0"/>
              <a:t>Click to edit Master text styles</a:t>
            </a:r>
          </a:p>
        </p:txBody>
      </p:sp>
      <p:sp>
        <p:nvSpPr>
          <p:cNvPr id="6" name="Content Placeholder 2">
            <a:extLst>
              <a:ext uri="{FF2B5EF4-FFF2-40B4-BE49-F238E27FC236}">
                <a16:creationId xmlns:a16="http://schemas.microsoft.com/office/drawing/2014/main" id="{F3BD59D6-7558-4FE5-A4DA-84FBBF5D3096}"/>
              </a:ext>
            </a:extLst>
          </p:cNvPr>
          <p:cNvSpPr>
            <a:spLocks noGrp="1"/>
          </p:cNvSpPr>
          <p:nvPr>
            <p:ph idx="1"/>
          </p:nvPr>
        </p:nvSpPr>
        <p:spPr>
          <a:xfrm>
            <a:off x="514125" y="1631595"/>
            <a:ext cx="4824000"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Content Placeholder 2">
            <a:extLst>
              <a:ext uri="{FF2B5EF4-FFF2-40B4-BE49-F238E27FC236}">
                <a16:creationId xmlns:a16="http://schemas.microsoft.com/office/drawing/2014/main" id="{71B7F27B-F1C1-4AAC-8821-D82CDF4B2F3F}"/>
              </a:ext>
            </a:extLst>
          </p:cNvPr>
          <p:cNvSpPr>
            <a:spLocks noGrp="1"/>
          </p:cNvSpPr>
          <p:nvPr>
            <p:ph idx="11"/>
          </p:nvPr>
        </p:nvSpPr>
        <p:spPr>
          <a:xfrm>
            <a:off x="5727280" y="1631594"/>
            <a:ext cx="4824000"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92700650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ext (Left) 1">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80B4E7A-3480-1043-B3EF-EABD8CCE89C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8388" t="716" r="27694" b="716"/>
          <a:stretch/>
        </p:blipFill>
        <p:spPr>
          <a:xfrm>
            <a:off x="7330191" y="0"/>
            <a:ext cx="4861809" cy="6858000"/>
          </a:xfrm>
          <a:prstGeom prst="rect">
            <a:avLst/>
          </a:prstGeom>
        </p:spPr>
      </p:pic>
      <p:sp>
        <p:nvSpPr>
          <p:cNvPr id="10" name="Content Placeholder 2">
            <a:extLst>
              <a:ext uri="{FF2B5EF4-FFF2-40B4-BE49-F238E27FC236}">
                <a16:creationId xmlns:a16="http://schemas.microsoft.com/office/drawing/2014/main" id="{C3FCD3CF-3520-2042-800B-310ABB60A67F}"/>
              </a:ext>
            </a:extLst>
          </p:cNvPr>
          <p:cNvSpPr>
            <a:spLocks noGrp="1"/>
          </p:cNvSpPr>
          <p:nvPr>
            <p:ph idx="1"/>
          </p:nvPr>
        </p:nvSpPr>
        <p:spPr>
          <a:xfrm>
            <a:off x="514126" y="1631595"/>
            <a:ext cx="6357038"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8">
            <a:extLst>
              <a:ext uri="{FF2B5EF4-FFF2-40B4-BE49-F238E27FC236}">
                <a16:creationId xmlns:a16="http://schemas.microsoft.com/office/drawing/2014/main" id="{71E75A63-27EC-F544-838B-0618AC92FB50}"/>
              </a:ext>
            </a:extLst>
          </p:cNvPr>
          <p:cNvSpPr>
            <a:spLocks noGrp="1"/>
          </p:cNvSpPr>
          <p:nvPr>
            <p:ph type="body" sz="quarter" idx="10"/>
          </p:nvPr>
        </p:nvSpPr>
        <p:spPr>
          <a:xfrm>
            <a:off x="399011" y="499794"/>
            <a:ext cx="6829103"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7" name="Picture 6">
            <a:extLst>
              <a:ext uri="{FF2B5EF4-FFF2-40B4-BE49-F238E27FC236}">
                <a16:creationId xmlns:a16="http://schemas.microsoft.com/office/drawing/2014/main" id="{23455862-F996-4E1B-B036-EBEFB6D85B9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8" name="Slide Number Placeholder 3">
            <a:extLst>
              <a:ext uri="{FF2B5EF4-FFF2-40B4-BE49-F238E27FC236}">
                <a16:creationId xmlns:a16="http://schemas.microsoft.com/office/drawing/2014/main" id="{30B6C2E1-AC9D-428F-BB93-AEEABF205098}"/>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a:t>
            </a:fld>
            <a:endParaRPr lang="en-AU" sz="700" dirty="0">
              <a:solidFill>
                <a:schemeClr val="bg1"/>
              </a:solidFill>
            </a:endParaRPr>
          </a:p>
        </p:txBody>
      </p:sp>
    </p:spTree>
    <p:extLst>
      <p:ext uri="{BB962C8B-B14F-4D97-AF65-F5344CB8AC3E}">
        <p14:creationId xmlns:p14="http://schemas.microsoft.com/office/powerpoint/2010/main" val="151617636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ext (Left) 2">
    <p:spTree>
      <p:nvGrpSpPr>
        <p:cNvPr id="1" name=""/>
        <p:cNvGrpSpPr/>
        <p:nvPr/>
      </p:nvGrpSpPr>
      <p:grpSpPr>
        <a:xfrm>
          <a:off x="0" y="0"/>
          <a:ext cx="0" cy="0"/>
          <a:chOff x="0" y="0"/>
          <a:chExt cx="0" cy="0"/>
        </a:xfrm>
      </p:grpSpPr>
      <p:sp>
        <p:nvSpPr>
          <p:cNvPr id="12" name="Text Placeholder 8">
            <a:extLst>
              <a:ext uri="{FF2B5EF4-FFF2-40B4-BE49-F238E27FC236}">
                <a16:creationId xmlns:a16="http://schemas.microsoft.com/office/drawing/2014/main" id="{71E75A63-27EC-F544-838B-0618AC92FB50}"/>
              </a:ext>
            </a:extLst>
          </p:cNvPr>
          <p:cNvSpPr>
            <a:spLocks noGrp="1"/>
          </p:cNvSpPr>
          <p:nvPr>
            <p:ph type="body" sz="quarter" idx="10"/>
          </p:nvPr>
        </p:nvSpPr>
        <p:spPr>
          <a:xfrm>
            <a:off x="399011" y="499794"/>
            <a:ext cx="6766899"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6" name="Picture 5" descr="A picture containing mountain, water, outdoor, nature&#10;&#10;Description automatically generated">
            <a:extLst>
              <a:ext uri="{FF2B5EF4-FFF2-40B4-BE49-F238E27FC236}">
                <a16:creationId xmlns:a16="http://schemas.microsoft.com/office/drawing/2014/main" id="{C8A72194-F5BE-734F-8615-4D13836B42B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330189" y="-2002"/>
            <a:ext cx="4863230" cy="6860002"/>
          </a:xfrm>
          <a:prstGeom prst="rect">
            <a:avLst/>
          </a:prstGeom>
        </p:spPr>
      </p:pic>
      <p:pic>
        <p:nvPicPr>
          <p:cNvPr id="7" name="Picture 6">
            <a:extLst>
              <a:ext uri="{FF2B5EF4-FFF2-40B4-BE49-F238E27FC236}">
                <a16:creationId xmlns:a16="http://schemas.microsoft.com/office/drawing/2014/main" id="{982AD134-FAA8-431E-979A-CCDD9D333C3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8" name="Slide Number Placeholder 3">
            <a:extLst>
              <a:ext uri="{FF2B5EF4-FFF2-40B4-BE49-F238E27FC236}">
                <a16:creationId xmlns:a16="http://schemas.microsoft.com/office/drawing/2014/main" id="{A30B4690-AA1E-4065-81FF-5F276C891E73}"/>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a:t>
            </a:fld>
            <a:endParaRPr lang="en-AU" sz="700" dirty="0">
              <a:solidFill>
                <a:schemeClr val="bg1"/>
              </a:solidFill>
            </a:endParaRPr>
          </a:p>
        </p:txBody>
      </p:sp>
      <p:sp>
        <p:nvSpPr>
          <p:cNvPr id="11" name="Content Placeholder 2">
            <a:extLst>
              <a:ext uri="{FF2B5EF4-FFF2-40B4-BE49-F238E27FC236}">
                <a16:creationId xmlns:a16="http://schemas.microsoft.com/office/drawing/2014/main" id="{9B756504-393C-47A9-9B07-C69D813984F2}"/>
              </a:ext>
            </a:extLst>
          </p:cNvPr>
          <p:cNvSpPr>
            <a:spLocks noGrp="1"/>
          </p:cNvSpPr>
          <p:nvPr>
            <p:ph idx="1"/>
          </p:nvPr>
        </p:nvSpPr>
        <p:spPr>
          <a:xfrm>
            <a:off x="514126" y="1631595"/>
            <a:ext cx="6357038"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484544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ext (Left) 3">
    <p:spTree>
      <p:nvGrpSpPr>
        <p:cNvPr id="1" name=""/>
        <p:cNvGrpSpPr/>
        <p:nvPr/>
      </p:nvGrpSpPr>
      <p:grpSpPr>
        <a:xfrm>
          <a:off x="0" y="0"/>
          <a:ext cx="0" cy="0"/>
          <a:chOff x="0" y="0"/>
          <a:chExt cx="0" cy="0"/>
        </a:xfrm>
      </p:grpSpPr>
      <p:sp>
        <p:nvSpPr>
          <p:cNvPr id="12" name="Text Placeholder 8">
            <a:extLst>
              <a:ext uri="{FF2B5EF4-FFF2-40B4-BE49-F238E27FC236}">
                <a16:creationId xmlns:a16="http://schemas.microsoft.com/office/drawing/2014/main" id="{71E75A63-27EC-F544-838B-0618AC92FB50}"/>
              </a:ext>
            </a:extLst>
          </p:cNvPr>
          <p:cNvSpPr>
            <a:spLocks noGrp="1"/>
          </p:cNvSpPr>
          <p:nvPr>
            <p:ph type="body" sz="quarter" idx="10"/>
          </p:nvPr>
        </p:nvSpPr>
        <p:spPr>
          <a:xfrm>
            <a:off x="399011" y="499794"/>
            <a:ext cx="6822883"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7" name="Picture 6">
            <a:extLst>
              <a:ext uri="{FF2B5EF4-FFF2-40B4-BE49-F238E27FC236}">
                <a16:creationId xmlns:a16="http://schemas.microsoft.com/office/drawing/2014/main" id="{8498B412-3938-8047-B922-7F82A4865DA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7330187" y="0"/>
            <a:ext cx="4861811" cy="6858000"/>
          </a:xfrm>
          <a:prstGeom prst="rect">
            <a:avLst/>
          </a:prstGeom>
        </p:spPr>
      </p:pic>
      <p:pic>
        <p:nvPicPr>
          <p:cNvPr id="8" name="Picture 7">
            <a:extLst>
              <a:ext uri="{FF2B5EF4-FFF2-40B4-BE49-F238E27FC236}">
                <a16:creationId xmlns:a16="http://schemas.microsoft.com/office/drawing/2014/main" id="{7C3D7425-9B8D-4180-A58C-18A36E0C275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11" name="Slide Number Placeholder 3">
            <a:extLst>
              <a:ext uri="{FF2B5EF4-FFF2-40B4-BE49-F238E27FC236}">
                <a16:creationId xmlns:a16="http://schemas.microsoft.com/office/drawing/2014/main" id="{C33E8BFB-3DDC-43A1-A4C2-293F744566CC}"/>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a:t>
            </a:fld>
            <a:endParaRPr lang="en-AU" sz="700" dirty="0">
              <a:solidFill>
                <a:schemeClr val="bg1"/>
              </a:solidFill>
            </a:endParaRPr>
          </a:p>
        </p:txBody>
      </p:sp>
      <p:sp>
        <p:nvSpPr>
          <p:cNvPr id="13" name="Content Placeholder 2">
            <a:extLst>
              <a:ext uri="{FF2B5EF4-FFF2-40B4-BE49-F238E27FC236}">
                <a16:creationId xmlns:a16="http://schemas.microsoft.com/office/drawing/2014/main" id="{590060DA-A006-45D1-8206-5E77B47E1D90}"/>
              </a:ext>
            </a:extLst>
          </p:cNvPr>
          <p:cNvSpPr>
            <a:spLocks noGrp="1"/>
          </p:cNvSpPr>
          <p:nvPr>
            <p:ph idx="1"/>
          </p:nvPr>
        </p:nvSpPr>
        <p:spPr>
          <a:xfrm>
            <a:off x="514126" y="1631595"/>
            <a:ext cx="6357038"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6210491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ext (Left) 4">
    <p:spTree>
      <p:nvGrpSpPr>
        <p:cNvPr id="1" name=""/>
        <p:cNvGrpSpPr/>
        <p:nvPr/>
      </p:nvGrpSpPr>
      <p:grpSpPr>
        <a:xfrm>
          <a:off x="0" y="0"/>
          <a:ext cx="0" cy="0"/>
          <a:chOff x="0" y="0"/>
          <a:chExt cx="0" cy="0"/>
        </a:xfrm>
      </p:grpSpPr>
      <p:sp>
        <p:nvSpPr>
          <p:cNvPr id="12" name="Text Placeholder 8">
            <a:extLst>
              <a:ext uri="{FF2B5EF4-FFF2-40B4-BE49-F238E27FC236}">
                <a16:creationId xmlns:a16="http://schemas.microsoft.com/office/drawing/2014/main" id="{71E75A63-27EC-F544-838B-0618AC92FB50}"/>
              </a:ext>
            </a:extLst>
          </p:cNvPr>
          <p:cNvSpPr>
            <a:spLocks noGrp="1"/>
          </p:cNvSpPr>
          <p:nvPr>
            <p:ph type="body" sz="quarter" idx="10"/>
          </p:nvPr>
        </p:nvSpPr>
        <p:spPr>
          <a:xfrm>
            <a:off x="399012" y="499794"/>
            <a:ext cx="6810442"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6" name="Picture 5">
            <a:extLst>
              <a:ext uri="{FF2B5EF4-FFF2-40B4-BE49-F238E27FC236}">
                <a16:creationId xmlns:a16="http://schemas.microsoft.com/office/drawing/2014/main" id="{7B28767A-CB09-624C-A7C1-AB58B072BB0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7334954" y="0"/>
            <a:ext cx="4857046" cy="6858000"/>
          </a:xfrm>
          <a:prstGeom prst="rect">
            <a:avLst/>
          </a:prstGeom>
        </p:spPr>
      </p:pic>
      <p:pic>
        <p:nvPicPr>
          <p:cNvPr id="7" name="Picture 6">
            <a:extLst>
              <a:ext uri="{FF2B5EF4-FFF2-40B4-BE49-F238E27FC236}">
                <a16:creationId xmlns:a16="http://schemas.microsoft.com/office/drawing/2014/main" id="{64518055-DB4E-4635-9454-60687F61EAB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8" name="Slide Number Placeholder 3">
            <a:extLst>
              <a:ext uri="{FF2B5EF4-FFF2-40B4-BE49-F238E27FC236}">
                <a16:creationId xmlns:a16="http://schemas.microsoft.com/office/drawing/2014/main" id="{6FEE3C15-7BC4-413D-A9F6-8414F4F90E81}"/>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a:t>
            </a:fld>
            <a:endParaRPr lang="en-AU" sz="700" dirty="0">
              <a:solidFill>
                <a:schemeClr val="bg1"/>
              </a:solidFill>
            </a:endParaRPr>
          </a:p>
        </p:txBody>
      </p:sp>
      <p:sp>
        <p:nvSpPr>
          <p:cNvPr id="11" name="Content Placeholder 2">
            <a:extLst>
              <a:ext uri="{FF2B5EF4-FFF2-40B4-BE49-F238E27FC236}">
                <a16:creationId xmlns:a16="http://schemas.microsoft.com/office/drawing/2014/main" id="{8444B404-2FA1-4BD0-8861-014708DA559F}"/>
              </a:ext>
            </a:extLst>
          </p:cNvPr>
          <p:cNvSpPr>
            <a:spLocks noGrp="1"/>
          </p:cNvSpPr>
          <p:nvPr>
            <p:ph idx="1"/>
          </p:nvPr>
        </p:nvSpPr>
        <p:spPr>
          <a:xfrm>
            <a:off x="514126" y="1631595"/>
            <a:ext cx="6357038"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33139984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ext (Left) 5">
    <p:spTree>
      <p:nvGrpSpPr>
        <p:cNvPr id="1" name=""/>
        <p:cNvGrpSpPr/>
        <p:nvPr/>
      </p:nvGrpSpPr>
      <p:grpSpPr>
        <a:xfrm>
          <a:off x="0" y="0"/>
          <a:ext cx="0" cy="0"/>
          <a:chOff x="0" y="0"/>
          <a:chExt cx="0" cy="0"/>
        </a:xfrm>
      </p:grpSpPr>
      <p:sp>
        <p:nvSpPr>
          <p:cNvPr id="12" name="Text Placeholder 8">
            <a:extLst>
              <a:ext uri="{FF2B5EF4-FFF2-40B4-BE49-F238E27FC236}">
                <a16:creationId xmlns:a16="http://schemas.microsoft.com/office/drawing/2014/main" id="{71E75A63-27EC-F544-838B-0618AC92FB50}"/>
              </a:ext>
            </a:extLst>
          </p:cNvPr>
          <p:cNvSpPr>
            <a:spLocks noGrp="1"/>
          </p:cNvSpPr>
          <p:nvPr>
            <p:ph type="body" sz="quarter" idx="10"/>
          </p:nvPr>
        </p:nvSpPr>
        <p:spPr>
          <a:xfrm>
            <a:off x="399012" y="499794"/>
            <a:ext cx="6810442"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14" name="Picture 13" descr="A picture containing tree, green, vegetable&#10;&#10;Description automatically generated">
            <a:extLst>
              <a:ext uri="{FF2B5EF4-FFF2-40B4-BE49-F238E27FC236}">
                <a16:creationId xmlns:a16="http://schemas.microsoft.com/office/drawing/2014/main" id="{E3C82A74-F6DE-4AEB-A53C-F0582DC829C8}"/>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a:off x="7330187" y="0"/>
            <a:ext cx="4861813" cy="6858000"/>
          </a:xfrm>
          <a:prstGeom prst="rect">
            <a:avLst/>
          </a:prstGeom>
        </p:spPr>
      </p:pic>
      <p:pic>
        <p:nvPicPr>
          <p:cNvPr id="15" name="Picture 14">
            <a:extLst>
              <a:ext uri="{FF2B5EF4-FFF2-40B4-BE49-F238E27FC236}">
                <a16:creationId xmlns:a16="http://schemas.microsoft.com/office/drawing/2014/main" id="{BA8CDCDB-20E8-4034-B083-2A91B85B2E9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16" name="Slide Number Placeholder 3">
            <a:extLst>
              <a:ext uri="{FF2B5EF4-FFF2-40B4-BE49-F238E27FC236}">
                <a16:creationId xmlns:a16="http://schemas.microsoft.com/office/drawing/2014/main" id="{C0CB732E-5DA7-491C-AEA0-FC1CF608D11E}"/>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a:t>
            </a:fld>
            <a:endParaRPr lang="en-AU" sz="700" dirty="0">
              <a:solidFill>
                <a:schemeClr val="bg1"/>
              </a:solidFill>
            </a:endParaRPr>
          </a:p>
        </p:txBody>
      </p:sp>
      <p:sp>
        <p:nvSpPr>
          <p:cNvPr id="17" name="Content Placeholder 2">
            <a:extLst>
              <a:ext uri="{FF2B5EF4-FFF2-40B4-BE49-F238E27FC236}">
                <a16:creationId xmlns:a16="http://schemas.microsoft.com/office/drawing/2014/main" id="{7BC5B5FA-5632-466E-8F6B-10BC6509F6A1}"/>
              </a:ext>
            </a:extLst>
          </p:cNvPr>
          <p:cNvSpPr>
            <a:spLocks noGrp="1"/>
          </p:cNvSpPr>
          <p:nvPr>
            <p:ph idx="1"/>
          </p:nvPr>
        </p:nvSpPr>
        <p:spPr>
          <a:xfrm>
            <a:off x="514126" y="1631595"/>
            <a:ext cx="6357038"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428607295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ext (Left) 6">
    <p:spTree>
      <p:nvGrpSpPr>
        <p:cNvPr id="1" name=""/>
        <p:cNvGrpSpPr/>
        <p:nvPr/>
      </p:nvGrpSpPr>
      <p:grpSpPr>
        <a:xfrm>
          <a:off x="0" y="0"/>
          <a:ext cx="0" cy="0"/>
          <a:chOff x="0" y="0"/>
          <a:chExt cx="0" cy="0"/>
        </a:xfrm>
      </p:grpSpPr>
      <p:pic>
        <p:nvPicPr>
          <p:cNvPr id="7" name="Picture 6" descr="A picture containing colorful, decorated, store, sale&#10;&#10;Description automatically generated">
            <a:extLst>
              <a:ext uri="{FF2B5EF4-FFF2-40B4-BE49-F238E27FC236}">
                <a16:creationId xmlns:a16="http://schemas.microsoft.com/office/drawing/2014/main" id="{DB1D4F8A-919D-4A11-BE3C-F9174942E1B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b="-34"/>
          <a:stretch/>
        </p:blipFill>
        <p:spPr>
          <a:xfrm>
            <a:off x="7411660" y="0"/>
            <a:ext cx="4780339" cy="6858000"/>
          </a:xfrm>
          <a:prstGeom prst="rect">
            <a:avLst/>
          </a:prstGeom>
        </p:spPr>
      </p:pic>
      <p:sp>
        <p:nvSpPr>
          <p:cNvPr id="12" name="Text Placeholder 8">
            <a:extLst>
              <a:ext uri="{FF2B5EF4-FFF2-40B4-BE49-F238E27FC236}">
                <a16:creationId xmlns:a16="http://schemas.microsoft.com/office/drawing/2014/main" id="{71E75A63-27EC-F544-838B-0618AC92FB50}"/>
              </a:ext>
            </a:extLst>
          </p:cNvPr>
          <p:cNvSpPr>
            <a:spLocks noGrp="1"/>
          </p:cNvSpPr>
          <p:nvPr>
            <p:ph type="body" sz="quarter" idx="10"/>
          </p:nvPr>
        </p:nvSpPr>
        <p:spPr>
          <a:xfrm>
            <a:off x="399012" y="499794"/>
            <a:ext cx="6810442"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8" name="Picture 7">
            <a:extLst>
              <a:ext uri="{FF2B5EF4-FFF2-40B4-BE49-F238E27FC236}">
                <a16:creationId xmlns:a16="http://schemas.microsoft.com/office/drawing/2014/main" id="{DC79209A-0DAB-4C4C-ACCD-0B53295D364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11" name="Slide Number Placeholder 3">
            <a:extLst>
              <a:ext uri="{FF2B5EF4-FFF2-40B4-BE49-F238E27FC236}">
                <a16:creationId xmlns:a16="http://schemas.microsoft.com/office/drawing/2014/main" id="{42783080-E39C-4684-941F-79EB133305DB}"/>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a:t>
            </a:fld>
            <a:endParaRPr lang="en-AU" sz="700" dirty="0">
              <a:solidFill>
                <a:schemeClr val="bg1"/>
              </a:solidFill>
            </a:endParaRPr>
          </a:p>
        </p:txBody>
      </p:sp>
      <p:sp>
        <p:nvSpPr>
          <p:cNvPr id="13" name="Content Placeholder 2">
            <a:extLst>
              <a:ext uri="{FF2B5EF4-FFF2-40B4-BE49-F238E27FC236}">
                <a16:creationId xmlns:a16="http://schemas.microsoft.com/office/drawing/2014/main" id="{C0B39AA8-DEC7-497C-AF66-EFA4B24D14BA}"/>
              </a:ext>
            </a:extLst>
          </p:cNvPr>
          <p:cNvSpPr>
            <a:spLocks noGrp="1"/>
          </p:cNvSpPr>
          <p:nvPr>
            <p:ph idx="1"/>
          </p:nvPr>
        </p:nvSpPr>
        <p:spPr>
          <a:xfrm>
            <a:off x="514126" y="1631595"/>
            <a:ext cx="6357038"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425294573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ext (Right) 1">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C0C0F6D-C84F-7E44-B83F-9BE73B10738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8388" t="716" r="27694" b="716"/>
          <a:stretch/>
        </p:blipFill>
        <p:spPr>
          <a:xfrm>
            <a:off x="0" y="0"/>
            <a:ext cx="4861809" cy="6858000"/>
          </a:xfrm>
          <a:prstGeom prst="rect">
            <a:avLst/>
          </a:prstGeom>
        </p:spPr>
      </p:pic>
      <p:sp>
        <p:nvSpPr>
          <p:cNvPr id="13" name="Content Placeholder 2">
            <a:extLst>
              <a:ext uri="{FF2B5EF4-FFF2-40B4-BE49-F238E27FC236}">
                <a16:creationId xmlns:a16="http://schemas.microsoft.com/office/drawing/2014/main" id="{096478FD-1D59-1240-9389-AB3A28C1285E}"/>
              </a:ext>
            </a:extLst>
          </p:cNvPr>
          <p:cNvSpPr>
            <a:spLocks noGrp="1"/>
          </p:cNvSpPr>
          <p:nvPr>
            <p:ph idx="1"/>
          </p:nvPr>
        </p:nvSpPr>
        <p:spPr>
          <a:xfrm>
            <a:off x="5287832" y="1631595"/>
            <a:ext cx="6357038"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4" name="Text Placeholder 8">
            <a:extLst>
              <a:ext uri="{FF2B5EF4-FFF2-40B4-BE49-F238E27FC236}">
                <a16:creationId xmlns:a16="http://schemas.microsoft.com/office/drawing/2014/main" id="{7372402F-9DB2-5E41-953A-DFEEB803ED11}"/>
              </a:ext>
            </a:extLst>
          </p:cNvPr>
          <p:cNvSpPr>
            <a:spLocks noGrp="1"/>
          </p:cNvSpPr>
          <p:nvPr>
            <p:ph type="body" sz="quarter" idx="10"/>
          </p:nvPr>
        </p:nvSpPr>
        <p:spPr>
          <a:xfrm>
            <a:off x="5172718" y="499794"/>
            <a:ext cx="6810442"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9" name="Picture 8">
            <a:extLst>
              <a:ext uri="{FF2B5EF4-FFF2-40B4-BE49-F238E27FC236}">
                <a16:creationId xmlns:a16="http://schemas.microsoft.com/office/drawing/2014/main" id="{0DE1CB75-2BD2-A445-9AED-EBD6C118745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1212665" y="0"/>
            <a:ext cx="3649144" cy="6858000"/>
          </a:xfrm>
          <a:prstGeom prst="rect">
            <a:avLst/>
          </a:prstGeom>
        </p:spPr>
      </p:pic>
      <p:sp>
        <p:nvSpPr>
          <p:cNvPr id="10" name="Text Placeholder 5">
            <a:extLst>
              <a:ext uri="{FF2B5EF4-FFF2-40B4-BE49-F238E27FC236}">
                <a16:creationId xmlns:a16="http://schemas.microsoft.com/office/drawing/2014/main" id="{D0A8946C-515A-4722-B9A5-3C7AB969FB31}"/>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Tree>
    <p:extLst>
      <p:ext uri="{BB962C8B-B14F-4D97-AF65-F5344CB8AC3E}">
        <p14:creationId xmlns:p14="http://schemas.microsoft.com/office/powerpoint/2010/main" val="39589687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ext (Right) 2">
    <p:spTree>
      <p:nvGrpSpPr>
        <p:cNvPr id="1" name=""/>
        <p:cNvGrpSpPr/>
        <p:nvPr/>
      </p:nvGrpSpPr>
      <p:grpSpPr>
        <a:xfrm>
          <a:off x="0" y="0"/>
          <a:ext cx="0" cy="0"/>
          <a:chOff x="0" y="0"/>
          <a:chExt cx="0" cy="0"/>
        </a:xfrm>
      </p:grpSpPr>
      <p:pic>
        <p:nvPicPr>
          <p:cNvPr id="6" name="Picture 5" descr="A picture containing mountain, water, outdoor, nature&#10;&#10;Description automatically generated">
            <a:extLst>
              <a:ext uri="{FF2B5EF4-FFF2-40B4-BE49-F238E27FC236}">
                <a16:creationId xmlns:a16="http://schemas.microsoft.com/office/drawing/2014/main" id="{A8D8C5BB-1655-B84D-87BD-00F565AA46F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18" y="-2002"/>
            <a:ext cx="4863230" cy="6860002"/>
          </a:xfrm>
          <a:prstGeom prst="rect">
            <a:avLst/>
          </a:prstGeom>
        </p:spPr>
      </p:pic>
      <p:sp>
        <p:nvSpPr>
          <p:cNvPr id="9" name="Text Placeholder 8">
            <a:extLst>
              <a:ext uri="{FF2B5EF4-FFF2-40B4-BE49-F238E27FC236}">
                <a16:creationId xmlns:a16="http://schemas.microsoft.com/office/drawing/2014/main" id="{276B2BBE-19B2-4E4B-9E84-3A582E1448DF}"/>
              </a:ext>
            </a:extLst>
          </p:cNvPr>
          <p:cNvSpPr>
            <a:spLocks noGrp="1"/>
          </p:cNvSpPr>
          <p:nvPr>
            <p:ph type="body" sz="quarter" idx="10"/>
          </p:nvPr>
        </p:nvSpPr>
        <p:spPr>
          <a:xfrm>
            <a:off x="5172718" y="499794"/>
            <a:ext cx="6810442"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10" name="Picture 9">
            <a:extLst>
              <a:ext uri="{FF2B5EF4-FFF2-40B4-BE49-F238E27FC236}">
                <a16:creationId xmlns:a16="http://schemas.microsoft.com/office/drawing/2014/main" id="{BEE29090-DF62-D34A-A736-671A4AADCCCC}"/>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1212665" y="0"/>
            <a:ext cx="3649144" cy="6858000"/>
          </a:xfrm>
          <a:prstGeom prst="rect">
            <a:avLst/>
          </a:prstGeom>
        </p:spPr>
      </p:pic>
      <p:sp>
        <p:nvSpPr>
          <p:cNvPr id="12" name="Text Placeholder 5">
            <a:extLst>
              <a:ext uri="{FF2B5EF4-FFF2-40B4-BE49-F238E27FC236}">
                <a16:creationId xmlns:a16="http://schemas.microsoft.com/office/drawing/2014/main" id="{4E4F42CE-06B3-4DF0-9D76-D5FC6836D892}"/>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
        <p:nvSpPr>
          <p:cNvPr id="13" name="Content Placeholder 2">
            <a:extLst>
              <a:ext uri="{FF2B5EF4-FFF2-40B4-BE49-F238E27FC236}">
                <a16:creationId xmlns:a16="http://schemas.microsoft.com/office/drawing/2014/main" id="{61D96EEE-8AB2-47F9-AA0F-C3376F856FB7}"/>
              </a:ext>
            </a:extLst>
          </p:cNvPr>
          <p:cNvSpPr>
            <a:spLocks noGrp="1"/>
          </p:cNvSpPr>
          <p:nvPr>
            <p:ph idx="1"/>
          </p:nvPr>
        </p:nvSpPr>
        <p:spPr>
          <a:xfrm>
            <a:off x="5287832" y="1631595"/>
            <a:ext cx="6357038"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872828499"/>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ext (Right) 3">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EA6ABEC-9FA2-C942-B2D3-CBC69CCD3EF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0"/>
            <a:ext cx="4861811" cy="6858000"/>
          </a:xfrm>
          <a:prstGeom prst="rect">
            <a:avLst/>
          </a:prstGeom>
        </p:spPr>
      </p:pic>
      <p:sp>
        <p:nvSpPr>
          <p:cNvPr id="9" name="Text Placeholder 8">
            <a:extLst>
              <a:ext uri="{FF2B5EF4-FFF2-40B4-BE49-F238E27FC236}">
                <a16:creationId xmlns:a16="http://schemas.microsoft.com/office/drawing/2014/main" id="{71C297C0-AAA3-2A45-A011-1ACAFA31476B}"/>
              </a:ext>
            </a:extLst>
          </p:cNvPr>
          <p:cNvSpPr>
            <a:spLocks noGrp="1"/>
          </p:cNvSpPr>
          <p:nvPr>
            <p:ph type="body" sz="quarter" idx="10"/>
          </p:nvPr>
        </p:nvSpPr>
        <p:spPr>
          <a:xfrm>
            <a:off x="5172718" y="499794"/>
            <a:ext cx="6810442"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10" name="Picture 9">
            <a:extLst>
              <a:ext uri="{FF2B5EF4-FFF2-40B4-BE49-F238E27FC236}">
                <a16:creationId xmlns:a16="http://schemas.microsoft.com/office/drawing/2014/main" id="{0D2F87BC-7169-C54E-8F3B-7D4D9E9AC4B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1212665" y="0"/>
            <a:ext cx="3649144" cy="6858000"/>
          </a:xfrm>
          <a:prstGeom prst="rect">
            <a:avLst/>
          </a:prstGeom>
        </p:spPr>
      </p:pic>
      <p:sp>
        <p:nvSpPr>
          <p:cNvPr id="12" name="Text Placeholder 5">
            <a:extLst>
              <a:ext uri="{FF2B5EF4-FFF2-40B4-BE49-F238E27FC236}">
                <a16:creationId xmlns:a16="http://schemas.microsoft.com/office/drawing/2014/main" id="{1869C5A7-B3AD-4F07-8C22-C78C328EEA96}"/>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
        <p:nvSpPr>
          <p:cNvPr id="13" name="Content Placeholder 2">
            <a:extLst>
              <a:ext uri="{FF2B5EF4-FFF2-40B4-BE49-F238E27FC236}">
                <a16:creationId xmlns:a16="http://schemas.microsoft.com/office/drawing/2014/main" id="{32DC1CE1-CA95-4EF1-9214-EEE8E878EEC7}"/>
              </a:ext>
            </a:extLst>
          </p:cNvPr>
          <p:cNvSpPr>
            <a:spLocks noGrp="1"/>
          </p:cNvSpPr>
          <p:nvPr>
            <p:ph idx="1"/>
          </p:nvPr>
        </p:nvSpPr>
        <p:spPr>
          <a:xfrm>
            <a:off x="5287832" y="1631595"/>
            <a:ext cx="6357038"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20512344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ext (Right) 4">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8CFC88B-A741-9746-9C12-41AF7943CB3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0"/>
            <a:ext cx="4857046" cy="6858000"/>
          </a:xfrm>
          <a:prstGeom prst="rect">
            <a:avLst/>
          </a:prstGeom>
        </p:spPr>
      </p:pic>
      <p:sp>
        <p:nvSpPr>
          <p:cNvPr id="8" name="Text Placeholder 8">
            <a:extLst>
              <a:ext uri="{FF2B5EF4-FFF2-40B4-BE49-F238E27FC236}">
                <a16:creationId xmlns:a16="http://schemas.microsoft.com/office/drawing/2014/main" id="{18FE9C00-3982-8542-AD27-5165693EF0A4}"/>
              </a:ext>
            </a:extLst>
          </p:cNvPr>
          <p:cNvSpPr>
            <a:spLocks noGrp="1"/>
          </p:cNvSpPr>
          <p:nvPr>
            <p:ph type="body" sz="quarter" idx="10"/>
          </p:nvPr>
        </p:nvSpPr>
        <p:spPr>
          <a:xfrm>
            <a:off x="5172718" y="499794"/>
            <a:ext cx="6810442"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10" name="Picture 9">
            <a:extLst>
              <a:ext uri="{FF2B5EF4-FFF2-40B4-BE49-F238E27FC236}">
                <a16:creationId xmlns:a16="http://schemas.microsoft.com/office/drawing/2014/main" id="{3DD65354-0B5D-5643-A219-0BF3990E6D6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1212665" y="0"/>
            <a:ext cx="3649144" cy="6858000"/>
          </a:xfrm>
          <a:prstGeom prst="rect">
            <a:avLst/>
          </a:prstGeom>
        </p:spPr>
      </p:pic>
      <p:sp>
        <p:nvSpPr>
          <p:cNvPr id="11" name="Text Placeholder 5">
            <a:extLst>
              <a:ext uri="{FF2B5EF4-FFF2-40B4-BE49-F238E27FC236}">
                <a16:creationId xmlns:a16="http://schemas.microsoft.com/office/drawing/2014/main" id="{3B484B98-EF5B-43F0-A709-429AB0F41DBF}"/>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
        <p:nvSpPr>
          <p:cNvPr id="12" name="Content Placeholder 2">
            <a:extLst>
              <a:ext uri="{FF2B5EF4-FFF2-40B4-BE49-F238E27FC236}">
                <a16:creationId xmlns:a16="http://schemas.microsoft.com/office/drawing/2014/main" id="{8C88C1BD-C54B-440E-B5D1-298756837740}"/>
              </a:ext>
            </a:extLst>
          </p:cNvPr>
          <p:cNvSpPr>
            <a:spLocks noGrp="1"/>
          </p:cNvSpPr>
          <p:nvPr>
            <p:ph idx="1"/>
          </p:nvPr>
        </p:nvSpPr>
        <p:spPr>
          <a:xfrm>
            <a:off x="5287832" y="1631595"/>
            <a:ext cx="6357038"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99572712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ext (Right) 5">
    <p:spTree>
      <p:nvGrpSpPr>
        <p:cNvPr id="1" name=""/>
        <p:cNvGrpSpPr/>
        <p:nvPr/>
      </p:nvGrpSpPr>
      <p:grpSpPr>
        <a:xfrm>
          <a:off x="0" y="0"/>
          <a:ext cx="0" cy="0"/>
          <a:chOff x="0" y="0"/>
          <a:chExt cx="0" cy="0"/>
        </a:xfrm>
      </p:grpSpPr>
      <p:pic>
        <p:nvPicPr>
          <p:cNvPr id="14" name="Picture 13" descr="A picture containing tree, green, vegetable&#10;&#10;Description automatically generated">
            <a:extLst>
              <a:ext uri="{FF2B5EF4-FFF2-40B4-BE49-F238E27FC236}">
                <a16:creationId xmlns:a16="http://schemas.microsoft.com/office/drawing/2014/main" id="{A7F3180B-A4D6-4FB4-B803-B384DF3AF703}"/>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a:off x="-4" y="0"/>
            <a:ext cx="4861813" cy="6858000"/>
          </a:xfrm>
          <a:prstGeom prst="rect">
            <a:avLst/>
          </a:prstGeom>
        </p:spPr>
      </p:pic>
      <p:sp>
        <p:nvSpPr>
          <p:cNvPr id="7" name="Content Placeholder 2">
            <a:extLst>
              <a:ext uri="{FF2B5EF4-FFF2-40B4-BE49-F238E27FC236}">
                <a16:creationId xmlns:a16="http://schemas.microsoft.com/office/drawing/2014/main" id="{4D1A634B-8B06-8345-854B-25B7D108CCFE}"/>
              </a:ext>
            </a:extLst>
          </p:cNvPr>
          <p:cNvSpPr>
            <a:spLocks noGrp="1"/>
          </p:cNvSpPr>
          <p:nvPr>
            <p:ph idx="1"/>
          </p:nvPr>
        </p:nvSpPr>
        <p:spPr>
          <a:xfrm>
            <a:off x="5287832" y="1539139"/>
            <a:ext cx="6357038" cy="4330931"/>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Text Placeholder 8">
            <a:extLst>
              <a:ext uri="{FF2B5EF4-FFF2-40B4-BE49-F238E27FC236}">
                <a16:creationId xmlns:a16="http://schemas.microsoft.com/office/drawing/2014/main" id="{18FE9C00-3982-8542-AD27-5165693EF0A4}"/>
              </a:ext>
            </a:extLst>
          </p:cNvPr>
          <p:cNvSpPr>
            <a:spLocks noGrp="1"/>
          </p:cNvSpPr>
          <p:nvPr>
            <p:ph type="body" sz="quarter" idx="10"/>
          </p:nvPr>
        </p:nvSpPr>
        <p:spPr>
          <a:xfrm>
            <a:off x="5172718" y="499794"/>
            <a:ext cx="6810442"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10" name="Picture 9">
            <a:extLst>
              <a:ext uri="{FF2B5EF4-FFF2-40B4-BE49-F238E27FC236}">
                <a16:creationId xmlns:a16="http://schemas.microsoft.com/office/drawing/2014/main" id="{3DD65354-0B5D-5643-A219-0BF3990E6D6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1212665" y="0"/>
            <a:ext cx="3649144" cy="6858000"/>
          </a:xfrm>
          <a:prstGeom prst="rect">
            <a:avLst/>
          </a:prstGeom>
        </p:spPr>
      </p:pic>
      <p:sp>
        <p:nvSpPr>
          <p:cNvPr id="16" name="Text Placeholder 5">
            <a:extLst>
              <a:ext uri="{FF2B5EF4-FFF2-40B4-BE49-F238E27FC236}">
                <a16:creationId xmlns:a16="http://schemas.microsoft.com/office/drawing/2014/main" id="{BEDB2DF5-D594-486B-BFAF-E0DF6EE1360B}"/>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Tree>
    <p:extLst>
      <p:ext uri="{BB962C8B-B14F-4D97-AF65-F5344CB8AC3E}">
        <p14:creationId xmlns:p14="http://schemas.microsoft.com/office/powerpoint/2010/main" val="1380067389"/>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ext (Right) 6">
    <p:spTree>
      <p:nvGrpSpPr>
        <p:cNvPr id="1" name=""/>
        <p:cNvGrpSpPr/>
        <p:nvPr/>
      </p:nvGrpSpPr>
      <p:grpSpPr>
        <a:xfrm>
          <a:off x="0" y="0"/>
          <a:ext cx="0" cy="0"/>
          <a:chOff x="0" y="0"/>
          <a:chExt cx="0" cy="0"/>
        </a:xfrm>
      </p:grpSpPr>
      <p:pic>
        <p:nvPicPr>
          <p:cNvPr id="11" name="Picture 10" descr="A picture containing colorful, decorated, store, sale&#10;&#10;Description automatically generated">
            <a:extLst>
              <a:ext uri="{FF2B5EF4-FFF2-40B4-BE49-F238E27FC236}">
                <a16:creationId xmlns:a16="http://schemas.microsoft.com/office/drawing/2014/main" id="{7C3B0CD7-A498-4550-A77C-D61AF27CC5D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b="-34"/>
          <a:stretch/>
        </p:blipFill>
        <p:spPr>
          <a:xfrm>
            <a:off x="0" y="0"/>
            <a:ext cx="4780339" cy="6858000"/>
          </a:xfrm>
          <a:prstGeom prst="rect">
            <a:avLst/>
          </a:prstGeom>
        </p:spPr>
      </p:pic>
      <p:sp>
        <p:nvSpPr>
          <p:cNvPr id="7" name="Content Placeholder 2">
            <a:extLst>
              <a:ext uri="{FF2B5EF4-FFF2-40B4-BE49-F238E27FC236}">
                <a16:creationId xmlns:a16="http://schemas.microsoft.com/office/drawing/2014/main" id="{4D1A634B-8B06-8345-854B-25B7D108CCFE}"/>
              </a:ext>
            </a:extLst>
          </p:cNvPr>
          <p:cNvSpPr>
            <a:spLocks noGrp="1"/>
          </p:cNvSpPr>
          <p:nvPr>
            <p:ph idx="1"/>
          </p:nvPr>
        </p:nvSpPr>
        <p:spPr>
          <a:xfrm>
            <a:off x="5287832" y="1539139"/>
            <a:ext cx="6357038" cy="4330931"/>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Text Placeholder 8">
            <a:extLst>
              <a:ext uri="{FF2B5EF4-FFF2-40B4-BE49-F238E27FC236}">
                <a16:creationId xmlns:a16="http://schemas.microsoft.com/office/drawing/2014/main" id="{18FE9C00-3982-8542-AD27-5165693EF0A4}"/>
              </a:ext>
            </a:extLst>
          </p:cNvPr>
          <p:cNvSpPr>
            <a:spLocks noGrp="1"/>
          </p:cNvSpPr>
          <p:nvPr>
            <p:ph type="body" sz="quarter" idx="10"/>
          </p:nvPr>
        </p:nvSpPr>
        <p:spPr>
          <a:xfrm>
            <a:off x="5172718" y="499794"/>
            <a:ext cx="6810442"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10" name="Picture 9">
            <a:extLst>
              <a:ext uri="{FF2B5EF4-FFF2-40B4-BE49-F238E27FC236}">
                <a16:creationId xmlns:a16="http://schemas.microsoft.com/office/drawing/2014/main" id="{3DD65354-0B5D-5643-A219-0BF3990E6D6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1212665" y="0"/>
            <a:ext cx="3649144" cy="6858000"/>
          </a:xfrm>
          <a:prstGeom prst="rect">
            <a:avLst/>
          </a:prstGeom>
        </p:spPr>
      </p:pic>
      <p:sp>
        <p:nvSpPr>
          <p:cNvPr id="13" name="Text Placeholder 5">
            <a:extLst>
              <a:ext uri="{FF2B5EF4-FFF2-40B4-BE49-F238E27FC236}">
                <a16:creationId xmlns:a16="http://schemas.microsoft.com/office/drawing/2014/main" id="{BC103587-61FE-4B81-BADA-940C2A622044}"/>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Tree>
    <p:extLst>
      <p:ext uri="{BB962C8B-B14F-4D97-AF65-F5344CB8AC3E}">
        <p14:creationId xmlns:p14="http://schemas.microsoft.com/office/powerpoint/2010/main" val="127882609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Boxes (Six)">
    <p:spTree>
      <p:nvGrpSpPr>
        <p:cNvPr id="1" name=""/>
        <p:cNvGrpSpPr/>
        <p:nvPr/>
      </p:nvGrpSpPr>
      <p:grpSpPr>
        <a:xfrm>
          <a:off x="0" y="0"/>
          <a:ext cx="0" cy="0"/>
          <a:chOff x="0" y="0"/>
          <a:chExt cx="0" cy="0"/>
        </a:xfrm>
      </p:grpSpPr>
      <p:sp>
        <p:nvSpPr>
          <p:cNvPr id="17" name="Text Placeholder 12">
            <a:extLst>
              <a:ext uri="{FF2B5EF4-FFF2-40B4-BE49-F238E27FC236}">
                <a16:creationId xmlns:a16="http://schemas.microsoft.com/office/drawing/2014/main" id="{59CBECC6-BE69-4658-A313-4F306B10CEC8}"/>
              </a:ext>
            </a:extLst>
          </p:cNvPr>
          <p:cNvSpPr>
            <a:spLocks noGrp="1"/>
          </p:cNvSpPr>
          <p:nvPr>
            <p:ph type="body" sz="quarter" idx="13" hasCustomPrompt="1"/>
          </p:nvPr>
        </p:nvSpPr>
        <p:spPr>
          <a:xfrm>
            <a:off x="951151" y="1900463"/>
            <a:ext cx="2876204" cy="1528537"/>
          </a:xfrm>
          <a:prstGeom prst="rect">
            <a:avLst/>
          </a:prstGeom>
        </p:spPr>
        <p:txBody>
          <a:bodyPr anchor="t"/>
          <a:lstStyle>
            <a:lvl1pPr marL="0" indent="0">
              <a:lnSpc>
                <a:spcPts val="3200"/>
              </a:lnSpc>
              <a:spcBef>
                <a:spcPts val="0"/>
              </a:spcBef>
              <a:spcAft>
                <a:spcPts val="0"/>
              </a:spcAft>
              <a:buNone/>
              <a:defRPr sz="28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add short text</a:t>
            </a:r>
          </a:p>
        </p:txBody>
      </p:sp>
      <p:sp>
        <p:nvSpPr>
          <p:cNvPr id="22" name="Text Placeholder 12">
            <a:extLst>
              <a:ext uri="{FF2B5EF4-FFF2-40B4-BE49-F238E27FC236}">
                <a16:creationId xmlns:a16="http://schemas.microsoft.com/office/drawing/2014/main" id="{8D82D485-D5B3-4FB3-B12E-81AFA8A7EF90}"/>
              </a:ext>
            </a:extLst>
          </p:cNvPr>
          <p:cNvSpPr>
            <a:spLocks noGrp="1"/>
          </p:cNvSpPr>
          <p:nvPr>
            <p:ph type="body" sz="quarter" idx="15" hasCustomPrompt="1"/>
          </p:nvPr>
        </p:nvSpPr>
        <p:spPr>
          <a:xfrm>
            <a:off x="8765571" y="1900463"/>
            <a:ext cx="2876204" cy="1528537"/>
          </a:xfrm>
          <a:prstGeom prst="rect">
            <a:avLst/>
          </a:prstGeom>
        </p:spPr>
        <p:txBody>
          <a:bodyPr anchor="t"/>
          <a:lstStyle>
            <a:lvl1pPr marL="0" indent="0">
              <a:lnSpc>
                <a:spcPts val="3200"/>
              </a:lnSpc>
              <a:spcBef>
                <a:spcPts val="0"/>
              </a:spcBef>
              <a:spcAft>
                <a:spcPts val="0"/>
              </a:spcAft>
              <a:buNone/>
              <a:defRPr sz="28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48" name="Text Placeholder 12">
            <a:extLst>
              <a:ext uri="{FF2B5EF4-FFF2-40B4-BE49-F238E27FC236}">
                <a16:creationId xmlns:a16="http://schemas.microsoft.com/office/drawing/2014/main" id="{7B0ABE62-F786-4557-A28B-FD0607FE4381}"/>
              </a:ext>
            </a:extLst>
          </p:cNvPr>
          <p:cNvSpPr>
            <a:spLocks noGrp="1"/>
          </p:cNvSpPr>
          <p:nvPr>
            <p:ph type="body" sz="quarter" idx="17" hasCustomPrompt="1"/>
          </p:nvPr>
        </p:nvSpPr>
        <p:spPr>
          <a:xfrm>
            <a:off x="4839030" y="1900463"/>
            <a:ext cx="2876204" cy="1528535"/>
          </a:xfrm>
          <a:prstGeom prst="rect">
            <a:avLst/>
          </a:prstGeom>
        </p:spPr>
        <p:txBody>
          <a:bodyPr anchor="t"/>
          <a:lstStyle>
            <a:lvl1pPr marL="0" indent="0">
              <a:lnSpc>
                <a:spcPts val="3200"/>
              </a:lnSpc>
              <a:spcBef>
                <a:spcPts val="0"/>
              </a:spcBef>
              <a:spcAft>
                <a:spcPts val="0"/>
              </a:spcAft>
              <a:buNone/>
              <a:defRPr sz="28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52" name="Text Placeholder 12">
            <a:extLst>
              <a:ext uri="{FF2B5EF4-FFF2-40B4-BE49-F238E27FC236}">
                <a16:creationId xmlns:a16="http://schemas.microsoft.com/office/drawing/2014/main" id="{6CDF88BA-CCE1-4474-AE1A-83B7C968F98A}"/>
              </a:ext>
            </a:extLst>
          </p:cNvPr>
          <p:cNvSpPr>
            <a:spLocks noGrp="1"/>
          </p:cNvSpPr>
          <p:nvPr>
            <p:ph type="body" sz="quarter" idx="19" hasCustomPrompt="1"/>
          </p:nvPr>
        </p:nvSpPr>
        <p:spPr>
          <a:xfrm>
            <a:off x="951151" y="4098025"/>
            <a:ext cx="2876204" cy="1528535"/>
          </a:xfrm>
          <a:prstGeom prst="rect">
            <a:avLst/>
          </a:prstGeom>
        </p:spPr>
        <p:txBody>
          <a:bodyPr anchor="t"/>
          <a:lstStyle>
            <a:lvl1pPr marL="0" indent="0">
              <a:lnSpc>
                <a:spcPts val="3200"/>
              </a:lnSpc>
              <a:spcBef>
                <a:spcPts val="0"/>
              </a:spcBef>
              <a:spcAft>
                <a:spcPts val="0"/>
              </a:spcAft>
              <a:buNone/>
              <a:defRPr sz="28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54" name="Text Placeholder 12">
            <a:extLst>
              <a:ext uri="{FF2B5EF4-FFF2-40B4-BE49-F238E27FC236}">
                <a16:creationId xmlns:a16="http://schemas.microsoft.com/office/drawing/2014/main" id="{5A4717A0-8DC3-48E5-B9F0-D4C9DB03F4B8}"/>
              </a:ext>
            </a:extLst>
          </p:cNvPr>
          <p:cNvSpPr>
            <a:spLocks noGrp="1"/>
          </p:cNvSpPr>
          <p:nvPr>
            <p:ph type="body" sz="quarter" idx="21" hasCustomPrompt="1"/>
          </p:nvPr>
        </p:nvSpPr>
        <p:spPr>
          <a:xfrm>
            <a:off x="4839030" y="4098025"/>
            <a:ext cx="2876204" cy="1528534"/>
          </a:xfrm>
          <a:prstGeom prst="rect">
            <a:avLst/>
          </a:prstGeom>
        </p:spPr>
        <p:txBody>
          <a:bodyPr anchor="t"/>
          <a:lstStyle>
            <a:lvl1pPr marL="0" indent="0">
              <a:lnSpc>
                <a:spcPts val="3200"/>
              </a:lnSpc>
              <a:spcBef>
                <a:spcPts val="0"/>
              </a:spcBef>
              <a:spcAft>
                <a:spcPts val="0"/>
              </a:spcAft>
              <a:buNone/>
              <a:defRPr sz="28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58" name="Text Placeholder 12">
            <a:extLst>
              <a:ext uri="{FF2B5EF4-FFF2-40B4-BE49-F238E27FC236}">
                <a16:creationId xmlns:a16="http://schemas.microsoft.com/office/drawing/2014/main" id="{2A12CD86-0FE3-4570-AB1F-DA91CCF2B424}"/>
              </a:ext>
            </a:extLst>
          </p:cNvPr>
          <p:cNvSpPr>
            <a:spLocks noGrp="1"/>
          </p:cNvSpPr>
          <p:nvPr>
            <p:ph type="body" sz="quarter" idx="23" hasCustomPrompt="1"/>
          </p:nvPr>
        </p:nvSpPr>
        <p:spPr>
          <a:xfrm>
            <a:off x="8765571" y="4098025"/>
            <a:ext cx="2876204" cy="1528534"/>
          </a:xfrm>
          <a:prstGeom prst="rect">
            <a:avLst/>
          </a:prstGeom>
        </p:spPr>
        <p:txBody>
          <a:bodyPr anchor="t"/>
          <a:lstStyle>
            <a:lvl1pPr marL="0" indent="0">
              <a:lnSpc>
                <a:spcPts val="3200"/>
              </a:lnSpc>
              <a:spcBef>
                <a:spcPts val="0"/>
              </a:spcBef>
              <a:spcAft>
                <a:spcPts val="0"/>
              </a:spcAft>
              <a:buNone/>
              <a:defRPr sz="28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cxnSp>
        <p:nvCxnSpPr>
          <p:cNvPr id="18" name="Straight Connector 17">
            <a:extLst>
              <a:ext uri="{FF2B5EF4-FFF2-40B4-BE49-F238E27FC236}">
                <a16:creationId xmlns:a16="http://schemas.microsoft.com/office/drawing/2014/main" id="{4660E76E-99AA-BC4B-A43B-42E11B6FF771}"/>
              </a:ext>
            </a:extLst>
          </p:cNvPr>
          <p:cNvCxnSpPr>
            <a:cxnSpLocks/>
          </p:cNvCxnSpPr>
          <p:nvPr userDrawn="1"/>
        </p:nvCxnSpPr>
        <p:spPr>
          <a:xfrm>
            <a:off x="8240402" y="1435402"/>
            <a:ext cx="0" cy="4795069"/>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F939809-6C2A-2846-ADF1-A1902D63810B}"/>
              </a:ext>
            </a:extLst>
          </p:cNvPr>
          <p:cNvCxnSpPr>
            <a:cxnSpLocks/>
          </p:cNvCxnSpPr>
          <p:nvPr userDrawn="1"/>
        </p:nvCxnSpPr>
        <p:spPr>
          <a:xfrm>
            <a:off x="4313861" y="1435402"/>
            <a:ext cx="0" cy="4764547"/>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98BE8A8-D54A-0348-BBE0-33D3BA81F53F}"/>
              </a:ext>
            </a:extLst>
          </p:cNvPr>
          <p:cNvCxnSpPr>
            <a:cxnSpLocks/>
          </p:cNvCxnSpPr>
          <p:nvPr userDrawn="1"/>
        </p:nvCxnSpPr>
        <p:spPr>
          <a:xfrm flipH="1">
            <a:off x="0" y="3738282"/>
            <a:ext cx="12192001" cy="0"/>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sp>
        <p:nvSpPr>
          <p:cNvPr id="26" name="Text Placeholder 8">
            <a:extLst>
              <a:ext uri="{FF2B5EF4-FFF2-40B4-BE49-F238E27FC236}">
                <a16:creationId xmlns:a16="http://schemas.microsoft.com/office/drawing/2014/main" id="{FB8CC451-F513-DF48-A567-BFE73E46DB6D}"/>
              </a:ext>
            </a:extLst>
          </p:cNvPr>
          <p:cNvSpPr>
            <a:spLocks noGrp="1"/>
          </p:cNvSpPr>
          <p:nvPr>
            <p:ph type="body" sz="quarter" idx="10"/>
          </p:nvPr>
        </p:nvSpPr>
        <p:spPr>
          <a:xfrm>
            <a:off x="399011" y="499794"/>
            <a:ext cx="10091653"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12" name="Picture 11">
            <a:extLst>
              <a:ext uri="{FF2B5EF4-FFF2-40B4-BE49-F238E27FC236}">
                <a16:creationId xmlns:a16="http://schemas.microsoft.com/office/drawing/2014/main" id="{85DD4B63-0336-E04B-91BF-780A9C86AF0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Tree>
    <p:extLst>
      <p:ext uri="{BB962C8B-B14F-4D97-AF65-F5344CB8AC3E}">
        <p14:creationId xmlns:p14="http://schemas.microsoft.com/office/powerpoint/2010/main" val="402540606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Boxes (Four) 1">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A429E54-6F5F-0946-B348-F7BF9C56509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4296698" cy="6858000"/>
          </a:xfrm>
          <a:prstGeom prst="rect">
            <a:avLst/>
          </a:prstGeom>
        </p:spPr>
      </p:pic>
      <p:sp>
        <p:nvSpPr>
          <p:cNvPr id="22" name="Text Placeholder 12">
            <a:extLst>
              <a:ext uri="{FF2B5EF4-FFF2-40B4-BE49-F238E27FC236}">
                <a16:creationId xmlns:a16="http://schemas.microsoft.com/office/drawing/2014/main" id="{8D82D485-D5B3-4FB3-B12E-81AFA8A7EF90}"/>
              </a:ext>
            </a:extLst>
          </p:cNvPr>
          <p:cNvSpPr>
            <a:spLocks noGrp="1"/>
          </p:cNvSpPr>
          <p:nvPr>
            <p:ph type="body" sz="quarter" idx="15" hasCustomPrompt="1"/>
          </p:nvPr>
        </p:nvSpPr>
        <p:spPr>
          <a:xfrm>
            <a:off x="8765571" y="1900463"/>
            <a:ext cx="2876204" cy="1528537"/>
          </a:xfrm>
          <a:prstGeom prst="rect">
            <a:avLst/>
          </a:prstGeom>
        </p:spPr>
        <p:txBody>
          <a:bodyPr anchor="t"/>
          <a:lstStyle>
            <a:lvl1pPr marL="0" indent="0">
              <a:lnSpc>
                <a:spcPts val="26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48" name="Text Placeholder 12">
            <a:extLst>
              <a:ext uri="{FF2B5EF4-FFF2-40B4-BE49-F238E27FC236}">
                <a16:creationId xmlns:a16="http://schemas.microsoft.com/office/drawing/2014/main" id="{7B0ABE62-F786-4557-A28B-FD0607FE4381}"/>
              </a:ext>
            </a:extLst>
          </p:cNvPr>
          <p:cNvSpPr>
            <a:spLocks noGrp="1"/>
          </p:cNvSpPr>
          <p:nvPr>
            <p:ph type="body" sz="quarter" idx="17" hasCustomPrompt="1"/>
          </p:nvPr>
        </p:nvSpPr>
        <p:spPr>
          <a:xfrm>
            <a:off x="4839030" y="1900463"/>
            <a:ext cx="2876200" cy="1528535"/>
          </a:xfrm>
          <a:prstGeom prst="rect">
            <a:avLst/>
          </a:prstGeom>
        </p:spPr>
        <p:txBody>
          <a:bodyPr anchor="t"/>
          <a:lstStyle>
            <a:lvl1pPr marL="0" indent="0">
              <a:lnSpc>
                <a:spcPts val="30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54" name="Text Placeholder 12">
            <a:extLst>
              <a:ext uri="{FF2B5EF4-FFF2-40B4-BE49-F238E27FC236}">
                <a16:creationId xmlns:a16="http://schemas.microsoft.com/office/drawing/2014/main" id="{5A4717A0-8DC3-48E5-B9F0-D4C9DB03F4B8}"/>
              </a:ext>
            </a:extLst>
          </p:cNvPr>
          <p:cNvSpPr>
            <a:spLocks noGrp="1"/>
          </p:cNvSpPr>
          <p:nvPr>
            <p:ph type="body" sz="quarter" idx="21" hasCustomPrompt="1"/>
          </p:nvPr>
        </p:nvSpPr>
        <p:spPr>
          <a:xfrm>
            <a:off x="4839030" y="4098025"/>
            <a:ext cx="2876204" cy="1528534"/>
          </a:xfrm>
          <a:prstGeom prst="rect">
            <a:avLst/>
          </a:prstGeom>
        </p:spPr>
        <p:txBody>
          <a:bodyPr anchor="t"/>
          <a:lstStyle>
            <a:lvl1pPr marL="0" indent="0">
              <a:lnSpc>
                <a:spcPts val="26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58" name="Text Placeholder 12">
            <a:extLst>
              <a:ext uri="{FF2B5EF4-FFF2-40B4-BE49-F238E27FC236}">
                <a16:creationId xmlns:a16="http://schemas.microsoft.com/office/drawing/2014/main" id="{2A12CD86-0FE3-4570-AB1F-DA91CCF2B424}"/>
              </a:ext>
            </a:extLst>
          </p:cNvPr>
          <p:cNvSpPr>
            <a:spLocks noGrp="1"/>
          </p:cNvSpPr>
          <p:nvPr>
            <p:ph type="body" sz="quarter" idx="23" hasCustomPrompt="1"/>
          </p:nvPr>
        </p:nvSpPr>
        <p:spPr>
          <a:xfrm>
            <a:off x="8765571" y="4098025"/>
            <a:ext cx="2876204" cy="1528534"/>
          </a:xfrm>
          <a:prstGeom prst="rect">
            <a:avLst/>
          </a:prstGeom>
        </p:spPr>
        <p:txBody>
          <a:bodyPr anchor="t"/>
          <a:lstStyle>
            <a:lvl1pPr marL="0" indent="0">
              <a:lnSpc>
                <a:spcPts val="26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cxnSp>
        <p:nvCxnSpPr>
          <p:cNvPr id="18" name="Straight Connector 17">
            <a:extLst>
              <a:ext uri="{FF2B5EF4-FFF2-40B4-BE49-F238E27FC236}">
                <a16:creationId xmlns:a16="http://schemas.microsoft.com/office/drawing/2014/main" id="{4660E76E-99AA-BC4B-A43B-42E11B6FF771}"/>
              </a:ext>
            </a:extLst>
          </p:cNvPr>
          <p:cNvCxnSpPr>
            <a:cxnSpLocks/>
          </p:cNvCxnSpPr>
          <p:nvPr userDrawn="1"/>
        </p:nvCxnSpPr>
        <p:spPr>
          <a:xfrm>
            <a:off x="8240402" y="1435402"/>
            <a:ext cx="0" cy="4763265"/>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98BE8A8-D54A-0348-BBE0-33D3BA81F53F}"/>
              </a:ext>
            </a:extLst>
          </p:cNvPr>
          <p:cNvCxnSpPr>
            <a:cxnSpLocks/>
          </p:cNvCxnSpPr>
          <p:nvPr userDrawn="1"/>
        </p:nvCxnSpPr>
        <p:spPr>
          <a:xfrm flipH="1">
            <a:off x="4313861" y="3738282"/>
            <a:ext cx="7878140" cy="0"/>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sp>
        <p:nvSpPr>
          <p:cNvPr id="27" name="Text Placeholder 8">
            <a:extLst>
              <a:ext uri="{FF2B5EF4-FFF2-40B4-BE49-F238E27FC236}">
                <a16:creationId xmlns:a16="http://schemas.microsoft.com/office/drawing/2014/main" id="{7D108C10-4F95-C346-95C0-2C21E56D620B}"/>
              </a:ext>
            </a:extLst>
          </p:cNvPr>
          <p:cNvSpPr>
            <a:spLocks noGrp="1"/>
          </p:cNvSpPr>
          <p:nvPr>
            <p:ph type="body" sz="quarter" idx="10"/>
          </p:nvPr>
        </p:nvSpPr>
        <p:spPr>
          <a:xfrm>
            <a:off x="4839031" y="490424"/>
            <a:ext cx="6960764"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12" name="Picture 11">
            <a:extLst>
              <a:ext uri="{FF2B5EF4-FFF2-40B4-BE49-F238E27FC236}">
                <a16:creationId xmlns:a16="http://schemas.microsoft.com/office/drawing/2014/main" id="{144109A9-9BAC-AD48-ADB9-3C7E2037A84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658788" y="0"/>
            <a:ext cx="3649144" cy="6858000"/>
          </a:xfrm>
          <a:prstGeom prst="rect">
            <a:avLst/>
          </a:prstGeom>
        </p:spPr>
      </p:pic>
      <p:sp>
        <p:nvSpPr>
          <p:cNvPr id="14" name="Text Placeholder 5">
            <a:extLst>
              <a:ext uri="{FF2B5EF4-FFF2-40B4-BE49-F238E27FC236}">
                <a16:creationId xmlns:a16="http://schemas.microsoft.com/office/drawing/2014/main" id="{B97AC868-2302-4DB3-AEB0-080D71924C3B}"/>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Tree>
    <p:extLst>
      <p:ext uri="{BB962C8B-B14F-4D97-AF65-F5344CB8AC3E}">
        <p14:creationId xmlns:p14="http://schemas.microsoft.com/office/powerpoint/2010/main" val="271142450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Boex (Four) 2">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A429E54-6F5F-0946-B348-F7BF9C56509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8311"/>
            <a:ext cx="4307932" cy="6866311"/>
          </a:xfrm>
          <a:prstGeom prst="rect">
            <a:avLst/>
          </a:prstGeom>
        </p:spPr>
      </p:pic>
      <p:sp>
        <p:nvSpPr>
          <p:cNvPr id="22" name="Text Placeholder 12">
            <a:extLst>
              <a:ext uri="{FF2B5EF4-FFF2-40B4-BE49-F238E27FC236}">
                <a16:creationId xmlns:a16="http://schemas.microsoft.com/office/drawing/2014/main" id="{8D82D485-D5B3-4FB3-B12E-81AFA8A7EF90}"/>
              </a:ext>
            </a:extLst>
          </p:cNvPr>
          <p:cNvSpPr>
            <a:spLocks noGrp="1"/>
          </p:cNvSpPr>
          <p:nvPr>
            <p:ph type="body" sz="quarter" idx="15" hasCustomPrompt="1"/>
          </p:nvPr>
        </p:nvSpPr>
        <p:spPr>
          <a:xfrm>
            <a:off x="8765571" y="1900463"/>
            <a:ext cx="2876204" cy="1528537"/>
          </a:xfrm>
          <a:prstGeom prst="rect">
            <a:avLst/>
          </a:prstGeom>
        </p:spPr>
        <p:txBody>
          <a:bodyPr anchor="t"/>
          <a:lstStyle>
            <a:lvl1pPr marL="0" indent="0">
              <a:lnSpc>
                <a:spcPts val="26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48" name="Text Placeholder 12">
            <a:extLst>
              <a:ext uri="{FF2B5EF4-FFF2-40B4-BE49-F238E27FC236}">
                <a16:creationId xmlns:a16="http://schemas.microsoft.com/office/drawing/2014/main" id="{7B0ABE62-F786-4557-A28B-FD0607FE4381}"/>
              </a:ext>
            </a:extLst>
          </p:cNvPr>
          <p:cNvSpPr>
            <a:spLocks noGrp="1"/>
          </p:cNvSpPr>
          <p:nvPr>
            <p:ph type="body" sz="quarter" idx="17" hasCustomPrompt="1"/>
          </p:nvPr>
        </p:nvSpPr>
        <p:spPr>
          <a:xfrm>
            <a:off x="4839030" y="1900463"/>
            <a:ext cx="2876200" cy="1528535"/>
          </a:xfrm>
          <a:prstGeom prst="rect">
            <a:avLst/>
          </a:prstGeom>
        </p:spPr>
        <p:txBody>
          <a:bodyPr anchor="t"/>
          <a:lstStyle>
            <a:lvl1pPr marL="0" indent="0">
              <a:lnSpc>
                <a:spcPts val="30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54" name="Text Placeholder 12">
            <a:extLst>
              <a:ext uri="{FF2B5EF4-FFF2-40B4-BE49-F238E27FC236}">
                <a16:creationId xmlns:a16="http://schemas.microsoft.com/office/drawing/2014/main" id="{5A4717A0-8DC3-48E5-B9F0-D4C9DB03F4B8}"/>
              </a:ext>
            </a:extLst>
          </p:cNvPr>
          <p:cNvSpPr>
            <a:spLocks noGrp="1"/>
          </p:cNvSpPr>
          <p:nvPr>
            <p:ph type="body" sz="quarter" idx="21" hasCustomPrompt="1"/>
          </p:nvPr>
        </p:nvSpPr>
        <p:spPr>
          <a:xfrm>
            <a:off x="4839030" y="4098025"/>
            <a:ext cx="2876204" cy="1528534"/>
          </a:xfrm>
          <a:prstGeom prst="rect">
            <a:avLst/>
          </a:prstGeom>
        </p:spPr>
        <p:txBody>
          <a:bodyPr anchor="t"/>
          <a:lstStyle>
            <a:lvl1pPr marL="0" indent="0">
              <a:lnSpc>
                <a:spcPts val="26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58" name="Text Placeholder 12">
            <a:extLst>
              <a:ext uri="{FF2B5EF4-FFF2-40B4-BE49-F238E27FC236}">
                <a16:creationId xmlns:a16="http://schemas.microsoft.com/office/drawing/2014/main" id="{2A12CD86-0FE3-4570-AB1F-DA91CCF2B424}"/>
              </a:ext>
            </a:extLst>
          </p:cNvPr>
          <p:cNvSpPr>
            <a:spLocks noGrp="1"/>
          </p:cNvSpPr>
          <p:nvPr>
            <p:ph type="body" sz="quarter" idx="23" hasCustomPrompt="1"/>
          </p:nvPr>
        </p:nvSpPr>
        <p:spPr>
          <a:xfrm>
            <a:off x="8765571" y="4098025"/>
            <a:ext cx="2876204" cy="1528534"/>
          </a:xfrm>
          <a:prstGeom prst="rect">
            <a:avLst/>
          </a:prstGeom>
        </p:spPr>
        <p:txBody>
          <a:bodyPr anchor="t"/>
          <a:lstStyle>
            <a:lvl1pPr marL="0" indent="0">
              <a:lnSpc>
                <a:spcPts val="26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cxnSp>
        <p:nvCxnSpPr>
          <p:cNvPr id="18" name="Straight Connector 17">
            <a:extLst>
              <a:ext uri="{FF2B5EF4-FFF2-40B4-BE49-F238E27FC236}">
                <a16:creationId xmlns:a16="http://schemas.microsoft.com/office/drawing/2014/main" id="{4660E76E-99AA-BC4B-A43B-42E11B6FF771}"/>
              </a:ext>
            </a:extLst>
          </p:cNvPr>
          <p:cNvCxnSpPr>
            <a:cxnSpLocks/>
          </p:cNvCxnSpPr>
          <p:nvPr userDrawn="1"/>
        </p:nvCxnSpPr>
        <p:spPr>
          <a:xfrm>
            <a:off x="8240402" y="1435402"/>
            <a:ext cx="0" cy="4763265"/>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98BE8A8-D54A-0348-BBE0-33D3BA81F53F}"/>
              </a:ext>
            </a:extLst>
          </p:cNvPr>
          <p:cNvCxnSpPr>
            <a:cxnSpLocks/>
          </p:cNvCxnSpPr>
          <p:nvPr userDrawn="1"/>
        </p:nvCxnSpPr>
        <p:spPr>
          <a:xfrm flipH="1">
            <a:off x="4242547" y="3738282"/>
            <a:ext cx="7949454" cy="0"/>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sp>
        <p:nvSpPr>
          <p:cNvPr id="10" name="Text Placeholder 8">
            <a:extLst>
              <a:ext uri="{FF2B5EF4-FFF2-40B4-BE49-F238E27FC236}">
                <a16:creationId xmlns:a16="http://schemas.microsoft.com/office/drawing/2014/main" id="{D4C60924-5C7B-324C-B592-533B1C1EC031}"/>
              </a:ext>
            </a:extLst>
          </p:cNvPr>
          <p:cNvSpPr>
            <a:spLocks noGrp="1"/>
          </p:cNvSpPr>
          <p:nvPr>
            <p:ph type="body" sz="quarter" idx="10"/>
          </p:nvPr>
        </p:nvSpPr>
        <p:spPr>
          <a:xfrm>
            <a:off x="4839031" y="490424"/>
            <a:ext cx="6960764"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17" name="Picture 16">
            <a:extLst>
              <a:ext uri="{FF2B5EF4-FFF2-40B4-BE49-F238E27FC236}">
                <a16:creationId xmlns:a16="http://schemas.microsoft.com/office/drawing/2014/main" id="{435EB324-E351-6B49-8D0C-D2739264F8B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658788" y="0"/>
            <a:ext cx="3649144" cy="6858000"/>
          </a:xfrm>
          <a:prstGeom prst="rect">
            <a:avLst/>
          </a:prstGeom>
        </p:spPr>
      </p:pic>
      <p:sp>
        <p:nvSpPr>
          <p:cNvPr id="12" name="Text Placeholder 5">
            <a:extLst>
              <a:ext uri="{FF2B5EF4-FFF2-40B4-BE49-F238E27FC236}">
                <a16:creationId xmlns:a16="http://schemas.microsoft.com/office/drawing/2014/main" id="{5058AA8B-0C6F-4750-9177-8FBF12C7EC4C}"/>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Tree>
    <p:extLst>
      <p:ext uri="{BB962C8B-B14F-4D97-AF65-F5344CB8AC3E}">
        <p14:creationId xmlns:p14="http://schemas.microsoft.com/office/powerpoint/2010/main" val="364522704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Boxes (Four) 3">
    <p:spTree>
      <p:nvGrpSpPr>
        <p:cNvPr id="1" name=""/>
        <p:cNvGrpSpPr/>
        <p:nvPr/>
      </p:nvGrpSpPr>
      <p:grpSpPr>
        <a:xfrm>
          <a:off x="0" y="0"/>
          <a:ext cx="0" cy="0"/>
          <a:chOff x="0" y="0"/>
          <a:chExt cx="0" cy="0"/>
        </a:xfrm>
      </p:grpSpPr>
      <p:pic>
        <p:nvPicPr>
          <p:cNvPr id="12" name="Picture 11" descr="A picture containing sky, outdoor, grass, nature&#10;&#10;Description automatically generated">
            <a:extLst>
              <a:ext uri="{FF2B5EF4-FFF2-40B4-BE49-F238E27FC236}">
                <a16:creationId xmlns:a16="http://schemas.microsoft.com/office/drawing/2014/main" id="{7E3AC7A1-10C9-426E-9A17-843B49616DB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912" y="0"/>
            <a:ext cx="4235898" cy="6858000"/>
          </a:xfrm>
          <a:prstGeom prst="rect">
            <a:avLst/>
          </a:prstGeom>
        </p:spPr>
      </p:pic>
      <p:sp>
        <p:nvSpPr>
          <p:cNvPr id="22" name="Text Placeholder 12">
            <a:extLst>
              <a:ext uri="{FF2B5EF4-FFF2-40B4-BE49-F238E27FC236}">
                <a16:creationId xmlns:a16="http://schemas.microsoft.com/office/drawing/2014/main" id="{8D82D485-D5B3-4FB3-B12E-81AFA8A7EF90}"/>
              </a:ext>
            </a:extLst>
          </p:cNvPr>
          <p:cNvSpPr>
            <a:spLocks noGrp="1"/>
          </p:cNvSpPr>
          <p:nvPr>
            <p:ph type="body" sz="quarter" idx="15" hasCustomPrompt="1"/>
          </p:nvPr>
        </p:nvSpPr>
        <p:spPr>
          <a:xfrm>
            <a:off x="8765571" y="1900463"/>
            <a:ext cx="2876204" cy="1528537"/>
          </a:xfrm>
          <a:prstGeom prst="rect">
            <a:avLst/>
          </a:prstGeom>
        </p:spPr>
        <p:txBody>
          <a:bodyPr anchor="t"/>
          <a:lstStyle>
            <a:lvl1pPr marL="0" indent="0">
              <a:lnSpc>
                <a:spcPts val="26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48" name="Text Placeholder 12">
            <a:extLst>
              <a:ext uri="{FF2B5EF4-FFF2-40B4-BE49-F238E27FC236}">
                <a16:creationId xmlns:a16="http://schemas.microsoft.com/office/drawing/2014/main" id="{7B0ABE62-F786-4557-A28B-FD0607FE4381}"/>
              </a:ext>
            </a:extLst>
          </p:cNvPr>
          <p:cNvSpPr>
            <a:spLocks noGrp="1"/>
          </p:cNvSpPr>
          <p:nvPr>
            <p:ph type="body" sz="quarter" idx="17" hasCustomPrompt="1"/>
          </p:nvPr>
        </p:nvSpPr>
        <p:spPr>
          <a:xfrm>
            <a:off x="4839030" y="1900463"/>
            <a:ext cx="2876200" cy="1528535"/>
          </a:xfrm>
          <a:prstGeom prst="rect">
            <a:avLst/>
          </a:prstGeom>
        </p:spPr>
        <p:txBody>
          <a:bodyPr anchor="t"/>
          <a:lstStyle>
            <a:lvl1pPr marL="0" indent="0">
              <a:lnSpc>
                <a:spcPts val="30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54" name="Text Placeholder 12">
            <a:extLst>
              <a:ext uri="{FF2B5EF4-FFF2-40B4-BE49-F238E27FC236}">
                <a16:creationId xmlns:a16="http://schemas.microsoft.com/office/drawing/2014/main" id="{5A4717A0-8DC3-48E5-B9F0-D4C9DB03F4B8}"/>
              </a:ext>
            </a:extLst>
          </p:cNvPr>
          <p:cNvSpPr>
            <a:spLocks noGrp="1"/>
          </p:cNvSpPr>
          <p:nvPr>
            <p:ph type="body" sz="quarter" idx="21" hasCustomPrompt="1"/>
          </p:nvPr>
        </p:nvSpPr>
        <p:spPr>
          <a:xfrm>
            <a:off x="4839030" y="4098025"/>
            <a:ext cx="2876204" cy="1528534"/>
          </a:xfrm>
          <a:prstGeom prst="rect">
            <a:avLst/>
          </a:prstGeom>
        </p:spPr>
        <p:txBody>
          <a:bodyPr anchor="t"/>
          <a:lstStyle>
            <a:lvl1pPr marL="0" indent="0">
              <a:lnSpc>
                <a:spcPts val="26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sp>
        <p:nvSpPr>
          <p:cNvPr id="58" name="Text Placeholder 12">
            <a:extLst>
              <a:ext uri="{FF2B5EF4-FFF2-40B4-BE49-F238E27FC236}">
                <a16:creationId xmlns:a16="http://schemas.microsoft.com/office/drawing/2014/main" id="{2A12CD86-0FE3-4570-AB1F-DA91CCF2B424}"/>
              </a:ext>
            </a:extLst>
          </p:cNvPr>
          <p:cNvSpPr>
            <a:spLocks noGrp="1"/>
          </p:cNvSpPr>
          <p:nvPr>
            <p:ph type="body" sz="quarter" idx="23" hasCustomPrompt="1"/>
          </p:nvPr>
        </p:nvSpPr>
        <p:spPr>
          <a:xfrm>
            <a:off x="8765571" y="4098025"/>
            <a:ext cx="2876204" cy="1528534"/>
          </a:xfrm>
          <a:prstGeom prst="rect">
            <a:avLst/>
          </a:prstGeom>
        </p:spPr>
        <p:txBody>
          <a:bodyPr anchor="t"/>
          <a:lstStyle>
            <a:lvl1pPr marL="0" indent="0">
              <a:lnSpc>
                <a:spcPts val="26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dirty="0"/>
              <a:t>Click to add short text</a:t>
            </a:r>
          </a:p>
        </p:txBody>
      </p:sp>
      <p:cxnSp>
        <p:nvCxnSpPr>
          <p:cNvPr id="18" name="Straight Connector 17">
            <a:extLst>
              <a:ext uri="{FF2B5EF4-FFF2-40B4-BE49-F238E27FC236}">
                <a16:creationId xmlns:a16="http://schemas.microsoft.com/office/drawing/2014/main" id="{4660E76E-99AA-BC4B-A43B-42E11B6FF771}"/>
              </a:ext>
            </a:extLst>
          </p:cNvPr>
          <p:cNvCxnSpPr>
            <a:cxnSpLocks/>
          </p:cNvCxnSpPr>
          <p:nvPr userDrawn="1"/>
        </p:nvCxnSpPr>
        <p:spPr>
          <a:xfrm>
            <a:off x="8240402" y="1435402"/>
            <a:ext cx="0" cy="4763265"/>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98BE8A8-D54A-0348-BBE0-33D3BA81F53F}"/>
              </a:ext>
            </a:extLst>
          </p:cNvPr>
          <p:cNvCxnSpPr>
            <a:cxnSpLocks/>
          </p:cNvCxnSpPr>
          <p:nvPr userDrawn="1"/>
        </p:nvCxnSpPr>
        <p:spPr>
          <a:xfrm flipH="1">
            <a:off x="4242547" y="3738282"/>
            <a:ext cx="7949454" cy="0"/>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sp>
        <p:nvSpPr>
          <p:cNvPr id="10" name="Text Placeholder 8">
            <a:extLst>
              <a:ext uri="{FF2B5EF4-FFF2-40B4-BE49-F238E27FC236}">
                <a16:creationId xmlns:a16="http://schemas.microsoft.com/office/drawing/2014/main" id="{D4C60924-5C7B-324C-B592-533B1C1EC031}"/>
              </a:ext>
            </a:extLst>
          </p:cNvPr>
          <p:cNvSpPr>
            <a:spLocks noGrp="1"/>
          </p:cNvSpPr>
          <p:nvPr>
            <p:ph type="body" sz="quarter" idx="10"/>
          </p:nvPr>
        </p:nvSpPr>
        <p:spPr>
          <a:xfrm>
            <a:off x="4839031" y="490424"/>
            <a:ext cx="6960764"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pic>
        <p:nvPicPr>
          <p:cNvPr id="17" name="Picture 16">
            <a:extLst>
              <a:ext uri="{FF2B5EF4-FFF2-40B4-BE49-F238E27FC236}">
                <a16:creationId xmlns:a16="http://schemas.microsoft.com/office/drawing/2014/main" id="{435EB324-E351-6B49-8D0C-D2739264F8B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658788" y="0"/>
            <a:ext cx="3649144" cy="6858000"/>
          </a:xfrm>
          <a:prstGeom prst="rect">
            <a:avLst/>
          </a:prstGeom>
        </p:spPr>
      </p:pic>
      <p:sp>
        <p:nvSpPr>
          <p:cNvPr id="13" name="Text Placeholder 5">
            <a:extLst>
              <a:ext uri="{FF2B5EF4-FFF2-40B4-BE49-F238E27FC236}">
                <a16:creationId xmlns:a16="http://schemas.microsoft.com/office/drawing/2014/main" id="{2BEE575F-AFEA-4046-90B1-2864B4488ED1}"/>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Tree>
    <p:extLst>
      <p:ext uri="{BB962C8B-B14F-4D97-AF65-F5344CB8AC3E}">
        <p14:creationId xmlns:p14="http://schemas.microsoft.com/office/powerpoint/2010/main" val="3909781355"/>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Statistics (Six)">
    <p:spTree>
      <p:nvGrpSpPr>
        <p:cNvPr id="1" name=""/>
        <p:cNvGrpSpPr/>
        <p:nvPr/>
      </p:nvGrpSpPr>
      <p:grpSpPr>
        <a:xfrm>
          <a:off x="0" y="0"/>
          <a:ext cx="0" cy="0"/>
          <a:chOff x="0" y="0"/>
          <a:chExt cx="0" cy="0"/>
        </a:xfrm>
      </p:grpSpPr>
      <p:sp>
        <p:nvSpPr>
          <p:cNvPr id="26" name="Text Placeholder 8">
            <a:extLst>
              <a:ext uri="{FF2B5EF4-FFF2-40B4-BE49-F238E27FC236}">
                <a16:creationId xmlns:a16="http://schemas.microsoft.com/office/drawing/2014/main" id="{FB8CC451-F513-DF48-A567-BFE73E46DB6D}"/>
              </a:ext>
            </a:extLst>
          </p:cNvPr>
          <p:cNvSpPr>
            <a:spLocks noGrp="1"/>
          </p:cNvSpPr>
          <p:nvPr>
            <p:ph type="body" sz="quarter" idx="10"/>
          </p:nvPr>
        </p:nvSpPr>
        <p:spPr>
          <a:xfrm>
            <a:off x="399011" y="499794"/>
            <a:ext cx="10091653"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sp>
        <p:nvSpPr>
          <p:cNvPr id="12" name="Text Placeholder 12">
            <a:extLst>
              <a:ext uri="{FF2B5EF4-FFF2-40B4-BE49-F238E27FC236}">
                <a16:creationId xmlns:a16="http://schemas.microsoft.com/office/drawing/2014/main" id="{098F7935-BE08-F64B-91B0-7F279ECA3FB6}"/>
              </a:ext>
            </a:extLst>
          </p:cNvPr>
          <p:cNvSpPr>
            <a:spLocks noGrp="1"/>
          </p:cNvSpPr>
          <p:nvPr>
            <p:ph type="body" sz="quarter" idx="13" hasCustomPrompt="1"/>
          </p:nvPr>
        </p:nvSpPr>
        <p:spPr>
          <a:xfrm>
            <a:off x="811692" y="1834547"/>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13" name="Text Placeholder 12">
            <a:extLst>
              <a:ext uri="{FF2B5EF4-FFF2-40B4-BE49-F238E27FC236}">
                <a16:creationId xmlns:a16="http://schemas.microsoft.com/office/drawing/2014/main" id="{5F26BA07-3906-9A43-A3FF-6B1C0B9536E8}"/>
              </a:ext>
            </a:extLst>
          </p:cNvPr>
          <p:cNvSpPr>
            <a:spLocks noGrp="1"/>
          </p:cNvSpPr>
          <p:nvPr>
            <p:ph type="body" sz="quarter" idx="14" hasCustomPrompt="1"/>
          </p:nvPr>
        </p:nvSpPr>
        <p:spPr>
          <a:xfrm>
            <a:off x="811691" y="2699057"/>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14" name="Text Placeholder 12">
            <a:extLst>
              <a:ext uri="{FF2B5EF4-FFF2-40B4-BE49-F238E27FC236}">
                <a16:creationId xmlns:a16="http://schemas.microsoft.com/office/drawing/2014/main" id="{F68A0033-C89B-3845-AC98-6144AE6CDE82}"/>
              </a:ext>
            </a:extLst>
          </p:cNvPr>
          <p:cNvSpPr>
            <a:spLocks noGrp="1"/>
          </p:cNvSpPr>
          <p:nvPr>
            <p:ph type="body" sz="quarter" idx="15" hasCustomPrompt="1"/>
          </p:nvPr>
        </p:nvSpPr>
        <p:spPr>
          <a:xfrm>
            <a:off x="4828107" y="1834547"/>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15" name="Text Placeholder 12">
            <a:extLst>
              <a:ext uri="{FF2B5EF4-FFF2-40B4-BE49-F238E27FC236}">
                <a16:creationId xmlns:a16="http://schemas.microsoft.com/office/drawing/2014/main" id="{75F42677-B11E-C045-8667-FD82BE35A614}"/>
              </a:ext>
            </a:extLst>
          </p:cNvPr>
          <p:cNvSpPr>
            <a:spLocks noGrp="1"/>
          </p:cNvSpPr>
          <p:nvPr>
            <p:ph type="body" sz="quarter" idx="16" hasCustomPrompt="1"/>
          </p:nvPr>
        </p:nvSpPr>
        <p:spPr>
          <a:xfrm>
            <a:off x="4828106" y="2699057"/>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16" name="Text Placeholder 12">
            <a:extLst>
              <a:ext uri="{FF2B5EF4-FFF2-40B4-BE49-F238E27FC236}">
                <a16:creationId xmlns:a16="http://schemas.microsoft.com/office/drawing/2014/main" id="{B2FC97BD-CFF7-6045-BB67-8E75962F04D9}"/>
              </a:ext>
            </a:extLst>
          </p:cNvPr>
          <p:cNvSpPr>
            <a:spLocks noGrp="1"/>
          </p:cNvSpPr>
          <p:nvPr>
            <p:ph type="body" sz="quarter" idx="17" hasCustomPrompt="1"/>
          </p:nvPr>
        </p:nvSpPr>
        <p:spPr>
          <a:xfrm>
            <a:off x="8844523" y="1834547"/>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19" name="Text Placeholder 12">
            <a:extLst>
              <a:ext uri="{FF2B5EF4-FFF2-40B4-BE49-F238E27FC236}">
                <a16:creationId xmlns:a16="http://schemas.microsoft.com/office/drawing/2014/main" id="{01A4595D-654E-6D4D-98CB-E320DC52103D}"/>
              </a:ext>
            </a:extLst>
          </p:cNvPr>
          <p:cNvSpPr>
            <a:spLocks noGrp="1"/>
          </p:cNvSpPr>
          <p:nvPr>
            <p:ph type="body" sz="quarter" idx="18" hasCustomPrompt="1"/>
          </p:nvPr>
        </p:nvSpPr>
        <p:spPr>
          <a:xfrm>
            <a:off x="8844522" y="2699057"/>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20" name="Text Placeholder 12">
            <a:extLst>
              <a:ext uri="{FF2B5EF4-FFF2-40B4-BE49-F238E27FC236}">
                <a16:creationId xmlns:a16="http://schemas.microsoft.com/office/drawing/2014/main" id="{EB21FB74-C7FA-AB46-9352-59162B2B92FF}"/>
              </a:ext>
            </a:extLst>
          </p:cNvPr>
          <p:cNvSpPr>
            <a:spLocks noGrp="1"/>
          </p:cNvSpPr>
          <p:nvPr>
            <p:ph type="body" sz="quarter" idx="19" hasCustomPrompt="1"/>
          </p:nvPr>
        </p:nvSpPr>
        <p:spPr>
          <a:xfrm>
            <a:off x="811692" y="4195782"/>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23" name="Text Placeholder 12">
            <a:extLst>
              <a:ext uri="{FF2B5EF4-FFF2-40B4-BE49-F238E27FC236}">
                <a16:creationId xmlns:a16="http://schemas.microsoft.com/office/drawing/2014/main" id="{C28FD957-6B46-9347-A764-F13D638CEA6A}"/>
              </a:ext>
            </a:extLst>
          </p:cNvPr>
          <p:cNvSpPr>
            <a:spLocks noGrp="1"/>
          </p:cNvSpPr>
          <p:nvPr>
            <p:ph type="body" sz="quarter" idx="20" hasCustomPrompt="1"/>
          </p:nvPr>
        </p:nvSpPr>
        <p:spPr>
          <a:xfrm>
            <a:off x="811691" y="5060292"/>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24" name="Text Placeholder 12">
            <a:extLst>
              <a:ext uri="{FF2B5EF4-FFF2-40B4-BE49-F238E27FC236}">
                <a16:creationId xmlns:a16="http://schemas.microsoft.com/office/drawing/2014/main" id="{DF0C1948-7809-9B42-A858-3456D0F00990}"/>
              </a:ext>
            </a:extLst>
          </p:cNvPr>
          <p:cNvSpPr>
            <a:spLocks noGrp="1"/>
          </p:cNvSpPr>
          <p:nvPr>
            <p:ph type="body" sz="quarter" idx="21" hasCustomPrompt="1"/>
          </p:nvPr>
        </p:nvSpPr>
        <p:spPr>
          <a:xfrm>
            <a:off x="4828107" y="4195782"/>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27" name="Text Placeholder 12">
            <a:extLst>
              <a:ext uri="{FF2B5EF4-FFF2-40B4-BE49-F238E27FC236}">
                <a16:creationId xmlns:a16="http://schemas.microsoft.com/office/drawing/2014/main" id="{0B455E37-D086-B040-9899-BE4DDCEC788E}"/>
              </a:ext>
            </a:extLst>
          </p:cNvPr>
          <p:cNvSpPr>
            <a:spLocks noGrp="1"/>
          </p:cNvSpPr>
          <p:nvPr>
            <p:ph type="body" sz="quarter" idx="22" hasCustomPrompt="1"/>
          </p:nvPr>
        </p:nvSpPr>
        <p:spPr>
          <a:xfrm>
            <a:off x="4828106" y="5060292"/>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28" name="Text Placeholder 12">
            <a:extLst>
              <a:ext uri="{FF2B5EF4-FFF2-40B4-BE49-F238E27FC236}">
                <a16:creationId xmlns:a16="http://schemas.microsoft.com/office/drawing/2014/main" id="{487CAD2E-467B-2342-AC48-6B30545BEBFF}"/>
              </a:ext>
            </a:extLst>
          </p:cNvPr>
          <p:cNvSpPr>
            <a:spLocks noGrp="1"/>
          </p:cNvSpPr>
          <p:nvPr>
            <p:ph type="body" sz="quarter" idx="23" hasCustomPrompt="1"/>
          </p:nvPr>
        </p:nvSpPr>
        <p:spPr>
          <a:xfrm>
            <a:off x="8844523" y="4195782"/>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29" name="Text Placeholder 12">
            <a:extLst>
              <a:ext uri="{FF2B5EF4-FFF2-40B4-BE49-F238E27FC236}">
                <a16:creationId xmlns:a16="http://schemas.microsoft.com/office/drawing/2014/main" id="{C953DE53-E537-B148-BFCD-006FB05D6B61}"/>
              </a:ext>
            </a:extLst>
          </p:cNvPr>
          <p:cNvSpPr>
            <a:spLocks noGrp="1"/>
          </p:cNvSpPr>
          <p:nvPr>
            <p:ph type="body" sz="quarter" idx="24" hasCustomPrompt="1"/>
          </p:nvPr>
        </p:nvSpPr>
        <p:spPr>
          <a:xfrm>
            <a:off x="8844522" y="5060292"/>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cxnSp>
        <p:nvCxnSpPr>
          <p:cNvPr id="30" name="Straight Connector 29">
            <a:extLst>
              <a:ext uri="{FF2B5EF4-FFF2-40B4-BE49-F238E27FC236}">
                <a16:creationId xmlns:a16="http://schemas.microsoft.com/office/drawing/2014/main" id="{1CC3A796-4D3F-0646-A25F-359439280646}"/>
              </a:ext>
            </a:extLst>
          </p:cNvPr>
          <p:cNvCxnSpPr>
            <a:cxnSpLocks/>
          </p:cNvCxnSpPr>
          <p:nvPr userDrawn="1"/>
        </p:nvCxnSpPr>
        <p:spPr>
          <a:xfrm>
            <a:off x="8240402" y="1421226"/>
            <a:ext cx="0" cy="4795069"/>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3D1B91B-4604-724C-A777-7EE5DEAD4C36}"/>
              </a:ext>
            </a:extLst>
          </p:cNvPr>
          <p:cNvCxnSpPr>
            <a:cxnSpLocks/>
          </p:cNvCxnSpPr>
          <p:nvPr userDrawn="1"/>
        </p:nvCxnSpPr>
        <p:spPr>
          <a:xfrm>
            <a:off x="4313861" y="1435402"/>
            <a:ext cx="0" cy="4764547"/>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BFFEA0D-2515-EC4E-96D2-60A9566402E9}"/>
              </a:ext>
            </a:extLst>
          </p:cNvPr>
          <p:cNvCxnSpPr>
            <a:cxnSpLocks/>
          </p:cNvCxnSpPr>
          <p:nvPr userDrawn="1"/>
        </p:nvCxnSpPr>
        <p:spPr>
          <a:xfrm flipH="1">
            <a:off x="0" y="3738282"/>
            <a:ext cx="12192001" cy="0"/>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7D611AD1-886E-FE4D-9870-E30FE6FA135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Tree>
    <p:extLst>
      <p:ext uri="{BB962C8B-B14F-4D97-AF65-F5344CB8AC3E}">
        <p14:creationId xmlns:p14="http://schemas.microsoft.com/office/powerpoint/2010/main" val="352044906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Statistics (Four) 1">
    <p:spTree>
      <p:nvGrpSpPr>
        <p:cNvPr id="1" name=""/>
        <p:cNvGrpSpPr/>
        <p:nvPr/>
      </p:nvGrpSpPr>
      <p:grpSpPr>
        <a:xfrm>
          <a:off x="0" y="0"/>
          <a:ext cx="0" cy="0"/>
          <a:chOff x="0" y="0"/>
          <a:chExt cx="0" cy="0"/>
        </a:xfrm>
      </p:grpSpPr>
      <p:cxnSp>
        <p:nvCxnSpPr>
          <p:cNvPr id="18" name="Straight Connector 17">
            <a:extLst>
              <a:ext uri="{FF2B5EF4-FFF2-40B4-BE49-F238E27FC236}">
                <a16:creationId xmlns:a16="http://schemas.microsoft.com/office/drawing/2014/main" id="{4660E76E-99AA-BC4B-A43B-42E11B6FF771}"/>
              </a:ext>
            </a:extLst>
          </p:cNvPr>
          <p:cNvCxnSpPr>
            <a:cxnSpLocks/>
          </p:cNvCxnSpPr>
          <p:nvPr userDrawn="1"/>
        </p:nvCxnSpPr>
        <p:spPr>
          <a:xfrm>
            <a:off x="8240402" y="1435402"/>
            <a:ext cx="0" cy="4763265"/>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98BE8A8-D54A-0348-BBE0-33D3BA81F53F}"/>
              </a:ext>
            </a:extLst>
          </p:cNvPr>
          <p:cNvCxnSpPr>
            <a:cxnSpLocks/>
          </p:cNvCxnSpPr>
          <p:nvPr userDrawn="1"/>
        </p:nvCxnSpPr>
        <p:spPr>
          <a:xfrm flipH="1">
            <a:off x="4302002" y="3738282"/>
            <a:ext cx="7889999" cy="0"/>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sp>
        <p:nvSpPr>
          <p:cNvPr id="27" name="Text Placeholder 8">
            <a:extLst>
              <a:ext uri="{FF2B5EF4-FFF2-40B4-BE49-F238E27FC236}">
                <a16:creationId xmlns:a16="http://schemas.microsoft.com/office/drawing/2014/main" id="{7D108C10-4F95-C346-95C0-2C21E56D620B}"/>
              </a:ext>
            </a:extLst>
          </p:cNvPr>
          <p:cNvSpPr>
            <a:spLocks noGrp="1"/>
          </p:cNvSpPr>
          <p:nvPr>
            <p:ph type="body" sz="quarter" idx="10"/>
          </p:nvPr>
        </p:nvSpPr>
        <p:spPr>
          <a:xfrm>
            <a:off x="4839031" y="490424"/>
            <a:ext cx="7048170"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sp>
        <p:nvSpPr>
          <p:cNvPr id="33" name="Text Placeholder 12">
            <a:extLst>
              <a:ext uri="{FF2B5EF4-FFF2-40B4-BE49-F238E27FC236}">
                <a16:creationId xmlns:a16="http://schemas.microsoft.com/office/drawing/2014/main" id="{B48095D0-4743-7244-A0D1-F9206D4FF382}"/>
              </a:ext>
            </a:extLst>
          </p:cNvPr>
          <p:cNvSpPr>
            <a:spLocks noGrp="1"/>
          </p:cNvSpPr>
          <p:nvPr>
            <p:ph type="body" sz="quarter" idx="15" hasCustomPrompt="1"/>
          </p:nvPr>
        </p:nvSpPr>
        <p:spPr>
          <a:xfrm>
            <a:off x="4828107" y="1834547"/>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34" name="Text Placeholder 12">
            <a:extLst>
              <a:ext uri="{FF2B5EF4-FFF2-40B4-BE49-F238E27FC236}">
                <a16:creationId xmlns:a16="http://schemas.microsoft.com/office/drawing/2014/main" id="{490B8376-682B-CF4B-A6D1-8CFE0FF5BCD8}"/>
              </a:ext>
            </a:extLst>
          </p:cNvPr>
          <p:cNvSpPr>
            <a:spLocks noGrp="1"/>
          </p:cNvSpPr>
          <p:nvPr>
            <p:ph type="body" sz="quarter" idx="16" hasCustomPrompt="1"/>
          </p:nvPr>
        </p:nvSpPr>
        <p:spPr>
          <a:xfrm>
            <a:off x="4828106" y="2699057"/>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35" name="Text Placeholder 12">
            <a:extLst>
              <a:ext uri="{FF2B5EF4-FFF2-40B4-BE49-F238E27FC236}">
                <a16:creationId xmlns:a16="http://schemas.microsoft.com/office/drawing/2014/main" id="{557A632D-BEA5-BF41-89A5-89DAEBEB60CC}"/>
              </a:ext>
            </a:extLst>
          </p:cNvPr>
          <p:cNvSpPr>
            <a:spLocks noGrp="1"/>
          </p:cNvSpPr>
          <p:nvPr>
            <p:ph type="body" sz="quarter" idx="17" hasCustomPrompt="1"/>
          </p:nvPr>
        </p:nvSpPr>
        <p:spPr>
          <a:xfrm>
            <a:off x="8844523" y="1834547"/>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36" name="Text Placeholder 12">
            <a:extLst>
              <a:ext uri="{FF2B5EF4-FFF2-40B4-BE49-F238E27FC236}">
                <a16:creationId xmlns:a16="http://schemas.microsoft.com/office/drawing/2014/main" id="{53BB4DCE-E931-514E-BF8B-91554D58FADB}"/>
              </a:ext>
            </a:extLst>
          </p:cNvPr>
          <p:cNvSpPr>
            <a:spLocks noGrp="1"/>
          </p:cNvSpPr>
          <p:nvPr>
            <p:ph type="body" sz="quarter" idx="18" hasCustomPrompt="1"/>
          </p:nvPr>
        </p:nvSpPr>
        <p:spPr>
          <a:xfrm>
            <a:off x="8844522" y="2699057"/>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37" name="Text Placeholder 12">
            <a:extLst>
              <a:ext uri="{FF2B5EF4-FFF2-40B4-BE49-F238E27FC236}">
                <a16:creationId xmlns:a16="http://schemas.microsoft.com/office/drawing/2014/main" id="{C66B8A6B-9B51-2649-8A3F-E29C696C1D74}"/>
              </a:ext>
            </a:extLst>
          </p:cNvPr>
          <p:cNvSpPr>
            <a:spLocks noGrp="1"/>
          </p:cNvSpPr>
          <p:nvPr>
            <p:ph type="body" sz="quarter" idx="21" hasCustomPrompt="1"/>
          </p:nvPr>
        </p:nvSpPr>
        <p:spPr>
          <a:xfrm>
            <a:off x="4828107" y="4195782"/>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38" name="Text Placeholder 12">
            <a:extLst>
              <a:ext uri="{FF2B5EF4-FFF2-40B4-BE49-F238E27FC236}">
                <a16:creationId xmlns:a16="http://schemas.microsoft.com/office/drawing/2014/main" id="{6CF556F2-5D09-F443-8925-71F46600BF23}"/>
              </a:ext>
            </a:extLst>
          </p:cNvPr>
          <p:cNvSpPr>
            <a:spLocks noGrp="1"/>
          </p:cNvSpPr>
          <p:nvPr>
            <p:ph type="body" sz="quarter" idx="22" hasCustomPrompt="1"/>
          </p:nvPr>
        </p:nvSpPr>
        <p:spPr>
          <a:xfrm>
            <a:off x="4828106" y="5060292"/>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39" name="Text Placeholder 12">
            <a:extLst>
              <a:ext uri="{FF2B5EF4-FFF2-40B4-BE49-F238E27FC236}">
                <a16:creationId xmlns:a16="http://schemas.microsoft.com/office/drawing/2014/main" id="{C0EB5F5D-F252-0946-9585-9C8903B792A3}"/>
              </a:ext>
            </a:extLst>
          </p:cNvPr>
          <p:cNvSpPr>
            <a:spLocks noGrp="1"/>
          </p:cNvSpPr>
          <p:nvPr>
            <p:ph type="body" sz="quarter" idx="23" hasCustomPrompt="1"/>
          </p:nvPr>
        </p:nvSpPr>
        <p:spPr>
          <a:xfrm>
            <a:off x="8844523" y="4195782"/>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40" name="Text Placeholder 12">
            <a:extLst>
              <a:ext uri="{FF2B5EF4-FFF2-40B4-BE49-F238E27FC236}">
                <a16:creationId xmlns:a16="http://schemas.microsoft.com/office/drawing/2014/main" id="{ED51DB82-9946-7643-9E64-ABFE22C35A18}"/>
              </a:ext>
            </a:extLst>
          </p:cNvPr>
          <p:cNvSpPr>
            <a:spLocks noGrp="1"/>
          </p:cNvSpPr>
          <p:nvPr>
            <p:ph type="body" sz="quarter" idx="24" hasCustomPrompt="1"/>
          </p:nvPr>
        </p:nvSpPr>
        <p:spPr>
          <a:xfrm>
            <a:off x="8844522" y="5060292"/>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pic>
        <p:nvPicPr>
          <p:cNvPr id="14" name="Picture 13">
            <a:extLst>
              <a:ext uri="{FF2B5EF4-FFF2-40B4-BE49-F238E27FC236}">
                <a16:creationId xmlns:a16="http://schemas.microsoft.com/office/drawing/2014/main" id="{041AE885-FD8A-254B-9C41-109076A7455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8468"/>
            <a:ext cx="4302004" cy="6866468"/>
          </a:xfrm>
          <a:prstGeom prst="rect">
            <a:avLst/>
          </a:prstGeom>
        </p:spPr>
      </p:pic>
      <p:pic>
        <p:nvPicPr>
          <p:cNvPr id="17" name="Picture 16">
            <a:extLst>
              <a:ext uri="{FF2B5EF4-FFF2-40B4-BE49-F238E27FC236}">
                <a16:creationId xmlns:a16="http://schemas.microsoft.com/office/drawing/2014/main" id="{76541411-F9B6-5043-98E5-7F4B7A126DA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658788" y="0"/>
            <a:ext cx="3649144" cy="6858000"/>
          </a:xfrm>
          <a:prstGeom prst="rect">
            <a:avLst/>
          </a:prstGeom>
        </p:spPr>
      </p:pic>
      <p:sp>
        <p:nvSpPr>
          <p:cNvPr id="16" name="Text Placeholder 5">
            <a:extLst>
              <a:ext uri="{FF2B5EF4-FFF2-40B4-BE49-F238E27FC236}">
                <a16:creationId xmlns:a16="http://schemas.microsoft.com/office/drawing/2014/main" id="{3F695266-F17D-47A1-A85B-18F1E63630D9}"/>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Tree>
    <p:extLst>
      <p:ext uri="{BB962C8B-B14F-4D97-AF65-F5344CB8AC3E}">
        <p14:creationId xmlns:p14="http://schemas.microsoft.com/office/powerpoint/2010/main" val="996967193"/>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Statistics (Four) 2">
    <p:spTree>
      <p:nvGrpSpPr>
        <p:cNvPr id="1" name=""/>
        <p:cNvGrpSpPr/>
        <p:nvPr/>
      </p:nvGrpSpPr>
      <p:grpSpPr>
        <a:xfrm>
          <a:off x="0" y="0"/>
          <a:ext cx="0" cy="0"/>
          <a:chOff x="0" y="0"/>
          <a:chExt cx="0" cy="0"/>
        </a:xfrm>
      </p:grpSpPr>
      <p:cxnSp>
        <p:nvCxnSpPr>
          <p:cNvPr id="18" name="Straight Connector 17">
            <a:extLst>
              <a:ext uri="{FF2B5EF4-FFF2-40B4-BE49-F238E27FC236}">
                <a16:creationId xmlns:a16="http://schemas.microsoft.com/office/drawing/2014/main" id="{4660E76E-99AA-BC4B-A43B-42E11B6FF771}"/>
              </a:ext>
            </a:extLst>
          </p:cNvPr>
          <p:cNvCxnSpPr>
            <a:cxnSpLocks/>
          </p:cNvCxnSpPr>
          <p:nvPr userDrawn="1"/>
        </p:nvCxnSpPr>
        <p:spPr>
          <a:xfrm>
            <a:off x="8240402" y="1435402"/>
            <a:ext cx="0" cy="4763265"/>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98BE8A8-D54A-0348-BBE0-33D3BA81F53F}"/>
              </a:ext>
            </a:extLst>
          </p:cNvPr>
          <p:cNvCxnSpPr>
            <a:cxnSpLocks/>
          </p:cNvCxnSpPr>
          <p:nvPr userDrawn="1"/>
        </p:nvCxnSpPr>
        <p:spPr>
          <a:xfrm flipH="1">
            <a:off x="4168588" y="3738282"/>
            <a:ext cx="8023413" cy="0"/>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sp>
        <p:nvSpPr>
          <p:cNvPr id="26" name="Text Placeholder 8">
            <a:extLst>
              <a:ext uri="{FF2B5EF4-FFF2-40B4-BE49-F238E27FC236}">
                <a16:creationId xmlns:a16="http://schemas.microsoft.com/office/drawing/2014/main" id="{FB8CC451-F513-DF48-A567-BFE73E46DB6D}"/>
              </a:ext>
            </a:extLst>
          </p:cNvPr>
          <p:cNvSpPr>
            <a:spLocks noGrp="1"/>
          </p:cNvSpPr>
          <p:nvPr>
            <p:ph type="body" sz="quarter" idx="10"/>
          </p:nvPr>
        </p:nvSpPr>
        <p:spPr>
          <a:xfrm>
            <a:off x="4839031" y="490424"/>
            <a:ext cx="7021276"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sp>
        <p:nvSpPr>
          <p:cNvPr id="14" name="Text Placeholder 12">
            <a:extLst>
              <a:ext uri="{FF2B5EF4-FFF2-40B4-BE49-F238E27FC236}">
                <a16:creationId xmlns:a16="http://schemas.microsoft.com/office/drawing/2014/main" id="{2D92853E-BDA4-DE49-B72C-462D359E09E8}"/>
              </a:ext>
            </a:extLst>
          </p:cNvPr>
          <p:cNvSpPr>
            <a:spLocks noGrp="1"/>
          </p:cNvSpPr>
          <p:nvPr>
            <p:ph type="body" sz="quarter" idx="15" hasCustomPrompt="1"/>
          </p:nvPr>
        </p:nvSpPr>
        <p:spPr>
          <a:xfrm>
            <a:off x="4828107" y="1834547"/>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15" name="Text Placeholder 12">
            <a:extLst>
              <a:ext uri="{FF2B5EF4-FFF2-40B4-BE49-F238E27FC236}">
                <a16:creationId xmlns:a16="http://schemas.microsoft.com/office/drawing/2014/main" id="{B44FBB58-57DC-884E-B575-68525E8097E9}"/>
              </a:ext>
            </a:extLst>
          </p:cNvPr>
          <p:cNvSpPr>
            <a:spLocks noGrp="1"/>
          </p:cNvSpPr>
          <p:nvPr>
            <p:ph type="body" sz="quarter" idx="16" hasCustomPrompt="1"/>
          </p:nvPr>
        </p:nvSpPr>
        <p:spPr>
          <a:xfrm>
            <a:off x="4828106" y="2699057"/>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19" name="Text Placeholder 12">
            <a:extLst>
              <a:ext uri="{FF2B5EF4-FFF2-40B4-BE49-F238E27FC236}">
                <a16:creationId xmlns:a16="http://schemas.microsoft.com/office/drawing/2014/main" id="{47CB15FA-518F-B54B-99B8-8A35DF4E1196}"/>
              </a:ext>
            </a:extLst>
          </p:cNvPr>
          <p:cNvSpPr>
            <a:spLocks noGrp="1"/>
          </p:cNvSpPr>
          <p:nvPr>
            <p:ph type="body" sz="quarter" idx="17" hasCustomPrompt="1"/>
          </p:nvPr>
        </p:nvSpPr>
        <p:spPr>
          <a:xfrm>
            <a:off x="8844523" y="1834547"/>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21" name="Text Placeholder 12">
            <a:extLst>
              <a:ext uri="{FF2B5EF4-FFF2-40B4-BE49-F238E27FC236}">
                <a16:creationId xmlns:a16="http://schemas.microsoft.com/office/drawing/2014/main" id="{DB7E8554-76C7-E144-960D-3ADB40CD2210}"/>
              </a:ext>
            </a:extLst>
          </p:cNvPr>
          <p:cNvSpPr>
            <a:spLocks noGrp="1"/>
          </p:cNvSpPr>
          <p:nvPr>
            <p:ph type="body" sz="quarter" idx="18" hasCustomPrompt="1"/>
          </p:nvPr>
        </p:nvSpPr>
        <p:spPr>
          <a:xfrm>
            <a:off x="8844522" y="2699057"/>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23" name="Text Placeholder 12">
            <a:extLst>
              <a:ext uri="{FF2B5EF4-FFF2-40B4-BE49-F238E27FC236}">
                <a16:creationId xmlns:a16="http://schemas.microsoft.com/office/drawing/2014/main" id="{AD83EF6D-585A-DC4A-B584-6E0332BEA254}"/>
              </a:ext>
            </a:extLst>
          </p:cNvPr>
          <p:cNvSpPr>
            <a:spLocks noGrp="1"/>
          </p:cNvSpPr>
          <p:nvPr>
            <p:ph type="body" sz="quarter" idx="21" hasCustomPrompt="1"/>
          </p:nvPr>
        </p:nvSpPr>
        <p:spPr>
          <a:xfrm>
            <a:off x="4828107" y="4195782"/>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24" name="Text Placeholder 12">
            <a:extLst>
              <a:ext uri="{FF2B5EF4-FFF2-40B4-BE49-F238E27FC236}">
                <a16:creationId xmlns:a16="http://schemas.microsoft.com/office/drawing/2014/main" id="{501B20FD-1C9F-BD42-B504-137108E896AB}"/>
              </a:ext>
            </a:extLst>
          </p:cNvPr>
          <p:cNvSpPr>
            <a:spLocks noGrp="1"/>
          </p:cNvSpPr>
          <p:nvPr>
            <p:ph type="body" sz="quarter" idx="22" hasCustomPrompt="1"/>
          </p:nvPr>
        </p:nvSpPr>
        <p:spPr>
          <a:xfrm>
            <a:off x="4828106" y="5060292"/>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27" name="Text Placeholder 12">
            <a:extLst>
              <a:ext uri="{FF2B5EF4-FFF2-40B4-BE49-F238E27FC236}">
                <a16:creationId xmlns:a16="http://schemas.microsoft.com/office/drawing/2014/main" id="{646EF607-45B9-554B-BA91-15A7B666E929}"/>
              </a:ext>
            </a:extLst>
          </p:cNvPr>
          <p:cNvSpPr>
            <a:spLocks noGrp="1"/>
          </p:cNvSpPr>
          <p:nvPr>
            <p:ph type="body" sz="quarter" idx="23" hasCustomPrompt="1"/>
          </p:nvPr>
        </p:nvSpPr>
        <p:spPr>
          <a:xfrm>
            <a:off x="8844523" y="4195782"/>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28" name="Text Placeholder 12">
            <a:extLst>
              <a:ext uri="{FF2B5EF4-FFF2-40B4-BE49-F238E27FC236}">
                <a16:creationId xmlns:a16="http://schemas.microsoft.com/office/drawing/2014/main" id="{34614D16-F073-864C-BA94-91E3FB2A74E7}"/>
              </a:ext>
            </a:extLst>
          </p:cNvPr>
          <p:cNvSpPr>
            <a:spLocks noGrp="1"/>
          </p:cNvSpPr>
          <p:nvPr>
            <p:ph type="body" sz="quarter" idx="24" hasCustomPrompt="1"/>
          </p:nvPr>
        </p:nvSpPr>
        <p:spPr>
          <a:xfrm>
            <a:off x="8844522" y="5060292"/>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pic>
        <p:nvPicPr>
          <p:cNvPr id="16" name="Picture 15">
            <a:extLst>
              <a:ext uri="{FF2B5EF4-FFF2-40B4-BE49-F238E27FC236}">
                <a16:creationId xmlns:a16="http://schemas.microsoft.com/office/drawing/2014/main" id="{01CFC345-B590-2B4A-9CFF-846D75FD957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8313"/>
            <a:ext cx="4168590" cy="6866313"/>
          </a:xfrm>
          <a:prstGeom prst="rect">
            <a:avLst/>
          </a:prstGeom>
        </p:spPr>
      </p:pic>
      <p:pic>
        <p:nvPicPr>
          <p:cNvPr id="22" name="Picture 21">
            <a:extLst>
              <a:ext uri="{FF2B5EF4-FFF2-40B4-BE49-F238E27FC236}">
                <a16:creationId xmlns:a16="http://schemas.microsoft.com/office/drawing/2014/main" id="{56DC799F-CC13-3243-BCFB-E6ED1F58F289}"/>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658788" y="0"/>
            <a:ext cx="3649144" cy="6858000"/>
          </a:xfrm>
          <a:prstGeom prst="rect">
            <a:avLst/>
          </a:prstGeom>
        </p:spPr>
      </p:pic>
      <p:sp>
        <p:nvSpPr>
          <p:cNvPr id="20" name="Text Placeholder 5">
            <a:extLst>
              <a:ext uri="{FF2B5EF4-FFF2-40B4-BE49-F238E27FC236}">
                <a16:creationId xmlns:a16="http://schemas.microsoft.com/office/drawing/2014/main" id="{18C08EC3-DA5B-4816-9E43-87DB41D5518F}"/>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Tree>
    <p:extLst>
      <p:ext uri="{BB962C8B-B14F-4D97-AF65-F5344CB8AC3E}">
        <p14:creationId xmlns:p14="http://schemas.microsoft.com/office/powerpoint/2010/main" val="1409154540"/>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Statistics (Four) 3">
    <p:spTree>
      <p:nvGrpSpPr>
        <p:cNvPr id="1" name=""/>
        <p:cNvGrpSpPr/>
        <p:nvPr/>
      </p:nvGrpSpPr>
      <p:grpSpPr>
        <a:xfrm>
          <a:off x="0" y="0"/>
          <a:ext cx="0" cy="0"/>
          <a:chOff x="0" y="0"/>
          <a:chExt cx="0" cy="0"/>
        </a:xfrm>
      </p:grpSpPr>
      <p:pic>
        <p:nvPicPr>
          <p:cNvPr id="3" name="Picture 2" descr="A picture containing sky, outdoor, grass, nature&#10;&#10;Description automatically generated">
            <a:extLst>
              <a:ext uri="{FF2B5EF4-FFF2-40B4-BE49-F238E27FC236}">
                <a16:creationId xmlns:a16="http://schemas.microsoft.com/office/drawing/2014/main" id="{40F9B95A-B530-43BC-9CEF-970807B54F3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912" y="0"/>
            <a:ext cx="4235898" cy="6858000"/>
          </a:xfrm>
          <a:prstGeom prst="rect">
            <a:avLst/>
          </a:prstGeom>
        </p:spPr>
      </p:pic>
      <p:cxnSp>
        <p:nvCxnSpPr>
          <p:cNvPr id="18" name="Straight Connector 17">
            <a:extLst>
              <a:ext uri="{FF2B5EF4-FFF2-40B4-BE49-F238E27FC236}">
                <a16:creationId xmlns:a16="http://schemas.microsoft.com/office/drawing/2014/main" id="{4660E76E-99AA-BC4B-A43B-42E11B6FF771}"/>
              </a:ext>
            </a:extLst>
          </p:cNvPr>
          <p:cNvCxnSpPr>
            <a:cxnSpLocks/>
          </p:cNvCxnSpPr>
          <p:nvPr userDrawn="1"/>
        </p:nvCxnSpPr>
        <p:spPr>
          <a:xfrm>
            <a:off x="8240402" y="1435402"/>
            <a:ext cx="0" cy="4763265"/>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98BE8A8-D54A-0348-BBE0-33D3BA81F53F}"/>
              </a:ext>
            </a:extLst>
          </p:cNvPr>
          <p:cNvCxnSpPr>
            <a:cxnSpLocks/>
          </p:cNvCxnSpPr>
          <p:nvPr userDrawn="1"/>
        </p:nvCxnSpPr>
        <p:spPr>
          <a:xfrm flipH="1">
            <a:off x="4168588" y="3738282"/>
            <a:ext cx="8023413" cy="0"/>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sp>
        <p:nvSpPr>
          <p:cNvPr id="26" name="Text Placeholder 8">
            <a:extLst>
              <a:ext uri="{FF2B5EF4-FFF2-40B4-BE49-F238E27FC236}">
                <a16:creationId xmlns:a16="http://schemas.microsoft.com/office/drawing/2014/main" id="{FB8CC451-F513-DF48-A567-BFE73E46DB6D}"/>
              </a:ext>
            </a:extLst>
          </p:cNvPr>
          <p:cNvSpPr>
            <a:spLocks noGrp="1"/>
          </p:cNvSpPr>
          <p:nvPr>
            <p:ph type="body" sz="quarter" idx="10"/>
          </p:nvPr>
        </p:nvSpPr>
        <p:spPr>
          <a:xfrm>
            <a:off x="4839031" y="490424"/>
            <a:ext cx="7021276"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GB" dirty="0"/>
              <a:t>Click to edit Master text styles</a:t>
            </a:r>
          </a:p>
        </p:txBody>
      </p:sp>
      <p:sp>
        <p:nvSpPr>
          <p:cNvPr id="14" name="Text Placeholder 12">
            <a:extLst>
              <a:ext uri="{FF2B5EF4-FFF2-40B4-BE49-F238E27FC236}">
                <a16:creationId xmlns:a16="http://schemas.microsoft.com/office/drawing/2014/main" id="{2D92853E-BDA4-DE49-B72C-462D359E09E8}"/>
              </a:ext>
            </a:extLst>
          </p:cNvPr>
          <p:cNvSpPr>
            <a:spLocks noGrp="1"/>
          </p:cNvSpPr>
          <p:nvPr>
            <p:ph type="body" sz="quarter" idx="15" hasCustomPrompt="1"/>
          </p:nvPr>
        </p:nvSpPr>
        <p:spPr>
          <a:xfrm>
            <a:off x="4828107" y="1834547"/>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15" name="Text Placeholder 12">
            <a:extLst>
              <a:ext uri="{FF2B5EF4-FFF2-40B4-BE49-F238E27FC236}">
                <a16:creationId xmlns:a16="http://schemas.microsoft.com/office/drawing/2014/main" id="{B44FBB58-57DC-884E-B575-68525E8097E9}"/>
              </a:ext>
            </a:extLst>
          </p:cNvPr>
          <p:cNvSpPr>
            <a:spLocks noGrp="1"/>
          </p:cNvSpPr>
          <p:nvPr>
            <p:ph type="body" sz="quarter" idx="16" hasCustomPrompt="1"/>
          </p:nvPr>
        </p:nvSpPr>
        <p:spPr>
          <a:xfrm>
            <a:off x="4828106" y="2699057"/>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19" name="Text Placeholder 12">
            <a:extLst>
              <a:ext uri="{FF2B5EF4-FFF2-40B4-BE49-F238E27FC236}">
                <a16:creationId xmlns:a16="http://schemas.microsoft.com/office/drawing/2014/main" id="{47CB15FA-518F-B54B-99B8-8A35DF4E1196}"/>
              </a:ext>
            </a:extLst>
          </p:cNvPr>
          <p:cNvSpPr>
            <a:spLocks noGrp="1"/>
          </p:cNvSpPr>
          <p:nvPr>
            <p:ph type="body" sz="quarter" idx="17" hasCustomPrompt="1"/>
          </p:nvPr>
        </p:nvSpPr>
        <p:spPr>
          <a:xfrm>
            <a:off x="8844523" y="1834547"/>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21" name="Text Placeholder 12">
            <a:extLst>
              <a:ext uri="{FF2B5EF4-FFF2-40B4-BE49-F238E27FC236}">
                <a16:creationId xmlns:a16="http://schemas.microsoft.com/office/drawing/2014/main" id="{DB7E8554-76C7-E144-960D-3ADB40CD2210}"/>
              </a:ext>
            </a:extLst>
          </p:cNvPr>
          <p:cNvSpPr>
            <a:spLocks noGrp="1"/>
          </p:cNvSpPr>
          <p:nvPr>
            <p:ph type="body" sz="quarter" idx="18" hasCustomPrompt="1"/>
          </p:nvPr>
        </p:nvSpPr>
        <p:spPr>
          <a:xfrm>
            <a:off x="8844522" y="2699057"/>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23" name="Text Placeholder 12">
            <a:extLst>
              <a:ext uri="{FF2B5EF4-FFF2-40B4-BE49-F238E27FC236}">
                <a16:creationId xmlns:a16="http://schemas.microsoft.com/office/drawing/2014/main" id="{AD83EF6D-585A-DC4A-B584-6E0332BEA254}"/>
              </a:ext>
            </a:extLst>
          </p:cNvPr>
          <p:cNvSpPr>
            <a:spLocks noGrp="1"/>
          </p:cNvSpPr>
          <p:nvPr>
            <p:ph type="body" sz="quarter" idx="21" hasCustomPrompt="1"/>
          </p:nvPr>
        </p:nvSpPr>
        <p:spPr>
          <a:xfrm>
            <a:off x="4828107" y="4195782"/>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24" name="Text Placeholder 12">
            <a:extLst>
              <a:ext uri="{FF2B5EF4-FFF2-40B4-BE49-F238E27FC236}">
                <a16:creationId xmlns:a16="http://schemas.microsoft.com/office/drawing/2014/main" id="{501B20FD-1C9F-BD42-B504-137108E896AB}"/>
              </a:ext>
            </a:extLst>
          </p:cNvPr>
          <p:cNvSpPr>
            <a:spLocks noGrp="1"/>
          </p:cNvSpPr>
          <p:nvPr>
            <p:ph type="body" sz="quarter" idx="22" hasCustomPrompt="1"/>
          </p:nvPr>
        </p:nvSpPr>
        <p:spPr>
          <a:xfrm>
            <a:off x="4828106" y="5060292"/>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sp>
        <p:nvSpPr>
          <p:cNvPr id="27" name="Text Placeholder 12">
            <a:extLst>
              <a:ext uri="{FF2B5EF4-FFF2-40B4-BE49-F238E27FC236}">
                <a16:creationId xmlns:a16="http://schemas.microsoft.com/office/drawing/2014/main" id="{646EF607-45B9-554B-BA91-15A7B666E929}"/>
              </a:ext>
            </a:extLst>
          </p:cNvPr>
          <p:cNvSpPr>
            <a:spLocks noGrp="1"/>
          </p:cNvSpPr>
          <p:nvPr>
            <p:ph type="body" sz="quarter" idx="23" hasCustomPrompt="1"/>
          </p:nvPr>
        </p:nvSpPr>
        <p:spPr>
          <a:xfrm>
            <a:off x="8844523" y="4195782"/>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X</a:t>
            </a:r>
          </a:p>
        </p:txBody>
      </p:sp>
      <p:sp>
        <p:nvSpPr>
          <p:cNvPr id="28" name="Text Placeholder 12">
            <a:extLst>
              <a:ext uri="{FF2B5EF4-FFF2-40B4-BE49-F238E27FC236}">
                <a16:creationId xmlns:a16="http://schemas.microsoft.com/office/drawing/2014/main" id="{34614D16-F073-864C-BA94-91E3FB2A74E7}"/>
              </a:ext>
            </a:extLst>
          </p:cNvPr>
          <p:cNvSpPr>
            <a:spLocks noGrp="1"/>
          </p:cNvSpPr>
          <p:nvPr>
            <p:ph type="body" sz="quarter" idx="24" hasCustomPrompt="1"/>
          </p:nvPr>
        </p:nvSpPr>
        <p:spPr>
          <a:xfrm>
            <a:off x="8844522" y="5060292"/>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dirty="0"/>
              <a:t>Click to edit text</a:t>
            </a:r>
          </a:p>
        </p:txBody>
      </p:sp>
      <p:pic>
        <p:nvPicPr>
          <p:cNvPr id="22" name="Picture 21">
            <a:extLst>
              <a:ext uri="{FF2B5EF4-FFF2-40B4-BE49-F238E27FC236}">
                <a16:creationId xmlns:a16="http://schemas.microsoft.com/office/drawing/2014/main" id="{56DC799F-CC13-3243-BCFB-E6ED1F58F289}"/>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658788" y="0"/>
            <a:ext cx="3649144" cy="6858000"/>
          </a:xfrm>
          <a:prstGeom prst="rect">
            <a:avLst/>
          </a:prstGeom>
        </p:spPr>
      </p:pic>
      <p:sp>
        <p:nvSpPr>
          <p:cNvPr id="16" name="Text Placeholder 5">
            <a:extLst>
              <a:ext uri="{FF2B5EF4-FFF2-40B4-BE49-F238E27FC236}">
                <a16:creationId xmlns:a16="http://schemas.microsoft.com/office/drawing/2014/main" id="{B85E5F6A-A6A8-4D42-B86C-A5DB7AAF432D}"/>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Tree>
    <p:extLst>
      <p:ext uri="{BB962C8B-B14F-4D97-AF65-F5344CB8AC3E}">
        <p14:creationId xmlns:p14="http://schemas.microsoft.com/office/powerpoint/2010/main" val="354502240"/>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Safety Share">
    <p:bg>
      <p:bgPr>
        <a:solidFill>
          <a:schemeClr val="bg1"/>
        </a:solidFill>
        <a:effectLst/>
      </p:bgPr>
    </p:bg>
    <p:spTree>
      <p:nvGrpSpPr>
        <p:cNvPr id="1" name=""/>
        <p:cNvGrpSpPr/>
        <p:nvPr/>
      </p:nvGrpSpPr>
      <p:grpSpPr>
        <a:xfrm>
          <a:off x="0" y="0"/>
          <a:ext cx="0" cy="0"/>
          <a:chOff x="0" y="0"/>
          <a:chExt cx="0" cy="0"/>
        </a:xfrm>
      </p:grpSpPr>
      <p:sp>
        <p:nvSpPr>
          <p:cNvPr id="10" name="Text Placeholder 12">
            <a:extLst>
              <a:ext uri="{FF2B5EF4-FFF2-40B4-BE49-F238E27FC236}">
                <a16:creationId xmlns:a16="http://schemas.microsoft.com/office/drawing/2014/main" id="{EFCC9059-1852-457E-8DC3-7D55A2FED882}"/>
              </a:ext>
            </a:extLst>
          </p:cNvPr>
          <p:cNvSpPr>
            <a:spLocks noGrp="1"/>
          </p:cNvSpPr>
          <p:nvPr>
            <p:ph type="body" sz="quarter" idx="12" hasCustomPrompt="1"/>
          </p:nvPr>
        </p:nvSpPr>
        <p:spPr>
          <a:xfrm>
            <a:off x="4958982" y="2156887"/>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Concise description</a:t>
            </a:r>
          </a:p>
        </p:txBody>
      </p:sp>
      <p:sp>
        <p:nvSpPr>
          <p:cNvPr id="11" name="Text Placeholder 12">
            <a:extLst>
              <a:ext uri="{FF2B5EF4-FFF2-40B4-BE49-F238E27FC236}">
                <a16:creationId xmlns:a16="http://schemas.microsoft.com/office/drawing/2014/main" id="{2F7EC84F-AA05-4EED-8F66-C8FE129F5DFB}"/>
              </a:ext>
            </a:extLst>
          </p:cNvPr>
          <p:cNvSpPr>
            <a:spLocks noGrp="1"/>
          </p:cNvSpPr>
          <p:nvPr>
            <p:ph type="body" sz="quarter" idx="13" hasCustomPrompt="1"/>
          </p:nvPr>
        </p:nvSpPr>
        <p:spPr>
          <a:xfrm>
            <a:off x="4958982" y="3718384"/>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Enter text</a:t>
            </a:r>
          </a:p>
        </p:txBody>
      </p:sp>
      <p:sp>
        <p:nvSpPr>
          <p:cNvPr id="12" name="Text Placeholder 12">
            <a:extLst>
              <a:ext uri="{FF2B5EF4-FFF2-40B4-BE49-F238E27FC236}">
                <a16:creationId xmlns:a16="http://schemas.microsoft.com/office/drawing/2014/main" id="{ADF4EDB6-24B1-4C6D-8760-AAA67F1C2F41}"/>
              </a:ext>
            </a:extLst>
          </p:cNvPr>
          <p:cNvSpPr>
            <a:spLocks noGrp="1"/>
          </p:cNvSpPr>
          <p:nvPr>
            <p:ph type="body" sz="quarter" idx="14" hasCustomPrompt="1"/>
          </p:nvPr>
        </p:nvSpPr>
        <p:spPr>
          <a:xfrm>
            <a:off x="4958982" y="5222546"/>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Enter text</a:t>
            </a:r>
          </a:p>
        </p:txBody>
      </p:sp>
      <p:sp>
        <p:nvSpPr>
          <p:cNvPr id="17" name="Picture Placeholder 16">
            <a:extLst>
              <a:ext uri="{FF2B5EF4-FFF2-40B4-BE49-F238E27FC236}">
                <a16:creationId xmlns:a16="http://schemas.microsoft.com/office/drawing/2014/main" id="{1A09C7FE-D6CB-4442-93FE-4A61B767FBB1}"/>
              </a:ext>
            </a:extLst>
          </p:cNvPr>
          <p:cNvSpPr>
            <a:spLocks noGrp="1"/>
          </p:cNvSpPr>
          <p:nvPr>
            <p:ph type="pic" sz="quarter" idx="18"/>
          </p:nvPr>
        </p:nvSpPr>
        <p:spPr>
          <a:xfrm>
            <a:off x="561199" y="3283086"/>
            <a:ext cx="3765400" cy="2631331"/>
          </a:xfrm>
          <a:prstGeom prst="rect">
            <a:avLst/>
          </a:prstGeom>
        </p:spPr>
        <p:txBody>
          <a:bodyPr/>
          <a:lstStyle>
            <a:lvl1pPr>
              <a:lnSpc>
                <a:spcPts val="2400"/>
              </a:lnSpc>
              <a:spcBef>
                <a:spcPts val="0"/>
              </a:spcBef>
              <a:spcAft>
                <a:spcPts val="600"/>
              </a:spcAft>
              <a:defRPr sz="2000">
                <a:solidFill>
                  <a:srgbClr val="13294B"/>
                </a:solidFill>
              </a:defRPr>
            </a:lvl1pPr>
          </a:lstStyle>
          <a:p>
            <a:r>
              <a:rPr lang="en-US"/>
              <a:t>Click icon to add picture</a:t>
            </a:r>
            <a:endParaRPr lang="en-AU"/>
          </a:p>
        </p:txBody>
      </p:sp>
      <p:sp>
        <p:nvSpPr>
          <p:cNvPr id="18" name="Text Placeholder 12">
            <a:extLst>
              <a:ext uri="{FF2B5EF4-FFF2-40B4-BE49-F238E27FC236}">
                <a16:creationId xmlns:a16="http://schemas.microsoft.com/office/drawing/2014/main" id="{200BF504-DA6B-9E40-B2D9-75FED9788FB6}"/>
              </a:ext>
            </a:extLst>
          </p:cNvPr>
          <p:cNvSpPr>
            <a:spLocks noGrp="1"/>
          </p:cNvSpPr>
          <p:nvPr>
            <p:ph type="body" sz="quarter" idx="20" hasCustomPrompt="1"/>
          </p:nvPr>
        </p:nvSpPr>
        <p:spPr>
          <a:xfrm>
            <a:off x="4958982" y="1640543"/>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What happened?</a:t>
            </a:r>
          </a:p>
        </p:txBody>
      </p:sp>
      <p:sp>
        <p:nvSpPr>
          <p:cNvPr id="19" name="Text Placeholder 12">
            <a:extLst>
              <a:ext uri="{FF2B5EF4-FFF2-40B4-BE49-F238E27FC236}">
                <a16:creationId xmlns:a16="http://schemas.microsoft.com/office/drawing/2014/main" id="{E3E176C2-E49D-784D-B50D-C6D83968132D}"/>
              </a:ext>
            </a:extLst>
          </p:cNvPr>
          <p:cNvSpPr>
            <a:spLocks noGrp="1"/>
          </p:cNvSpPr>
          <p:nvPr>
            <p:ph type="body" sz="quarter" idx="21" hasCustomPrompt="1"/>
          </p:nvPr>
        </p:nvSpPr>
        <p:spPr>
          <a:xfrm>
            <a:off x="4958982" y="3224719"/>
            <a:ext cx="3765028" cy="400110"/>
          </a:xfrm>
          <a:prstGeom prst="rect">
            <a:avLst/>
          </a:prstGeom>
        </p:spPr>
        <p:txBody>
          <a:bodyPr wrap="square"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Immediate actions</a:t>
            </a:r>
          </a:p>
        </p:txBody>
      </p:sp>
      <p:sp>
        <p:nvSpPr>
          <p:cNvPr id="20" name="Text Placeholder 12">
            <a:extLst>
              <a:ext uri="{FF2B5EF4-FFF2-40B4-BE49-F238E27FC236}">
                <a16:creationId xmlns:a16="http://schemas.microsoft.com/office/drawing/2014/main" id="{AC474E40-E2FF-9D45-B3C0-B32F4BBEA001}"/>
              </a:ext>
            </a:extLst>
          </p:cNvPr>
          <p:cNvSpPr>
            <a:spLocks noGrp="1"/>
          </p:cNvSpPr>
          <p:nvPr>
            <p:ph type="body" sz="quarter" idx="22" hasCustomPrompt="1"/>
          </p:nvPr>
        </p:nvSpPr>
        <p:spPr>
          <a:xfrm>
            <a:off x="4958982" y="4752333"/>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What we learnt</a:t>
            </a:r>
          </a:p>
        </p:txBody>
      </p:sp>
      <p:sp>
        <p:nvSpPr>
          <p:cNvPr id="8" name="TextBox 7">
            <a:extLst>
              <a:ext uri="{FF2B5EF4-FFF2-40B4-BE49-F238E27FC236}">
                <a16:creationId xmlns:a16="http://schemas.microsoft.com/office/drawing/2014/main" id="{5BF6E9B4-277D-DE47-A505-45E303DC273C}"/>
              </a:ext>
            </a:extLst>
          </p:cNvPr>
          <p:cNvSpPr txBox="1"/>
          <p:nvPr userDrawn="1"/>
        </p:nvSpPr>
        <p:spPr>
          <a:xfrm>
            <a:off x="4958982" y="4990289"/>
            <a:ext cx="184731" cy="369332"/>
          </a:xfrm>
          <a:prstGeom prst="rect">
            <a:avLst/>
          </a:prstGeom>
          <a:noFill/>
        </p:spPr>
        <p:txBody>
          <a:bodyPr wrap="none" rtlCol="0">
            <a:spAutoFit/>
          </a:bodyPr>
          <a:lstStyle/>
          <a:p>
            <a:endParaRPr lang="en-US" dirty="0"/>
          </a:p>
        </p:txBody>
      </p:sp>
      <p:sp>
        <p:nvSpPr>
          <p:cNvPr id="22" name="Rectangle 21">
            <a:extLst>
              <a:ext uri="{FF2B5EF4-FFF2-40B4-BE49-F238E27FC236}">
                <a16:creationId xmlns:a16="http://schemas.microsoft.com/office/drawing/2014/main" id="{FBB95631-AF04-954F-86BD-BCA8A52DF5B5}"/>
              </a:ext>
            </a:extLst>
          </p:cNvPr>
          <p:cNvSpPr/>
          <p:nvPr userDrawn="1"/>
        </p:nvSpPr>
        <p:spPr>
          <a:xfrm>
            <a:off x="-14572" y="-1"/>
            <a:ext cx="12206572" cy="1419037"/>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225FB593-B582-3041-800F-D7F9B2D493E0}"/>
              </a:ext>
            </a:extLst>
          </p:cNvPr>
          <p:cNvSpPr txBox="1"/>
          <p:nvPr userDrawn="1"/>
        </p:nvSpPr>
        <p:spPr>
          <a:xfrm>
            <a:off x="633541" y="280185"/>
            <a:ext cx="2816669" cy="994568"/>
          </a:xfrm>
          <a:prstGeom prst="rect">
            <a:avLst/>
          </a:prstGeom>
          <a:noFill/>
        </p:spPr>
        <p:txBody>
          <a:bodyPr wrap="square" lIns="0" rtlCol="0">
            <a:spAutoFit/>
          </a:bodyPr>
          <a:lstStyle/>
          <a:p>
            <a:pPr>
              <a:lnSpc>
                <a:spcPts val="3540"/>
              </a:lnSpc>
            </a:pPr>
            <a:r>
              <a:rPr lang="en-US" sz="4000" b="1" spc="-150" dirty="0">
                <a:solidFill>
                  <a:srgbClr val="00FF33"/>
                </a:solidFill>
              </a:rPr>
              <a:t>Safety Share</a:t>
            </a:r>
          </a:p>
        </p:txBody>
      </p:sp>
      <p:pic>
        <p:nvPicPr>
          <p:cNvPr id="21" name="Picture 20">
            <a:extLst>
              <a:ext uri="{FF2B5EF4-FFF2-40B4-BE49-F238E27FC236}">
                <a16:creationId xmlns:a16="http://schemas.microsoft.com/office/drawing/2014/main" id="{490AF38E-DFC5-6F47-A556-414DE61E3E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16" name="Text Placeholder 12">
            <a:extLst>
              <a:ext uri="{FF2B5EF4-FFF2-40B4-BE49-F238E27FC236}">
                <a16:creationId xmlns:a16="http://schemas.microsoft.com/office/drawing/2014/main" id="{2BF50303-41C8-4025-BFE7-EF1F8D20AB6C}"/>
              </a:ext>
            </a:extLst>
          </p:cNvPr>
          <p:cNvSpPr>
            <a:spLocks noGrp="1"/>
          </p:cNvSpPr>
          <p:nvPr>
            <p:ph type="body" sz="quarter" idx="15" hasCustomPrompt="1"/>
          </p:nvPr>
        </p:nvSpPr>
        <p:spPr>
          <a:xfrm>
            <a:off x="561198" y="1631595"/>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Location</a:t>
            </a:r>
          </a:p>
        </p:txBody>
      </p:sp>
      <p:sp>
        <p:nvSpPr>
          <p:cNvPr id="23" name="Text Placeholder 12">
            <a:extLst>
              <a:ext uri="{FF2B5EF4-FFF2-40B4-BE49-F238E27FC236}">
                <a16:creationId xmlns:a16="http://schemas.microsoft.com/office/drawing/2014/main" id="{01DB495A-6B85-4DD5-B01A-F3D5FD28699D}"/>
              </a:ext>
            </a:extLst>
          </p:cNvPr>
          <p:cNvSpPr>
            <a:spLocks noGrp="1"/>
          </p:cNvSpPr>
          <p:nvPr>
            <p:ph type="body" sz="quarter" idx="16" hasCustomPrompt="1"/>
          </p:nvPr>
        </p:nvSpPr>
        <p:spPr>
          <a:xfrm>
            <a:off x="561198" y="2129782"/>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Department</a:t>
            </a:r>
          </a:p>
        </p:txBody>
      </p:sp>
      <p:sp>
        <p:nvSpPr>
          <p:cNvPr id="24" name="Text Placeholder 12">
            <a:extLst>
              <a:ext uri="{FF2B5EF4-FFF2-40B4-BE49-F238E27FC236}">
                <a16:creationId xmlns:a16="http://schemas.microsoft.com/office/drawing/2014/main" id="{07DED753-D484-496A-9534-EB563D527A89}"/>
              </a:ext>
            </a:extLst>
          </p:cNvPr>
          <p:cNvSpPr>
            <a:spLocks noGrp="1"/>
          </p:cNvSpPr>
          <p:nvPr>
            <p:ph type="body" sz="quarter" idx="17" hasCustomPrompt="1"/>
          </p:nvPr>
        </p:nvSpPr>
        <p:spPr>
          <a:xfrm>
            <a:off x="561198" y="2627968"/>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Date</a:t>
            </a:r>
          </a:p>
        </p:txBody>
      </p:sp>
    </p:spTree>
    <p:extLst>
      <p:ext uri="{BB962C8B-B14F-4D97-AF65-F5344CB8AC3E}">
        <p14:creationId xmlns:p14="http://schemas.microsoft.com/office/powerpoint/2010/main" val="2657629721"/>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Identify Then Rectify">
    <p:bg>
      <p:bgPr>
        <a:solidFill>
          <a:schemeClr val="bg1"/>
        </a:solidFill>
        <a:effectLst/>
      </p:bgPr>
    </p:bg>
    <p:spTree>
      <p:nvGrpSpPr>
        <p:cNvPr id="1" name=""/>
        <p:cNvGrpSpPr/>
        <p:nvPr/>
      </p:nvGrpSpPr>
      <p:grpSpPr>
        <a:xfrm>
          <a:off x="0" y="0"/>
          <a:ext cx="0" cy="0"/>
          <a:chOff x="0" y="0"/>
          <a:chExt cx="0" cy="0"/>
        </a:xfrm>
      </p:grpSpPr>
      <p:sp>
        <p:nvSpPr>
          <p:cNvPr id="10" name="Text Placeholder 12">
            <a:extLst>
              <a:ext uri="{FF2B5EF4-FFF2-40B4-BE49-F238E27FC236}">
                <a16:creationId xmlns:a16="http://schemas.microsoft.com/office/drawing/2014/main" id="{EFCC9059-1852-457E-8DC3-7D55A2FED882}"/>
              </a:ext>
            </a:extLst>
          </p:cNvPr>
          <p:cNvSpPr>
            <a:spLocks noGrp="1"/>
          </p:cNvSpPr>
          <p:nvPr>
            <p:ph type="body" sz="quarter" idx="12" hasCustomPrompt="1"/>
          </p:nvPr>
        </p:nvSpPr>
        <p:spPr>
          <a:xfrm>
            <a:off x="4958982" y="2156887"/>
            <a:ext cx="5835535" cy="1602000"/>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Concise description</a:t>
            </a:r>
          </a:p>
        </p:txBody>
      </p:sp>
      <p:sp>
        <p:nvSpPr>
          <p:cNvPr id="12" name="Text Placeholder 12">
            <a:extLst>
              <a:ext uri="{FF2B5EF4-FFF2-40B4-BE49-F238E27FC236}">
                <a16:creationId xmlns:a16="http://schemas.microsoft.com/office/drawing/2014/main" id="{ADF4EDB6-24B1-4C6D-8760-AAA67F1C2F41}"/>
              </a:ext>
            </a:extLst>
          </p:cNvPr>
          <p:cNvSpPr>
            <a:spLocks noGrp="1"/>
          </p:cNvSpPr>
          <p:nvPr>
            <p:ph type="body" sz="quarter" idx="14" hasCustomPrompt="1"/>
          </p:nvPr>
        </p:nvSpPr>
        <p:spPr>
          <a:xfrm>
            <a:off x="4958982" y="4545717"/>
            <a:ext cx="5835535" cy="1602164"/>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Enter text</a:t>
            </a:r>
          </a:p>
        </p:txBody>
      </p:sp>
      <p:sp>
        <p:nvSpPr>
          <p:cNvPr id="17" name="Picture Placeholder 16">
            <a:extLst>
              <a:ext uri="{FF2B5EF4-FFF2-40B4-BE49-F238E27FC236}">
                <a16:creationId xmlns:a16="http://schemas.microsoft.com/office/drawing/2014/main" id="{1A09C7FE-D6CB-4442-93FE-4A61B767FBB1}"/>
              </a:ext>
            </a:extLst>
          </p:cNvPr>
          <p:cNvSpPr>
            <a:spLocks noGrp="1"/>
          </p:cNvSpPr>
          <p:nvPr>
            <p:ph type="pic" sz="quarter" idx="18"/>
          </p:nvPr>
        </p:nvSpPr>
        <p:spPr>
          <a:xfrm>
            <a:off x="561199" y="3283086"/>
            <a:ext cx="3765400" cy="2631331"/>
          </a:xfrm>
          <a:prstGeom prst="rect">
            <a:avLst/>
          </a:prstGeom>
        </p:spPr>
        <p:txBody>
          <a:bodyPr/>
          <a:lstStyle>
            <a:lvl1pPr>
              <a:lnSpc>
                <a:spcPts val="2400"/>
              </a:lnSpc>
              <a:spcBef>
                <a:spcPts val="0"/>
              </a:spcBef>
              <a:spcAft>
                <a:spcPts val="600"/>
              </a:spcAft>
              <a:defRPr sz="2000">
                <a:solidFill>
                  <a:srgbClr val="13294B"/>
                </a:solidFill>
              </a:defRPr>
            </a:lvl1pPr>
          </a:lstStyle>
          <a:p>
            <a:r>
              <a:rPr lang="en-US"/>
              <a:t>Click icon to add picture</a:t>
            </a:r>
            <a:endParaRPr lang="en-AU"/>
          </a:p>
        </p:txBody>
      </p:sp>
      <p:sp>
        <p:nvSpPr>
          <p:cNvPr id="18" name="Text Placeholder 12">
            <a:extLst>
              <a:ext uri="{FF2B5EF4-FFF2-40B4-BE49-F238E27FC236}">
                <a16:creationId xmlns:a16="http://schemas.microsoft.com/office/drawing/2014/main" id="{200BF504-DA6B-9E40-B2D9-75FED9788FB6}"/>
              </a:ext>
            </a:extLst>
          </p:cNvPr>
          <p:cNvSpPr>
            <a:spLocks noGrp="1"/>
          </p:cNvSpPr>
          <p:nvPr>
            <p:ph type="body" sz="quarter" idx="20" hasCustomPrompt="1"/>
          </p:nvPr>
        </p:nvSpPr>
        <p:spPr>
          <a:xfrm>
            <a:off x="4958982" y="1639998"/>
            <a:ext cx="3993322" cy="401200"/>
          </a:xfrm>
          <a:prstGeom prst="rect">
            <a:avLst/>
          </a:prstGeom>
        </p:spPr>
        <p:txBody>
          <a:bodyPr wrap="square"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What was the exposure?</a:t>
            </a:r>
          </a:p>
        </p:txBody>
      </p:sp>
      <p:sp>
        <p:nvSpPr>
          <p:cNvPr id="20" name="Text Placeholder 12">
            <a:extLst>
              <a:ext uri="{FF2B5EF4-FFF2-40B4-BE49-F238E27FC236}">
                <a16:creationId xmlns:a16="http://schemas.microsoft.com/office/drawing/2014/main" id="{AC474E40-E2FF-9D45-B3C0-B32F4BBEA001}"/>
              </a:ext>
            </a:extLst>
          </p:cNvPr>
          <p:cNvSpPr>
            <a:spLocks noGrp="1"/>
          </p:cNvSpPr>
          <p:nvPr>
            <p:ph type="body" sz="quarter" idx="22" hasCustomPrompt="1"/>
          </p:nvPr>
        </p:nvSpPr>
        <p:spPr>
          <a:xfrm>
            <a:off x="4958982" y="4033018"/>
            <a:ext cx="3993323" cy="401200"/>
          </a:xfrm>
          <a:prstGeom prst="rect">
            <a:avLst/>
          </a:prstGeom>
        </p:spPr>
        <p:txBody>
          <a:bodyPr wrap="square"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How we reduced the exposure?</a:t>
            </a:r>
          </a:p>
        </p:txBody>
      </p:sp>
      <p:sp>
        <p:nvSpPr>
          <p:cNvPr id="8" name="TextBox 7">
            <a:extLst>
              <a:ext uri="{FF2B5EF4-FFF2-40B4-BE49-F238E27FC236}">
                <a16:creationId xmlns:a16="http://schemas.microsoft.com/office/drawing/2014/main" id="{5BF6E9B4-277D-DE47-A505-45E303DC273C}"/>
              </a:ext>
            </a:extLst>
          </p:cNvPr>
          <p:cNvSpPr txBox="1"/>
          <p:nvPr userDrawn="1"/>
        </p:nvSpPr>
        <p:spPr>
          <a:xfrm>
            <a:off x="4958982" y="4990289"/>
            <a:ext cx="184731" cy="369332"/>
          </a:xfrm>
          <a:prstGeom prst="rect">
            <a:avLst/>
          </a:prstGeom>
          <a:noFill/>
        </p:spPr>
        <p:txBody>
          <a:bodyPr wrap="none" rtlCol="0">
            <a:spAutoFit/>
          </a:bodyPr>
          <a:lstStyle/>
          <a:p>
            <a:endParaRPr lang="en-US" dirty="0"/>
          </a:p>
        </p:txBody>
      </p:sp>
      <p:sp>
        <p:nvSpPr>
          <p:cNvPr id="22" name="Rectangle 21">
            <a:extLst>
              <a:ext uri="{FF2B5EF4-FFF2-40B4-BE49-F238E27FC236}">
                <a16:creationId xmlns:a16="http://schemas.microsoft.com/office/drawing/2014/main" id="{FBB95631-AF04-954F-86BD-BCA8A52DF5B5}"/>
              </a:ext>
            </a:extLst>
          </p:cNvPr>
          <p:cNvSpPr/>
          <p:nvPr userDrawn="1"/>
        </p:nvSpPr>
        <p:spPr>
          <a:xfrm>
            <a:off x="-14572" y="-1"/>
            <a:ext cx="12206572" cy="1419037"/>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225FB593-B582-3041-800F-D7F9B2D493E0}"/>
              </a:ext>
            </a:extLst>
          </p:cNvPr>
          <p:cNvSpPr txBox="1"/>
          <p:nvPr userDrawn="1"/>
        </p:nvSpPr>
        <p:spPr>
          <a:xfrm>
            <a:off x="624115" y="355599"/>
            <a:ext cx="2198914" cy="784830"/>
          </a:xfrm>
          <a:prstGeom prst="rect">
            <a:avLst/>
          </a:prstGeom>
          <a:noFill/>
        </p:spPr>
        <p:txBody>
          <a:bodyPr wrap="square" lIns="0" rtlCol="0">
            <a:spAutoFit/>
          </a:bodyPr>
          <a:lstStyle/>
          <a:p>
            <a:pPr>
              <a:lnSpc>
                <a:spcPts val="2740"/>
              </a:lnSpc>
            </a:pPr>
            <a:r>
              <a:rPr lang="en-US" sz="2800" b="1" spc="-150" dirty="0">
                <a:solidFill>
                  <a:srgbClr val="00FF33"/>
                </a:solidFill>
              </a:rPr>
              <a:t>Identify </a:t>
            </a:r>
            <a:br>
              <a:rPr lang="en-US" sz="2800" b="1" spc="-150" dirty="0">
                <a:solidFill>
                  <a:srgbClr val="00FF33"/>
                </a:solidFill>
              </a:rPr>
            </a:br>
            <a:r>
              <a:rPr lang="en-US" sz="2800" b="1" spc="-150" dirty="0">
                <a:solidFill>
                  <a:srgbClr val="00FF33"/>
                </a:solidFill>
              </a:rPr>
              <a:t>Then Rectify</a:t>
            </a:r>
          </a:p>
        </p:txBody>
      </p:sp>
      <p:sp>
        <p:nvSpPr>
          <p:cNvPr id="28" name="TextBox 27">
            <a:extLst>
              <a:ext uri="{FF2B5EF4-FFF2-40B4-BE49-F238E27FC236}">
                <a16:creationId xmlns:a16="http://schemas.microsoft.com/office/drawing/2014/main" id="{75577626-C1F0-B944-B7E1-43E1AB34C075}"/>
              </a:ext>
            </a:extLst>
          </p:cNvPr>
          <p:cNvSpPr txBox="1"/>
          <p:nvPr userDrawn="1"/>
        </p:nvSpPr>
        <p:spPr>
          <a:xfrm>
            <a:off x="3133395" y="355599"/>
            <a:ext cx="1425511" cy="784830"/>
          </a:xfrm>
          <a:prstGeom prst="rect">
            <a:avLst/>
          </a:prstGeom>
          <a:noFill/>
        </p:spPr>
        <p:txBody>
          <a:bodyPr wrap="square" lIns="0" rtlCol="0">
            <a:spAutoFit/>
          </a:bodyPr>
          <a:lstStyle/>
          <a:p>
            <a:pPr>
              <a:lnSpc>
                <a:spcPts val="2740"/>
              </a:lnSpc>
            </a:pPr>
            <a:r>
              <a:rPr lang="en-US" sz="2800" b="0" spc="-150" dirty="0">
                <a:solidFill>
                  <a:schemeClr val="bg1"/>
                </a:solidFill>
              </a:rPr>
              <a:t>Safety</a:t>
            </a:r>
            <a:br>
              <a:rPr lang="en-US" sz="2800" b="0" spc="-150" dirty="0">
                <a:solidFill>
                  <a:schemeClr val="bg1"/>
                </a:solidFill>
              </a:rPr>
            </a:br>
            <a:r>
              <a:rPr lang="en-US" sz="2800" b="0" spc="-150" dirty="0">
                <a:solidFill>
                  <a:schemeClr val="bg1"/>
                </a:solidFill>
              </a:rPr>
              <a:t>Share</a:t>
            </a:r>
          </a:p>
        </p:txBody>
      </p:sp>
      <p:cxnSp>
        <p:nvCxnSpPr>
          <p:cNvPr id="29" name="Straight Connector 28">
            <a:extLst>
              <a:ext uri="{FF2B5EF4-FFF2-40B4-BE49-F238E27FC236}">
                <a16:creationId xmlns:a16="http://schemas.microsoft.com/office/drawing/2014/main" id="{168E701E-00BF-EB4F-BCCF-0DE93FBDE2EA}"/>
              </a:ext>
            </a:extLst>
          </p:cNvPr>
          <p:cNvCxnSpPr>
            <a:cxnSpLocks/>
          </p:cNvCxnSpPr>
          <p:nvPr userDrawn="1"/>
        </p:nvCxnSpPr>
        <p:spPr>
          <a:xfrm>
            <a:off x="2761371" y="282804"/>
            <a:ext cx="0" cy="842053"/>
          </a:xfrm>
          <a:prstGeom prst="line">
            <a:avLst/>
          </a:prstGeom>
          <a:ln w="25400">
            <a:solidFill>
              <a:srgbClr val="00FF33"/>
            </a:solidFill>
          </a:ln>
        </p:spPr>
        <p:style>
          <a:lnRef idx="1">
            <a:schemeClr val="accent1"/>
          </a:lnRef>
          <a:fillRef idx="0">
            <a:schemeClr val="accent1"/>
          </a:fillRef>
          <a:effectRef idx="0">
            <a:schemeClr val="accent1"/>
          </a:effectRef>
          <a:fontRef idx="minor">
            <a:schemeClr val="tx1"/>
          </a:fontRef>
        </p:style>
      </p:cxnSp>
      <p:pic>
        <p:nvPicPr>
          <p:cNvPr id="21" name="Picture 20">
            <a:extLst>
              <a:ext uri="{FF2B5EF4-FFF2-40B4-BE49-F238E27FC236}">
                <a16:creationId xmlns:a16="http://schemas.microsoft.com/office/drawing/2014/main" id="{69271DDA-25BA-B64B-861D-0ED8C5EAD75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24" name="Text Placeholder 12">
            <a:extLst>
              <a:ext uri="{FF2B5EF4-FFF2-40B4-BE49-F238E27FC236}">
                <a16:creationId xmlns:a16="http://schemas.microsoft.com/office/drawing/2014/main" id="{27F8B875-AC68-453F-BB64-3F3CBDEFD4C3}"/>
              </a:ext>
            </a:extLst>
          </p:cNvPr>
          <p:cNvSpPr>
            <a:spLocks noGrp="1"/>
          </p:cNvSpPr>
          <p:nvPr>
            <p:ph type="body" sz="quarter" idx="15" hasCustomPrompt="1"/>
          </p:nvPr>
        </p:nvSpPr>
        <p:spPr>
          <a:xfrm>
            <a:off x="561198" y="1631595"/>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Location</a:t>
            </a:r>
          </a:p>
        </p:txBody>
      </p:sp>
      <p:sp>
        <p:nvSpPr>
          <p:cNvPr id="25" name="Text Placeholder 12">
            <a:extLst>
              <a:ext uri="{FF2B5EF4-FFF2-40B4-BE49-F238E27FC236}">
                <a16:creationId xmlns:a16="http://schemas.microsoft.com/office/drawing/2014/main" id="{D1A95682-4C46-4BA3-A679-190E1F66B2AF}"/>
              </a:ext>
            </a:extLst>
          </p:cNvPr>
          <p:cNvSpPr>
            <a:spLocks noGrp="1"/>
          </p:cNvSpPr>
          <p:nvPr>
            <p:ph type="body" sz="quarter" idx="16" hasCustomPrompt="1"/>
          </p:nvPr>
        </p:nvSpPr>
        <p:spPr>
          <a:xfrm>
            <a:off x="561198" y="2129782"/>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Department</a:t>
            </a:r>
          </a:p>
        </p:txBody>
      </p:sp>
      <p:sp>
        <p:nvSpPr>
          <p:cNvPr id="26" name="Text Placeholder 12">
            <a:extLst>
              <a:ext uri="{FF2B5EF4-FFF2-40B4-BE49-F238E27FC236}">
                <a16:creationId xmlns:a16="http://schemas.microsoft.com/office/drawing/2014/main" id="{59B8BD65-6347-4105-8B7A-B19ADCFF81C5}"/>
              </a:ext>
            </a:extLst>
          </p:cNvPr>
          <p:cNvSpPr>
            <a:spLocks noGrp="1"/>
          </p:cNvSpPr>
          <p:nvPr>
            <p:ph type="body" sz="quarter" idx="17" hasCustomPrompt="1"/>
          </p:nvPr>
        </p:nvSpPr>
        <p:spPr>
          <a:xfrm>
            <a:off x="561198" y="2627968"/>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Date</a:t>
            </a:r>
          </a:p>
        </p:txBody>
      </p:sp>
    </p:spTree>
    <p:extLst>
      <p:ext uri="{BB962C8B-B14F-4D97-AF65-F5344CB8AC3E}">
        <p14:creationId xmlns:p14="http://schemas.microsoft.com/office/powerpoint/2010/main" val="64910030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Fatality Prevention">
    <p:bg>
      <p:bgPr>
        <a:solidFill>
          <a:schemeClr val="bg1"/>
        </a:solidFill>
        <a:effectLst/>
      </p:bgPr>
    </p:bg>
    <p:spTree>
      <p:nvGrpSpPr>
        <p:cNvPr id="1" name=""/>
        <p:cNvGrpSpPr/>
        <p:nvPr/>
      </p:nvGrpSpPr>
      <p:grpSpPr>
        <a:xfrm>
          <a:off x="0" y="0"/>
          <a:ext cx="0" cy="0"/>
          <a:chOff x="0" y="0"/>
          <a:chExt cx="0" cy="0"/>
        </a:xfrm>
      </p:grpSpPr>
      <p:sp>
        <p:nvSpPr>
          <p:cNvPr id="10" name="Text Placeholder 12">
            <a:extLst>
              <a:ext uri="{FF2B5EF4-FFF2-40B4-BE49-F238E27FC236}">
                <a16:creationId xmlns:a16="http://schemas.microsoft.com/office/drawing/2014/main" id="{EFCC9059-1852-457E-8DC3-7D55A2FED882}"/>
              </a:ext>
            </a:extLst>
          </p:cNvPr>
          <p:cNvSpPr>
            <a:spLocks noGrp="1"/>
          </p:cNvSpPr>
          <p:nvPr>
            <p:ph type="body" sz="quarter" idx="12" hasCustomPrompt="1"/>
          </p:nvPr>
        </p:nvSpPr>
        <p:spPr>
          <a:xfrm>
            <a:off x="4958982" y="2156887"/>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Concise description</a:t>
            </a:r>
          </a:p>
        </p:txBody>
      </p:sp>
      <p:sp>
        <p:nvSpPr>
          <p:cNvPr id="11" name="Text Placeholder 12">
            <a:extLst>
              <a:ext uri="{FF2B5EF4-FFF2-40B4-BE49-F238E27FC236}">
                <a16:creationId xmlns:a16="http://schemas.microsoft.com/office/drawing/2014/main" id="{2F7EC84F-AA05-4EED-8F66-C8FE129F5DFB}"/>
              </a:ext>
            </a:extLst>
          </p:cNvPr>
          <p:cNvSpPr>
            <a:spLocks noGrp="1"/>
          </p:cNvSpPr>
          <p:nvPr>
            <p:ph type="body" sz="quarter" idx="13" hasCustomPrompt="1"/>
          </p:nvPr>
        </p:nvSpPr>
        <p:spPr>
          <a:xfrm>
            <a:off x="4958982" y="3718384"/>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Enter text</a:t>
            </a:r>
          </a:p>
        </p:txBody>
      </p:sp>
      <p:sp>
        <p:nvSpPr>
          <p:cNvPr id="12" name="Text Placeholder 12">
            <a:extLst>
              <a:ext uri="{FF2B5EF4-FFF2-40B4-BE49-F238E27FC236}">
                <a16:creationId xmlns:a16="http://schemas.microsoft.com/office/drawing/2014/main" id="{ADF4EDB6-24B1-4C6D-8760-AAA67F1C2F41}"/>
              </a:ext>
            </a:extLst>
          </p:cNvPr>
          <p:cNvSpPr>
            <a:spLocks noGrp="1"/>
          </p:cNvSpPr>
          <p:nvPr>
            <p:ph type="body" sz="quarter" idx="14" hasCustomPrompt="1"/>
          </p:nvPr>
        </p:nvSpPr>
        <p:spPr>
          <a:xfrm>
            <a:off x="4958982" y="5222546"/>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Enter text</a:t>
            </a:r>
          </a:p>
        </p:txBody>
      </p:sp>
      <p:sp>
        <p:nvSpPr>
          <p:cNvPr id="17" name="Picture Placeholder 16">
            <a:extLst>
              <a:ext uri="{FF2B5EF4-FFF2-40B4-BE49-F238E27FC236}">
                <a16:creationId xmlns:a16="http://schemas.microsoft.com/office/drawing/2014/main" id="{1A09C7FE-D6CB-4442-93FE-4A61B767FBB1}"/>
              </a:ext>
            </a:extLst>
          </p:cNvPr>
          <p:cNvSpPr>
            <a:spLocks noGrp="1"/>
          </p:cNvSpPr>
          <p:nvPr>
            <p:ph type="pic" sz="quarter" idx="18"/>
          </p:nvPr>
        </p:nvSpPr>
        <p:spPr>
          <a:xfrm>
            <a:off x="561199" y="3283086"/>
            <a:ext cx="3765400" cy="2631331"/>
          </a:xfrm>
          <a:prstGeom prst="rect">
            <a:avLst/>
          </a:prstGeom>
        </p:spPr>
        <p:txBody>
          <a:bodyPr/>
          <a:lstStyle>
            <a:lvl1pPr>
              <a:lnSpc>
                <a:spcPts val="2400"/>
              </a:lnSpc>
              <a:spcBef>
                <a:spcPts val="0"/>
              </a:spcBef>
              <a:spcAft>
                <a:spcPts val="600"/>
              </a:spcAft>
              <a:defRPr sz="2000">
                <a:solidFill>
                  <a:srgbClr val="13294B"/>
                </a:solidFill>
              </a:defRPr>
            </a:lvl1pPr>
          </a:lstStyle>
          <a:p>
            <a:r>
              <a:rPr lang="en-US"/>
              <a:t>Click icon to add picture</a:t>
            </a:r>
            <a:endParaRPr lang="en-AU"/>
          </a:p>
        </p:txBody>
      </p:sp>
      <p:sp>
        <p:nvSpPr>
          <p:cNvPr id="18" name="Text Placeholder 12">
            <a:extLst>
              <a:ext uri="{FF2B5EF4-FFF2-40B4-BE49-F238E27FC236}">
                <a16:creationId xmlns:a16="http://schemas.microsoft.com/office/drawing/2014/main" id="{200BF504-DA6B-9E40-B2D9-75FED9788FB6}"/>
              </a:ext>
            </a:extLst>
          </p:cNvPr>
          <p:cNvSpPr>
            <a:spLocks noGrp="1"/>
          </p:cNvSpPr>
          <p:nvPr>
            <p:ph type="body" sz="quarter" idx="20" hasCustomPrompt="1"/>
          </p:nvPr>
        </p:nvSpPr>
        <p:spPr>
          <a:xfrm>
            <a:off x="4958982" y="1640543"/>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What was the exposure?</a:t>
            </a:r>
          </a:p>
        </p:txBody>
      </p:sp>
      <p:sp>
        <p:nvSpPr>
          <p:cNvPr id="19" name="Text Placeholder 12">
            <a:extLst>
              <a:ext uri="{FF2B5EF4-FFF2-40B4-BE49-F238E27FC236}">
                <a16:creationId xmlns:a16="http://schemas.microsoft.com/office/drawing/2014/main" id="{E3E176C2-E49D-784D-B50D-C6D83968132D}"/>
              </a:ext>
            </a:extLst>
          </p:cNvPr>
          <p:cNvSpPr>
            <a:spLocks noGrp="1"/>
          </p:cNvSpPr>
          <p:nvPr>
            <p:ph type="body" sz="quarter" idx="21" hasCustomPrompt="1"/>
          </p:nvPr>
        </p:nvSpPr>
        <p:spPr>
          <a:xfrm>
            <a:off x="4958982" y="3224174"/>
            <a:ext cx="5803914" cy="401200"/>
          </a:xfrm>
          <a:prstGeom prst="rect">
            <a:avLst/>
          </a:prstGeom>
        </p:spPr>
        <p:txBody>
          <a:bodyPr wrap="square"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How we reduced our exposure?</a:t>
            </a:r>
          </a:p>
        </p:txBody>
      </p:sp>
      <p:sp>
        <p:nvSpPr>
          <p:cNvPr id="20" name="Text Placeholder 12">
            <a:extLst>
              <a:ext uri="{FF2B5EF4-FFF2-40B4-BE49-F238E27FC236}">
                <a16:creationId xmlns:a16="http://schemas.microsoft.com/office/drawing/2014/main" id="{AC474E40-E2FF-9D45-B3C0-B32F4BBEA001}"/>
              </a:ext>
            </a:extLst>
          </p:cNvPr>
          <p:cNvSpPr>
            <a:spLocks noGrp="1"/>
          </p:cNvSpPr>
          <p:nvPr>
            <p:ph type="body" sz="quarter" idx="22" hasCustomPrompt="1"/>
          </p:nvPr>
        </p:nvSpPr>
        <p:spPr>
          <a:xfrm>
            <a:off x="4958982" y="4752333"/>
            <a:ext cx="5483403" cy="400110"/>
          </a:xfrm>
          <a:prstGeom prst="rect">
            <a:avLst/>
          </a:prstGeom>
        </p:spPr>
        <p:txBody>
          <a:bodyPr wrap="square"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What Major Hazard does this prevent?</a:t>
            </a:r>
          </a:p>
        </p:txBody>
      </p:sp>
      <p:sp>
        <p:nvSpPr>
          <p:cNvPr id="8" name="TextBox 7">
            <a:extLst>
              <a:ext uri="{FF2B5EF4-FFF2-40B4-BE49-F238E27FC236}">
                <a16:creationId xmlns:a16="http://schemas.microsoft.com/office/drawing/2014/main" id="{5BF6E9B4-277D-DE47-A505-45E303DC273C}"/>
              </a:ext>
            </a:extLst>
          </p:cNvPr>
          <p:cNvSpPr txBox="1"/>
          <p:nvPr userDrawn="1"/>
        </p:nvSpPr>
        <p:spPr>
          <a:xfrm>
            <a:off x="4958982" y="4990289"/>
            <a:ext cx="184731" cy="369332"/>
          </a:xfrm>
          <a:prstGeom prst="rect">
            <a:avLst/>
          </a:prstGeom>
          <a:noFill/>
        </p:spPr>
        <p:txBody>
          <a:bodyPr wrap="none" rtlCol="0">
            <a:spAutoFit/>
          </a:bodyPr>
          <a:lstStyle/>
          <a:p>
            <a:endParaRPr lang="en-US" dirty="0"/>
          </a:p>
        </p:txBody>
      </p:sp>
      <p:sp>
        <p:nvSpPr>
          <p:cNvPr id="22" name="Rectangle 21">
            <a:extLst>
              <a:ext uri="{FF2B5EF4-FFF2-40B4-BE49-F238E27FC236}">
                <a16:creationId xmlns:a16="http://schemas.microsoft.com/office/drawing/2014/main" id="{FBB95631-AF04-954F-86BD-BCA8A52DF5B5}"/>
              </a:ext>
            </a:extLst>
          </p:cNvPr>
          <p:cNvSpPr/>
          <p:nvPr userDrawn="1"/>
        </p:nvSpPr>
        <p:spPr>
          <a:xfrm>
            <a:off x="-14572" y="-1"/>
            <a:ext cx="12206572" cy="1419037"/>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225FB593-B582-3041-800F-D7F9B2D493E0}"/>
              </a:ext>
            </a:extLst>
          </p:cNvPr>
          <p:cNvSpPr txBox="1"/>
          <p:nvPr userDrawn="1"/>
        </p:nvSpPr>
        <p:spPr>
          <a:xfrm>
            <a:off x="624115" y="355599"/>
            <a:ext cx="2198914" cy="784830"/>
          </a:xfrm>
          <a:prstGeom prst="rect">
            <a:avLst/>
          </a:prstGeom>
          <a:noFill/>
        </p:spPr>
        <p:txBody>
          <a:bodyPr wrap="square" lIns="0" rtlCol="0">
            <a:spAutoFit/>
          </a:bodyPr>
          <a:lstStyle/>
          <a:p>
            <a:pPr>
              <a:lnSpc>
                <a:spcPts val="2740"/>
              </a:lnSpc>
            </a:pPr>
            <a:r>
              <a:rPr lang="en-US" sz="2800" b="1" spc="-150" dirty="0">
                <a:solidFill>
                  <a:srgbClr val="00FF33"/>
                </a:solidFill>
              </a:rPr>
              <a:t>Fatality Prevention</a:t>
            </a:r>
          </a:p>
        </p:txBody>
      </p:sp>
      <p:sp>
        <p:nvSpPr>
          <p:cNvPr id="28" name="TextBox 27">
            <a:extLst>
              <a:ext uri="{FF2B5EF4-FFF2-40B4-BE49-F238E27FC236}">
                <a16:creationId xmlns:a16="http://schemas.microsoft.com/office/drawing/2014/main" id="{75577626-C1F0-B944-B7E1-43E1AB34C075}"/>
              </a:ext>
            </a:extLst>
          </p:cNvPr>
          <p:cNvSpPr txBox="1"/>
          <p:nvPr userDrawn="1"/>
        </p:nvSpPr>
        <p:spPr>
          <a:xfrm>
            <a:off x="3133395" y="355599"/>
            <a:ext cx="1425511" cy="784830"/>
          </a:xfrm>
          <a:prstGeom prst="rect">
            <a:avLst/>
          </a:prstGeom>
          <a:noFill/>
        </p:spPr>
        <p:txBody>
          <a:bodyPr wrap="square" lIns="0" rtlCol="0">
            <a:spAutoFit/>
          </a:bodyPr>
          <a:lstStyle/>
          <a:p>
            <a:pPr>
              <a:lnSpc>
                <a:spcPts val="2740"/>
              </a:lnSpc>
            </a:pPr>
            <a:r>
              <a:rPr lang="en-US" sz="2800" b="0" spc="-150" dirty="0">
                <a:solidFill>
                  <a:schemeClr val="bg1"/>
                </a:solidFill>
              </a:rPr>
              <a:t>Safety</a:t>
            </a:r>
            <a:br>
              <a:rPr lang="en-US" sz="2800" b="0" spc="-150" dirty="0">
                <a:solidFill>
                  <a:schemeClr val="bg1"/>
                </a:solidFill>
              </a:rPr>
            </a:br>
            <a:r>
              <a:rPr lang="en-US" sz="2800" b="0" spc="-150" dirty="0">
                <a:solidFill>
                  <a:schemeClr val="bg1"/>
                </a:solidFill>
              </a:rPr>
              <a:t>Share</a:t>
            </a:r>
          </a:p>
        </p:txBody>
      </p:sp>
      <p:cxnSp>
        <p:nvCxnSpPr>
          <p:cNvPr id="29" name="Straight Connector 28">
            <a:extLst>
              <a:ext uri="{FF2B5EF4-FFF2-40B4-BE49-F238E27FC236}">
                <a16:creationId xmlns:a16="http://schemas.microsoft.com/office/drawing/2014/main" id="{168E701E-00BF-EB4F-BCCF-0DE93FBDE2EA}"/>
              </a:ext>
            </a:extLst>
          </p:cNvPr>
          <p:cNvCxnSpPr>
            <a:cxnSpLocks/>
          </p:cNvCxnSpPr>
          <p:nvPr userDrawn="1"/>
        </p:nvCxnSpPr>
        <p:spPr>
          <a:xfrm>
            <a:off x="2761371" y="282804"/>
            <a:ext cx="0" cy="842053"/>
          </a:xfrm>
          <a:prstGeom prst="line">
            <a:avLst/>
          </a:prstGeom>
          <a:ln w="25400">
            <a:solidFill>
              <a:srgbClr val="00FF33"/>
            </a:solidFill>
          </a:ln>
        </p:spPr>
        <p:style>
          <a:lnRef idx="1">
            <a:schemeClr val="accent1"/>
          </a:lnRef>
          <a:fillRef idx="0">
            <a:schemeClr val="accent1"/>
          </a:fillRef>
          <a:effectRef idx="0">
            <a:schemeClr val="accent1"/>
          </a:effectRef>
          <a:fontRef idx="minor">
            <a:schemeClr val="tx1"/>
          </a:fontRef>
        </p:style>
      </p:cxnSp>
      <p:pic>
        <p:nvPicPr>
          <p:cNvPr id="21" name="Picture 20">
            <a:extLst>
              <a:ext uri="{FF2B5EF4-FFF2-40B4-BE49-F238E27FC236}">
                <a16:creationId xmlns:a16="http://schemas.microsoft.com/office/drawing/2014/main" id="{15CF7B5C-4029-7D48-A3DC-2C4241997F4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23" name="Text Placeholder 12">
            <a:extLst>
              <a:ext uri="{FF2B5EF4-FFF2-40B4-BE49-F238E27FC236}">
                <a16:creationId xmlns:a16="http://schemas.microsoft.com/office/drawing/2014/main" id="{E7DAB16E-254A-4ECF-AF90-3DAE21744210}"/>
              </a:ext>
            </a:extLst>
          </p:cNvPr>
          <p:cNvSpPr>
            <a:spLocks noGrp="1"/>
          </p:cNvSpPr>
          <p:nvPr>
            <p:ph type="body" sz="quarter" idx="15" hasCustomPrompt="1"/>
          </p:nvPr>
        </p:nvSpPr>
        <p:spPr>
          <a:xfrm>
            <a:off x="561198" y="1631595"/>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Location</a:t>
            </a:r>
          </a:p>
        </p:txBody>
      </p:sp>
      <p:sp>
        <p:nvSpPr>
          <p:cNvPr id="24" name="Text Placeholder 12">
            <a:extLst>
              <a:ext uri="{FF2B5EF4-FFF2-40B4-BE49-F238E27FC236}">
                <a16:creationId xmlns:a16="http://schemas.microsoft.com/office/drawing/2014/main" id="{A5DECA41-D3FD-4950-AF89-182CCEFB8EC7}"/>
              </a:ext>
            </a:extLst>
          </p:cNvPr>
          <p:cNvSpPr>
            <a:spLocks noGrp="1"/>
          </p:cNvSpPr>
          <p:nvPr>
            <p:ph type="body" sz="quarter" idx="16" hasCustomPrompt="1"/>
          </p:nvPr>
        </p:nvSpPr>
        <p:spPr>
          <a:xfrm>
            <a:off x="561198" y="2129782"/>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Department</a:t>
            </a:r>
          </a:p>
        </p:txBody>
      </p:sp>
      <p:sp>
        <p:nvSpPr>
          <p:cNvPr id="25" name="Text Placeholder 12">
            <a:extLst>
              <a:ext uri="{FF2B5EF4-FFF2-40B4-BE49-F238E27FC236}">
                <a16:creationId xmlns:a16="http://schemas.microsoft.com/office/drawing/2014/main" id="{57534EBB-5614-4B42-82B4-210A43D61A8F}"/>
              </a:ext>
            </a:extLst>
          </p:cNvPr>
          <p:cNvSpPr>
            <a:spLocks noGrp="1"/>
          </p:cNvSpPr>
          <p:nvPr>
            <p:ph type="body" sz="quarter" idx="17" hasCustomPrompt="1"/>
          </p:nvPr>
        </p:nvSpPr>
        <p:spPr>
          <a:xfrm>
            <a:off x="561198" y="2627968"/>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Date</a:t>
            </a:r>
          </a:p>
        </p:txBody>
      </p:sp>
    </p:spTree>
    <p:extLst>
      <p:ext uri="{BB962C8B-B14F-4D97-AF65-F5344CB8AC3E}">
        <p14:creationId xmlns:p14="http://schemas.microsoft.com/office/powerpoint/2010/main" val="2896249920"/>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Recordable Injury">
    <p:bg>
      <p:bgPr>
        <a:solidFill>
          <a:schemeClr val="bg1"/>
        </a:solidFill>
        <a:effectLst/>
      </p:bgPr>
    </p:bg>
    <p:spTree>
      <p:nvGrpSpPr>
        <p:cNvPr id="1" name=""/>
        <p:cNvGrpSpPr/>
        <p:nvPr/>
      </p:nvGrpSpPr>
      <p:grpSpPr>
        <a:xfrm>
          <a:off x="0" y="0"/>
          <a:ext cx="0" cy="0"/>
          <a:chOff x="0" y="0"/>
          <a:chExt cx="0" cy="0"/>
        </a:xfrm>
      </p:grpSpPr>
      <p:sp>
        <p:nvSpPr>
          <p:cNvPr id="10" name="Text Placeholder 12">
            <a:extLst>
              <a:ext uri="{FF2B5EF4-FFF2-40B4-BE49-F238E27FC236}">
                <a16:creationId xmlns:a16="http://schemas.microsoft.com/office/drawing/2014/main" id="{EFCC9059-1852-457E-8DC3-7D55A2FED882}"/>
              </a:ext>
            </a:extLst>
          </p:cNvPr>
          <p:cNvSpPr>
            <a:spLocks noGrp="1"/>
          </p:cNvSpPr>
          <p:nvPr>
            <p:ph type="body" sz="quarter" idx="12" hasCustomPrompt="1"/>
          </p:nvPr>
        </p:nvSpPr>
        <p:spPr>
          <a:xfrm>
            <a:off x="4958982" y="2156887"/>
            <a:ext cx="5835535" cy="792000"/>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Concise description</a:t>
            </a:r>
          </a:p>
        </p:txBody>
      </p:sp>
      <p:sp>
        <p:nvSpPr>
          <p:cNvPr id="11" name="Text Placeholder 12">
            <a:extLst>
              <a:ext uri="{FF2B5EF4-FFF2-40B4-BE49-F238E27FC236}">
                <a16:creationId xmlns:a16="http://schemas.microsoft.com/office/drawing/2014/main" id="{2F7EC84F-AA05-4EED-8F66-C8FE129F5DFB}"/>
              </a:ext>
            </a:extLst>
          </p:cNvPr>
          <p:cNvSpPr>
            <a:spLocks noGrp="1"/>
          </p:cNvSpPr>
          <p:nvPr>
            <p:ph type="body" sz="quarter" idx="13" hasCustomPrompt="1"/>
          </p:nvPr>
        </p:nvSpPr>
        <p:spPr>
          <a:xfrm>
            <a:off x="4958982" y="3559331"/>
            <a:ext cx="5835535" cy="400111"/>
          </a:xfrm>
          <a:prstGeom prst="rect">
            <a:avLst/>
          </a:prstGeom>
        </p:spPr>
        <p:txBody>
          <a:bodyPr lIns="0"/>
          <a:lstStyle>
            <a:lvl1pPr marL="0" indent="0">
              <a:lnSpc>
                <a:spcPts val="2400"/>
              </a:lnSpc>
              <a:spcBef>
                <a:spcPts val="0"/>
              </a:spcBef>
              <a:spcAft>
                <a:spcPts val="600"/>
              </a:spcAft>
              <a:buNone/>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Enter text</a:t>
            </a:r>
          </a:p>
        </p:txBody>
      </p:sp>
      <p:sp>
        <p:nvSpPr>
          <p:cNvPr id="12" name="Text Placeholder 12">
            <a:extLst>
              <a:ext uri="{FF2B5EF4-FFF2-40B4-BE49-F238E27FC236}">
                <a16:creationId xmlns:a16="http://schemas.microsoft.com/office/drawing/2014/main" id="{ADF4EDB6-24B1-4C6D-8760-AAA67F1C2F41}"/>
              </a:ext>
            </a:extLst>
          </p:cNvPr>
          <p:cNvSpPr>
            <a:spLocks noGrp="1"/>
          </p:cNvSpPr>
          <p:nvPr>
            <p:ph type="body" sz="quarter" idx="14" hasCustomPrompt="1"/>
          </p:nvPr>
        </p:nvSpPr>
        <p:spPr>
          <a:xfrm>
            <a:off x="4958982" y="4544464"/>
            <a:ext cx="5835535" cy="792000"/>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Enter text</a:t>
            </a:r>
          </a:p>
        </p:txBody>
      </p:sp>
      <p:sp>
        <p:nvSpPr>
          <p:cNvPr id="17" name="Picture Placeholder 16">
            <a:extLst>
              <a:ext uri="{FF2B5EF4-FFF2-40B4-BE49-F238E27FC236}">
                <a16:creationId xmlns:a16="http://schemas.microsoft.com/office/drawing/2014/main" id="{1A09C7FE-D6CB-4442-93FE-4A61B767FBB1}"/>
              </a:ext>
            </a:extLst>
          </p:cNvPr>
          <p:cNvSpPr>
            <a:spLocks noGrp="1"/>
          </p:cNvSpPr>
          <p:nvPr>
            <p:ph type="pic" sz="quarter" idx="18"/>
          </p:nvPr>
        </p:nvSpPr>
        <p:spPr>
          <a:xfrm>
            <a:off x="561199" y="3283086"/>
            <a:ext cx="3765400" cy="2631331"/>
          </a:xfrm>
          <a:prstGeom prst="rect">
            <a:avLst/>
          </a:prstGeom>
        </p:spPr>
        <p:txBody>
          <a:bodyPr/>
          <a:lstStyle>
            <a:lvl1pPr>
              <a:lnSpc>
                <a:spcPts val="2400"/>
              </a:lnSpc>
              <a:spcBef>
                <a:spcPts val="0"/>
              </a:spcBef>
              <a:spcAft>
                <a:spcPts val="600"/>
              </a:spcAft>
              <a:defRPr sz="2000">
                <a:solidFill>
                  <a:srgbClr val="13294B"/>
                </a:solidFill>
              </a:defRPr>
            </a:lvl1pPr>
          </a:lstStyle>
          <a:p>
            <a:r>
              <a:rPr lang="en-US"/>
              <a:t>Click icon to add picture</a:t>
            </a:r>
            <a:endParaRPr lang="en-AU"/>
          </a:p>
        </p:txBody>
      </p:sp>
      <p:sp>
        <p:nvSpPr>
          <p:cNvPr id="18" name="Text Placeholder 12">
            <a:extLst>
              <a:ext uri="{FF2B5EF4-FFF2-40B4-BE49-F238E27FC236}">
                <a16:creationId xmlns:a16="http://schemas.microsoft.com/office/drawing/2014/main" id="{200BF504-DA6B-9E40-B2D9-75FED9788FB6}"/>
              </a:ext>
            </a:extLst>
          </p:cNvPr>
          <p:cNvSpPr>
            <a:spLocks noGrp="1"/>
          </p:cNvSpPr>
          <p:nvPr>
            <p:ph type="body" sz="quarter" idx="20" hasCustomPrompt="1"/>
          </p:nvPr>
        </p:nvSpPr>
        <p:spPr>
          <a:xfrm>
            <a:off x="4958982" y="1640543"/>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What happened?</a:t>
            </a:r>
          </a:p>
        </p:txBody>
      </p:sp>
      <p:sp>
        <p:nvSpPr>
          <p:cNvPr id="19" name="Text Placeholder 12">
            <a:extLst>
              <a:ext uri="{FF2B5EF4-FFF2-40B4-BE49-F238E27FC236}">
                <a16:creationId xmlns:a16="http://schemas.microsoft.com/office/drawing/2014/main" id="{E3E176C2-E49D-784D-B50D-C6D83968132D}"/>
              </a:ext>
            </a:extLst>
          </p:cNvPr>
          <p:cNvSpPr>
            <a:spLocks noGrp="1"/>
          </p:cNvSpPr>
          <p:nvPr>
            <p:ph type="body" sz="quarter" idx="21" hasCustomPrompt="1"/>
          </p:nvPr>
        </p:nvSpPr>
        <p:spPr>
          <a:xfrm>
            <a:off x="4958982" y="3065121"/>
            <a:ext cx="5803914" cy="401200"/>
          </a:xfrm>
          <a:prstGeom prst="rect">
            <a:avLst/>
          </a:prstGeom>
        </p:spPr>
        <p:txBody>
          <a:bodyPr wrap="square"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Was a JHA completed?</a:t>
            </a:r>
          </a:p>
        </p:txBody>
      </p:sp>
      <p:sp>
        <p:nvSpPr>
          <p:cNvPr id="20" name="Text Placeholder 12">
            <a:extLst>
              <a:ext uri="{FF2B5EF4-FFF2-40B4-BE49-F238E27FC236}">
                <a16:creationId xmlns:a16="http://schemas.microsoft.com/office/drawing/2014/main" id="{AC474E40-E2FF-9D45-B3C0-B32F4BBEA001}"/>
              </a:ext>
            </a:extLst>
          </p:cNvPr>
          <p:cNvSpPr>
            <a:spLocks noGrp="1"/>
          </p:cNvSpPr>
          <p:nvPr>
            <p:ph type="body" sz="quarter" idx="22" hasCustomPrompt="1"/>
          </p:nvPr>
        </p:nvSpPr>
        <p:spPr>
          <a:xfrm>
            <a:off x="4958982" y="4074251"/>
            <a:ext cx="5483403" cy="400110"/>
          </a:xfrm>
          <a:prstGeom prst="rect">
            <a:avLst/>
          </a:prstGeom>
        </p:spPr>
        <p:txBody>
          <a:bodyPr wrap="square"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Immediate actions</a:t>
            </a:r>
          </a:p>
        </p:txBody>
      </p:sp>
      <p:sp>
        <p:nvSpPr>
          <p:cNvPr id="8" name="TextBox 7">
            <a:extLst>
              <a:ext uri="{FF2B5EF4-FFF2-40B4-BE49-F238E27FC236}">
                <a16:creationId xmlns:a16="http://schemas.microsoft.com/office/drawing/2014/main" id="{5BF6E9B4-277D-DE47-A505-45E303DC273C}"/>
              </a:ext>
            </a:extLst>
          </p:cNvPr>
          <p:cNvSpPr txBox="1"/>
          <p:nvPr userDrawn="1"/>
        </p:nvSpPr>
        <p:spPr>
          <a:xfrm>
            <a:off x="4958982" y="4990289"/>
            <a:ext cx="184731" cy="369332"/>
          </a:xfrm>
          <a:prstGeom prst="rect">
            <a:avLst/>
          </a:prstGeom>
          <a:noFill/>
        </p:spPr>
        <p:txBody>
          <a:bodyPr wrap="none" rtlCol="0">
            <a:spAutoFit/>
          </a:bodyPr>
          <a:lstStyle/>
          <a:p>
            <a:endParaRPr lang="en-US" dirty="0"/>
          </a:p>
        </p:txBody>
      </p:sp>
      <p:sp>
        <p:nvSpPr>
          <p:cNvPr id="22" name="Rectangle 21">
            <a:extLst>
              <a:ext uri="{FF2B5EF4-FFF2-40B4-BE49-F238E27FC236}">
                <a16:creationId xmlns:a16="http://schemas.microsoft.com/office/drawing/2014/main" id="{FBB95631-AF04-954F-86BD-BCA8A52DF5B5}"/>
              </a:ext>
            </a:extLst>
          </p:cNvPr>
          <p:cNvSpPr/>
          <p:nvPr userDrawn="1"/>
        </p:nvSpPr>
        <p:spPr>
          <a:xfrm>
            <a:off x="-14572" y="-1"/>
            <a:ext cx="12206572" cy="1419037"/>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225FB593-B582-3041-800F-D7F9B2D493E0}"/>
              </a:ext>
            </a:extLst>
          </p:cNvPr>
          <p:cNvSpPr txBox="1"/>
          <p:nvPr userDrawn="1"/>
        </p:nvSpPr>
        <p:spPr>
          <a:xfrm>
            <a:off x="624115" y="355599"/>
            <a:ext cx="2198914" cy="784830"/>
          </a:xfrm>
          <a:prstGeom prst="rect">
            <a:avLst/>
          </a:prstGeom>
          <a:noFill/>
        </p:spPr>
        <p:txBody>
          <a:bodyPr wrap="square" lIns="0" rtlCol="0">
            <a:spAutoFit/>
          </a:bodyPr>
          <a:lstStyle/>
          <a:p>
            <a:pPr>
              <a:lnSpc>
                <a:spcPts val="2740"/>
              </a:lnSpc>
            </a:pPr>
            <a:r>
              <a:rPr lang="en-US" sz="2800" b="1" spc="-150" dirty="0">
                <a:solidFill>
                  <a:srgbClr val="00FF33"/>
                </a:solidFill>
              </a:rPr>
              <a:t>Recordable Injury</a:t>
            </a:r>
          </a:p>
        </p:txBody>
      </p:sp>
      <p:sp>
        <p:nvSpPr>
          <p:cNvPr id="28" name="TextBox 27">
            <a:extLst>
              <a:ext uri="{FF2B5EF4-FFF2-40B4-BE49-F238E27FC236}">
                <a16:creationId xmlns:a16="http://schemas.microsoft.com/office/drawing/2014/main" id="{75577626-C1F0-B944-B7E1-43E1AB34C075}"/>
              </a:ext>
            </a:extLst>
          </p:cNvPr>
          <p:cNvSpPr txBox="1"/>
          <p:nvPr userDrawn="1"/>
        </p:nvSpPr>
        <p:spPr>
          <a:xfrm>
            <a:off x="3133395" y="355599"/>
            <a:ext cx="1425511" cy="784830"/>
          </a:xfrm>
          <a:prstGeom prst="rect">
            <a:avLst/>
          </a:prstGeom>
          <a:noFill/>
        </p:spPr>
        <p:txBody>
          <a:bodyPr wrap="square" lIns="0" rtlCol="0">
            <a:spAutoFit/>
          </a:bodyPr>
          <a:lstStyle/>
          <a:p>
            <a:pPr>
              <a:lnSpc>
                <a:spcPts val="2740"/>
              </a:lnSpc>
            </a:pPr>
            <a:r>
              <a:rPr lang="en-US" sz="2800" b="0" spc="-150" dirty="0">
                <a:solidFill>
                  <a:schemeClr val="bg1"/>
                </a:solidFill>
              </a:rPr>
              <a:t>Safety</a:t>
            </a:r>
            <a:br>
              <a:rPr lang="en-US" sz="2800" b="0" spc="-150" dirty="0">
                <a:solidFill>
                  <a:schemeClr val="bg1"/>
                </a:solidFill>
              </a:rPr>
            </a:br>
            <a:r>
              <a:rPr lang="en-US" sz="2800" b="0" spc="-150" dirty="0">
                <a:solidFill>
                  <a:schemeClr val="bg1"/>
                </a:solidFill>
              </a:rPr>
              <a:t>Share</a:t>
            </a:r>
          </a:p>
        </p:txBody>
      </p:sp>
      <p:cxnSp>
        <p:nvCxnSpPr>
          <p:cNvPr id="29" name="Straight Connector 28">
            <a:extLst>
              <a:ext uri="{FF2B5EF4-FFF2-40B4-BE49-F238E27FC236}">
                <a16:creationId xmlns:a16="http://schemas.microsoft.com/office/drawing/2014/main" id="{168E701E-00BF-EB4F-BCCF-0DE93FBDE2EA}"/>
              </a:ext>
            </a:extLst>
          </p:cNvPr>
          <p:cNvCxnSpPr>
            <a:cxnSpLocks/>
          </p:cNvCxnSpPr>
          <p:nvPr userDrawn="1"/>
        </p:nvCxnSpPr>
        <p:spPr>
          <a:xfrm>
            <a:off x="2761371" y="282804"/>
            <a:ext cx="0" cy="842053"/>
          </a:xfrm>
          <a:prstGeom prst="line">
            <a:avLst/>
          </a:prstGeom>
          <a:ln w="25400">
            <a:solidFill>
              <a:srgbClr val="00FF33"/>
            </a:solidFill>
          </a:ln>
        </p:spPr>
        <p:style>
          <a:lnRef idx="1">
            <a:schemeClr val="accent1"/>
          </a:lnRef>
          <a:fillRef idx="0">
            <a:schemeClr val="accent1"/>
          </a:fillRef>
          <a:effectRef idx="0">
            <a:schemeClr val="accent1"/>
          </a:effectRef>
          <a:fontRef idx="minor">
            <a:schemeClr val="tx1"/>
          </a:fontRef>
        </p:style>
      </p:cxnSp>
      <p:pic>
        <p:nvPicPr>
          <p:cNvPr id="21" name="Picture 20">
            <a:extLst>
              <a:ext uri="{FF2B5EF4-FFF2-40B4-BE49-F238E27FC236}">
                <a16:creationId xmlns:a16="http://schemas.microsoft.com/office/drawing/2014/main" id="{15CF7B5C-4029-7D48-A3DC-2C4241997F4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24" name="Text Placeholder 12">
            <a:extLst>
              <a:ext uri="{FF2B5EF4-FFF2-40B4-BE49-F238E27FC236}">
                <a16:creationId xmlns:a16="http://schemas.microsoft.com/office/drawing/2014/main" id="{F29F42E2-11BA-4691-BD4A-CF686AA9E48B}"/>
              </a:ext>
            </a:extLst>
          </p:cNvPr>
          <p:cNvSpPr>
            <a:spLocks noGrp="1"/>
          </p:cNvSpPr>
          <p:nvPr>
            <p:ph type="body" sz="quarter" idx="23" hasCustomPrompt="1"/>
          </p:nvPr>
        </p:nvSpPr>
        <p:spPr>
          <a:xfrm>
            <a:off x="4958982" y="5915855"/>
            <a:ext cx="5835535" cy="792000"/>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Enter text</a:t>
            </a:r>
          </a:p>
        </p:txBody>
      </p:sp>
      <p:sp>
        <p:nvSpPr>
          <p:cNvPr id="25" name="Text Placeholder 12">
            <a:extLst>
              <a:ext uri="{FF2B5EF4-FFF2-40B4-BE49-F238E27FC236}">
                <a16:creationId xmlns:a16="http://schemas.microsoft.com/office/drawing/2014/main" id="{D6BB878F-0057-4135-8517-ABBB3F281AED}"/>
              </a:ext>
            </a:extLst>
          </p:cNvPr>
          <p:cNvSpPr>
            <a:spLocks noGrp="1"/>
          </p:cNvSpPr>
          <p:nvPr>
            <p:ph type="body" sz="quarter" idx="24" hasCustomPrompt="1"/>
          </p:nvPr>
        </p:nvSpPr>
        <p:spPr>
          <a:xfrm>
            <a:off x="4958982" y="5445642"/>
            <a:ext cx="5483403" cy="400110"/>
          </a:xfrm>
          <a:prstGeom prst="rect">
            <a:avLst/>
          </a:prstGeom>
        </p:spPr>
        <p:txBody>
          <a:bodyPr wrap="square"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Immediate actions</a:t>
            </a:r>
          </a:p>
        </p:txBody>
      </p:sp>
      <p:sp>
        <p:nvSpPr>
          <p:cNvPr id="26" name="Text Placeholder 12">
            <a:extLst>
              <a:ext uri="{FF2B5EF4-FFF2-40B4-BE49-F238E27FC236}">
                <a16:creationId xmlns:a16="http://schemas.microsoft.com/office/drawing/2014/main" id="{28888E80-D025-4866-AFDA-65C44C618697}"/>
              </a:ext>
            </a:extLst>
          </p:cNvPr>
          <p:cNvSpPr>
            <a:spLocks noGrp="1"/>
          </p:cNvSpPr>
          <p:nvPr>
            <p:ph type="body" sz="quarter" idx="15" hasCustomPrompt="1"/>
          </p:nvPr>
        </p:nvSpPr>
        <p:spPr>
          <a:xfrm>
            <a:off x="561198" y="1631595"/>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Location</a:t>
            </a:r>
          </a:p>
        </p:txBody>
      </p:sp>
      <p:sp>
        <p:nvSpPr>
          <p:cNvPr id="30" name="Text Placeholder 12">
            <a:extLst>
              <a:ext uri="{FF2B5EF4-FFF2-40B4-BE49-F238E27FC236}">
                <a16:creationId xmlns:a16="http://schemas.microsoft.com/office/drawing/2014/main" id="{A1763A60-D326-412D-B610-382DA2F57B04}"/>
              </a:ext>
            </a:extLst>
          </p:cNvPr>
          <p:cNvSpPr>
            <a:spLocks noGrp="1"/>
          </p:cNvSpPr>
          <p:nvPr>
            <p:ph type="body" sz="quarter" idx="16" hasCustomPrompt="1"/>
          </p:nvPr>
        </p:nvSpPr>
        <p:spPr>
          <a:xfrm>
            <a:off x="561198" y="2129782"/>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Department</a:t>
            </a:r>
          </a:p>
        </p:txBody>
      </p:sp>
      <p:sp>
        <p:nvSpPr>
          <p:cNvPr id="31" name="Text Placeholder 12">
            <a:extLst>
              <a:ext uri="{FF2B5EF4-FFF2-40B4-BE49-F238E27FC236}">
                <a16:creationId xmlns:a16="http://schemas.microsoft.com/office/drawing/2014/main" id="{C8A1DF53-7B49-4E2C-A701-0124643A7AE2}"/>
              </a:ext>
            </a:extLst>
          </p:cNvPr>
          <p:cNvSpPr>
            <a:spLocks noGrp="1"/>
          </p:cNvSpPr>
          <p:nvPr>
            <p:ph type="body" sz="quarter" idx="17" hasCustomPrompt="1"/>
          </p:nvPr>
        </p:nvSpPr>
        <p:spPr>
          <a:xfrm>
            <a:off x="561198" y="2627968"/>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Date</a:t>
            </a:r>
          </a:p>
        </p:txBody>
      </p:sp>
    </p:spTree>
    <p:extLst>
      <p:ext uri="{BB962C8B-B14F-4D97-AF65-F5344CB8AC3E}">
        <p14:creationId xmlns:p14="http://schemas.microsoft.com/office/powerpoint/2010/main" val="96990956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Environment Share">
    <p:bg>
      <p:bgPr>
        <a:solidFill>
          <a:schemeClr val="bg1"/>
        </a:solidFill>
        <a:effectLst/>
      </p:bgPr>
    </p:bg>
    <p:spTree>
      <p:nvGrpSpPr>
        <p:cNvPr id="1" name=""/>
        <p:cNvGrpSpPr/>
        <p:nvPr/>
      </p:nvGrpSpPr>
      <p:grpSpPr>
        <a:xfrm>
          <a:off x="0" y="0"/>
          <a:ext cx="0" cy="0"/>
          <a:chOff x="0" y="0"/>
          <a:chExt cx="0" cy="0"/>
        </a:xfrm>
      </p:grpSpPr>
      <p:sp>
        <p:nvSpPr>
          <p:cNvPr id="10" name="Text Placeholder 12">
            <a:extLst>
              <a:ext uri="{FF2B5EF4-FFF2-40B4-BE49-F238E27FC236}">
                <a16:creationId xmlns:a16="http://schemas.microsoft.com/office/drawing/2014/main" id="{EFCC9059-1852-457E-8DC3-7D55A2FED882}"/>
              </a:ext>
            </a:extLst>
          </p:cNvPr>
          <p:cNvSpPr>
            <a:spLocks noGrp="1"/>
          </p:cNvSpPr>
          <p:nvPr>
            <p:ph type="body" sz="quarter" idx="12" hasCustomPrompt="1"/>
          </p:nvPr>
        </p:nvSpPr>
        <p:spPr>
          <a:xfrm>
            <a:off x="4958982" y="2156887"/>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Concise description</a:t>
            </a:r>
          </a:p>
        </p:txBody>
      </p:sp>
      <p:sp>
        <p:nvSpPr>
          <p:cNvPr id="11" name="Text Placeholder 12">
            <a:extLst>
              <a:ext uri="{FF2B5EF4-FFF2-40B4-BE49-F238E27FC236}">
                <a16:creationId xmlns:a16="http://schemas.microsoft.com/office/drawing/2014/main" id="{2F7EC84F-AA05-4EED-8F66-C8FE129F5DFB}"/>
              </a:ext>
            </a:extLst>
          </p:cNvPr>
          <p:cNvSpPr>
            <a:spLocks noGrp="1"/>
          </p:cNvSpPr>
          <p:nvPr>
            <p:ph type="body" sz="quarter" idx="13" hasCustomPrompt="1"/>
          </p:nvPr>
        </p:nvSpPr>
        <p:spPr>
          <a:xfrm>
            <a:off x="4958982" y="3718384"/>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Enter text</a:t>
            </a:r>
          </a:p>
        </p:txBody>
      </p:sp>
      <p:sp>
        <p:nvSpPr>
          <p:cNvPr id="12" name="Text Placeholder 12">
            <a:extLst>
              <a:ext uri="{FF2B5EF4-FFF2-40B4-BE49-F238E27FC236}">
                <a16:creationId xmlns:a16="http://schemas.microsoft.com/office/drawing/2014/main" id="{ADF4EDB6-24B1-4C6D-8760-AAA67F1C2F41}"/>
              </a:ext>
            </a:extLst>
          </p:cNvPr>
          <p:cNvSpPr>
            <a:spLocks noGrp="1"/>
          </p:cNvSpPr>
          <p:nvPr>
            <p:ph type="body" sz="quarter" idx="14" hasCustomPrompt="1"/>
          </p:nvPr>
        </p:nvSpPr>
        <p:spPr>
          <a:xfrm>
            <a:off x="4958982" y="5222546"/>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Enter text</a:t>
            </a:r>
          </a:p>
        </p:txBody>
      </p:sp>
      <p:sp>
        <p:nvSpPr>
          <p:cNvPr id="18" name="Text Placeholder 12">
            <a:extLst>
              <a:ext uri="{FF2B5EF4-FFF2-40B4-BE49-F238E27FC236}">
                <a16:creationId xmlns:a16="http://schemas.microsoft.com/office/drawing/2014/main" id="{200BF504-DA6B-9E40-B2D9-75FED9788FB6}"/>
              </a:ext>
            </a:extLst>
          </p:cNvPr>
          <p:cNvSpPr>
            <a:spLocks noGrp="1"/>
          </p:cNvSpPr>
          <p:nvPr>
            <p:ph type="body" sz="quarter" idx="20" hasCustomPrompt="1"/>
          </p:nvPr>
        </p:nvSpPr>
        <p:spPr>
          <a:xfrm>
            <a:off x="4958982" y="1640543"/>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What happened?</a:t>
            </a:r>
          </a:p>
        </p:txBody>
      </p:sp>
      <p:sp>
        <p:nvSpPr>
          <p:cNvPr id="19" name="Text Placeholder 12">
            <a:extLst>
              <a:ext uri="{FF2B5EF4-FFF2-40B4-BE49-F238E27FC236}">
                <a16:creationId xmlns:a16="http://schemas.microsoft.com/office/drawing/2014/main" id="{E3E176C2-E49D-784D-B50D-C6D83968132D}"/>
              </a:ext>
            </a:extLst>
          </p:cNvPr>
          <p:cNvSpPr>
            <a:spLocks noGrp="1"/>
          </p:cNvSpPr>
          <p:nvPr>
            <p:ph type="body" sz="quarter" idx="21" hasCustomPrompt="1"/>
          </p:nvPr>
        </p:nvSpPr>
        <p:spPr>
          <a:xfrm>
            <a:off x="4958982" y="3224719"/>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Immediate actions</a:t>
            </a:r>
          </a:p>
        </p:txBody>
      </p:sp>
      <p:sp>
        <p:nvSpPr>
          <p:cNvPr id="20" name="Text Placeholder 12">
            <a:extLst>
              <a:ext uri="{FF2B5EF4-FFF2-40B4-BE49-F238E27FC236}">
                <a16:creationId xmlns:a16="http://schemas.microsoft.com/office/drawing/2014/main" id="{AC474E40-E2FF-9D45-B3C0-B32F4BBEA001}"/>
              </a:ext>
            </a:extLst>
          </p:cNvPr>
          <p:cNvSpPr>
            <a:spLocks noGrp="1"/>
          </p:cNvSpPr>
          <p:nvPr>
            <p:ph type="body" sz="quarter" idx="22" hasCustomPrompt="1"/>
          </p:nvPr>
        </p:nvSpPr>
        <p:spPr>
          <a:xfrm>
            <a:off x="4958982" y="4752333"/>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What we learnt</a:t>
            </a:r>
          </a:p>
        </p:txBody>
      </p:sp>
      <p:sp>
        <p:nvSpPr>
          <p:cNvPr id="8" name="TextBox 7">
            <a:extLst>
              <a:ext uri="{FF2B5EF4-FFF2-40B4-BE49-F238E27FC236}">
                <a16:creationId xmlns:a16="http://schemas.microsoft.com/office/drawing/2014/main" id="{5BF6E9B4-277D-DE47-A505-45E303DC273C}"/>
              </a:ext>
            </a:extLst>
          </p:cNvPr>
          <p:cNvSpPr txBox="1"/>
          <p:nvPr userDrawn="1"/>
        </p:nvSpPr>
        <p:spPr>
          <a:xfrm>
            <a:off x="4958982" y="4990289"/>
            <a:ext cx="184731" cy="369332"/>
          </a:xfrm>
          <a:prstGeom prst="rect">
            <a:avLst/>
          </a:prstGeom>
          <a:noFill/>
        </p:spPr>
        <p:txBody>
          <a:bodyPr wrap="none" rtlCol="0">
            <a:spAutoFit/>
          </a:bodyPr>
          <a:lstStyle/>
          <a:p>
            <a:endParaRPr lang="en-US" dirty="0"/>
          </a:p>
        </p:txBody>
      </p:sp>
      <p:sp>
        <p:nvSpPr>
          <p:cNvPr id="22" name="Rectangle 21">
            <a:extLst>
              <a:ext uri="{FF2B5EF4-FFF2-40B4-BE49-F238E27FC236}">
                <a16:creationId xmlns:a16="http://schemas.microsoft.com/office/drawing/2014/main" id="{FBB95631-AF04-954F-86BD-BCA8A52DF5B5}"/>
              </a:ext>
            </a:extLst>
          </p:cNvPr>
          <p:cNvSpPr/>
          <p:nvPr userDrawn="1"/>
        </p:nvSpPr>
        <p:spPr>
          <a:xfrm>
            <a:off x="-14572" y="-1"/>
            <a:ext cx="12206572" cy="1419037"/>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225FB593-B582-3041-800F-D7F9B2D493E0}"/>
              </a:ext>
            </a:extLst>
          </p:cNvPr>
          <p:cNvSpPr txBox="1"/>
          <p:nvPr userDrawn="1"/>
        </p:nvSpPr>
        <p:spPr>
          <a:xfrm>
            <a:off x="633541" y="280185"/>
            <a:ext cx="3514253" cy="994568"/>
          </a:xfrm>
          <a:prstGeom prst="rect">
            <a:avLst/>
          </a:prstGeom>
          <a:noFill/>
        </p:spPr>
        <p:txBody>
          <a:bodyPr wrap="square" lIns="0" rtlCol="0">
            <a:spAutoFit/>
          </a:bodyPr>
          <a:lstStyle/>
          <a:p>
            <a:pPr>
              <a:lnSpc>
                <a:spcPts val="3540"/>
              </a:lnSpc>
            </a:pPr>
            <a:r>
              <a:rPr lang="en-US" sz="4000" b="1" spc="-150" dirty="0">
                <a:solidFill>
                  <a:srgbClr val="00FF33"/>
                </a:solidFill>
              </a:rPr>
              <a:t>Environment Share</a:t>
            </a:r>
          </a:p>
        </p:txBody>
      </p:sp>
      <p:pic>
        <p:nvPicPr>
          <p:cNvPr id="13" name="Picture 12">
            <a:extLst>
              <a:ext uri="{FF2B5EF4-FFF2-40B4-BE49-F238E27FC236}">
                <a16:creationId xmlns:a16="http://schemas.microsoft.com/office/drawing/2014/main" id="{88FDEBE8-E770-284B-98DC-B32F91416F0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17" name="Picture Placeholder 16">
            <a:extLst>
              <a:ext uri="{FF2B5EF4-FFF2-40B4-BE49-F238E27FC236}">
                <a16:creationId xmlns:a16="http://schemas.microsoft.com/office/drawing/2014/main" id="{69820A03-A31A-49BF-815F-479154CE0C4F}"/>
              </a:ext>
            </a:extLst>
          </p:cNvPr>
          <p:cNvSpPr>
            <a:spLocks noGrp="1"/>
          </p:cNvSpPr>
          <p:nvPr>
            <p:ph type="pic" sz="quarter" idx="18"/>
          </p:nvPr>
        </p:nvSpPr>
        <p:spPr>
          <a:xfrm>
            <a:off x="561199" y="3283086"/>
            <a:ext cx="3765400" cy="2631331"/>
          </a:xfrm>
          <a:prstGeom prst="rect">
            <a:avLst/>
          </a:prstGeom>
        </p:spPr>
        <p:txBody>
          <a:bodyPr/>
          <a:lstStyle>
            <a:lvl1pPr>
              <a:lnSpc>
                <a:spcPts val="2400"/>
              </a:lnSpc>
              <a:spcBef>
                <a:spcPts val="0"/>
              </a:spcBef>
              <a:spcAft>
                <a:spcPts val="600"/>
              </a:spcAft>
              <a:defRPr sz="2000">
                <a:solidFill>
                  <a:srgbClr val="13294B"/>
                </a:solidFill>
              </a:defRPr>
            </a:lvl1pPr>
          </a:lstStyle>
          <a:p>
            <a:r>
              <a:rPr lang="en-US"/>
              <a:t>Click icon to add picture</a:t>
            </a:r>
            <a:endParaRPr lang="en-AU"/>
          </a:p>
        </p:txBody>
      </p:sp>
      <p:sp>
        <p:nvSpPr>
          <p:cNvPr id="21" name="Text Placeholder 12">
            <a:extLst>
              <a:ext uri="{FF2B5EF4-FFF2-40B4-BE49-F238E27FC236}">
                <a16:creationId xmlns:a16="http://schemas.microsoft.com/office/drawing/2014/main" id="{2AFB1C26-2CEF-4AA7-A838-B23D464BA179}"/>
              </a:ext>
            </a:extLst>
          </p:cNvPr>
          <p:cNvSpPr>
            <a:spLocks noGrp="1"/>
          </p:cNvSpPr>
          <p:nvPr>
            <p:ph type="body" sz="quarter" idx="15" hasCustomPrompt="1"/>
          </p:nvPr>
        </p:nvSpPr>
        <p:spPr>
          <a:xfrm>
            <a:off x="561198" y="1631595"/>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Location</a:t>
            </a:r>
          </a:p>
        </p:txBody>
      </p:sp>
      <p:sp>
        <p:nvSpPr>
          <p:cNvPr id="24" name="Text Placeholder 12">
            <a:extLst>
              <a:ext uri="{FF2B5EF4-FFF2-40B4-BE49-F238E27FC236}">
                <a16:creationId xmlns:a16="http://schemas.microsoft.com/office/drawing/2014/main" id="{789FBFDF-F847-4263-8AA7-89DFF39606FF}"/>
              </a:ext>
            </a:extLst>
          </p:cNvPr>
          <p:cNvSpPr>
            <a:spLocks noGrp="1"/>
          </p:cNvSpPr>
          <p:nvPr>
            <p:ph type="body" sz="quarter" idx="16" hasCustomPrompt="1"/>
          </p:nvPr>
        </p:nvSpPr>
        <p:spPr>
          <a:xfrm>
            <a:off x="561198" y="2129782"/>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Department</a:t>
            </a:r>
          </a:p>
        </p:txBody>
      </p:sp>
      <p:sp>
        <p:nvSpPr>
          <p:cNvPr id="25" name="Text Placeholder 12">
            <a:extLst>
              <a:ext uri="{FF2B5EF4-FFF2-40B4-BE49-F238E27FC236}">
                <a16:creationId xmlns:a16="http://schemas.microsoft.com/office/drawing/2014/main" id="{74D152BC-659E-4954-BB64-F5BA940C0412}"/>
              </a:ext>
            </a:extLst>
          </p:cNvPr>
          <p:cNvSpPr>
            <a:spLocks noGrp="1"/>
          </p:cNvSpPr>
          <p:nvPr>
            <p:ph type="body" sz="quarter" idx="17" hasCustomPrompt="1"/>
          </p:nvPr>
        </p:nvSpPr>
        <p:spPr>
          <a:xfrm>
            <a:off x="561198" y="2627968"/>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Date</a:t>
            </a:r>
          </a:p>
        </p:txBody>
      </p:sp>
    </p:spTree>
    <p:extLst>
      <p:ext uri="{BB962C8B-B14F-4D97-AF65-F5344CB8AC3E}">
        <p14:creationId xmlns:p14="http://schemas.microsoft.com/office/powerpoint/2010/main" val="4096206706"/>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Security Share">
    <p:bg>
      <p:bgPr>
        <a:solidFill>
          <a:schemeClr val="bg1"/>
        </a:solidFill>
        <a:effectLst/>
      </p:bgPr>
    </p:bg>
    <p:spTree>
      <p:nvGrpSpPr>
        <p:cNvPr id="1" name=""/>
        <p:cNvGrpSpPr/>
        <p:nvPr/>
      </p:nvGrpSpPr>
      <p:grpSpPr>
        <a:xfrm>
          <a:off x="0" y="0"/>
          <a:ext cx="0" cy="0"/>
          <a:chOff x="0" y="0"/>
          <a:chExt cx="0" cy="0"/>
        </a:xfrm>
      </p:grpSpPr>
      <p:sp>
        <p:nvSpPr>
          <p:cNvPr id="10" name="Text Placeholder 12">
            <a:extLst>
              <a:ext uri="{FF2B5EF4-FFF2-40B4-BE49-F238E27FC236}">
                <a16:creationId xmlns:a16="http://schemas.microsoft.com/office/drawing/2014/main" id="{EFCC9059-1852-457E-8DC3-7D55A2FED882}"/>
              </a:ext>
            </a:extLst>
          </p:cNvPr>
          <p:cNvSpPr>
            <a:spLocks noGrp="1"/>
          </p:cNvSpPr>
          <p:nvPr>
            <p:ph type="body" sz="quarter" idx="12" hasCustomPrompt="1"/>
          </p:nvPr>
        </p:nvSpPr>
        <p:spPr>
          <a:xfrm>
            <a:off x="4958982" y="2156887"/>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Concise description</a:t>
            </a:r>
          </a:p>
        </p:txBody>
      </p:sp>
      <p:sp>
        <p:nvSpPr>
          <p:cNvPr id="11" name="Text Placeholder 12">
            <a:extLst>
              <a:ext uri="{FF2B5EF4-FFF2-40B4-BE49-F238E27FC236}">
                <a16:creationId xmlns:a16="http://schemas.microsoft.com/office/drawing/2014/main" id="{2F7EC84F-AA05-4EED-8F66-C8FE129F5DFB}"/>
              </a:ext>
            </a:extLst>
          </p:cNvPr>
          <p:cNvSpPr>
            <a:spLocks noGrp="1"/>
          </p:cNvSpPr>
          <p:nvPr>
            <p:ph type="body" sz="quarter" idx="13" hasCustomPrompt="1"/>
          </p:nvPr>
        </p:nvSpPr>
        <p:spPr>
          <a:xfrm>
            <a:off x="4958982" y="3718384"/>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Enter text</a:t>
            </a:r>
          </a:p>
        </p:txBody>
      </p:sp>
      <p:sp>
        <p:nvSpPr>
          <p:cNvPr id="12" name="Text Placeholder 12">
            <a:extLst>
              <a:ext uri="{FF2B5EF4-FFF2-40B4-BE49-F238E27FC236}">
                <a16:creationId xmlns:a16="http://schemas.microsoft.com/office/drawing/2014/main" id="{ADF4EDB6-24B1-4C6D-8760-AAA67F1C2F41}"/>
              </a:ext>
            </a:extLst>
          </p:cNvPr>
          <p:cNvSpPr>
            <a:spLocks noGrp="1"/>
          </p:cNvSpPr>
          <p:nvPr>
            <p:ph type="body" sz="quarter" idx="14" hasCustomPrompt="1"/>
          </p:nvPr>
        </p:nvSpPr>
        <p:spPr>
          <a:xfrm>
            <a:off x="4958982" y="5222546"/>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Enter text</a:t>
            </a:r>
          </a:p>
        </p:txBody>
      </p:sp>
      <p:sp>
        <p:nvSpPr>
          <p:cNvPr id="18" name="Text Placeholder 12">
            <a:extLst>
              <a:ext uri="{FF2B5EF4-FFF2-40B4-BE49-F238E27FC236}">
                <a16:creationId xmlns:a16="http://schemas.microsoft.com/office/drawing/2014/main" id="{200BF504-DA6B-9E40-B2D9-75FED9788FB6}"/>
              </a:ext>
            </a:extLst>
          </p:cNvPr>
          <p:cNvSpPr>
            <a:spLocks noGrp="1"/>
          </p:cNvSpPr>
          <p:nvPr>
            <p:ph type="body" sz="quarter" idx="20" hasCustomPrompt="1"/>
          </p:nvPr>
        </p:nvSpPr>
        <p:spPr>
          <a:xfrm>
            <a:off x="4958982" y="1640543"/>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What happened?</a:t>
            </a:r>
          </a:p>
        </p:txBody>
      </p:sp>
      <p:sp>
        <p:nvSpPr>
          <p:cNvPr id="19" name="Text Placeholder 12">
            <a:extLst>
              <a:ext uri="{FF2B5EF4-FFF2-40B4-BE49-F238E27FC236}">
                <a16:creationId xmlns:a16="http://schemas.microsoft.com/office/drawing/2014/main" id="{E3E176C2-E49D-784D-B50D-C6D83968132D}"/>
              </a:ext>
            </a:extLst>
          </p:cNvPr>
          <p:cNvSpPr>
            <a:spLocks noGrp="1"/>
          </p:cNvSpPr>
          <p:nvPr>
            <p:ph type="body" sz="quarter" idx="21" hasCustomPrompt="1"/>
          </p:nvPr>
        </p:nvSpPr>
        <p:spPr>
          <a:xfrm>
            <a:off x="4958982" y="3224719"/>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Immediate actions</a:t>
            </a:r>
          </a:p>
        </p:txBody>
      </p:sp>
      <p:sp>
        <p:nvSpPr>
          <p:cNvPr id="20" name="Text Placeholder 12">
            <a:extLst>
              <a:ext uri="{FF2B5EF4-FFF2-40B4-BE49-F238E27FC236}">
                <a16:creationId xmlns:a16="http://schemas.microsoft.com/office/drawing/2014/main" id="{AC474E40-E2FF-9D45-B3C0-B32F4BBEA001}"/>
              </a:ext>
            </a:extLst>
          </p:cNvPr>
          <p:cNvSpPr>
            <a:spLocks noGrp="1"/>
          </p:cNvSpPr>
          <p:nvPr>
            <p:ph type="body" sz="quarter" idx="22" hasCustomPrompt="1"/>
          </p:nvPr>
        </p:nvSpPr>
        <p:spPr>
          <a:xfrm>
            <a:off x="4958982" y="4752333"/>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What we learnt</a:t>
            </a:r>
          </a:p>
        </p:txBody>
      </p:sp>
      <p:sp>
        <p:nvSpPr>
          <p:cNvPr id="8" name="TextBox 7">
            <a:extLst>
              <a:ext uri="{FF2B5EF4-FFF2-40B4-BE49-F238E27FC236}">
                <a16:creationId xmlns:a16="http://schemas.microsoft.com/office/drawing/2014/main" id="{5BF6E9B4-277D-DE47-A505-45E303DC273C}"/>
              </a:ext>
            </a:extLst>
          </p:cNvPr>
          <p:cNvSpPr txBox="1"/>
          <p:nvPr userDrawn="1"/>
        </p:nvSpPr>
        <p:spPr>
          <a:xfrm>
            <a:off x="4958982" y="4990289"/>
            <a:ext cx="184731" cy="369332"/>
          </a:xfrm>
          <a:prstGeom prst="rect">
            <a:avLst/>
          </a:prstGeom>
          <a:noFill/>
        </p:spPr>
        <p:txBody>
          <a:bodyPr wrap="none" rtlCol="0">
            <a:spAutoFit/>
          </a:bodyPr>
          <a:lstStyle/>
          <a:p>
            <a:endParaRPr lang="en-US" dirty="0"/>
          </a:p>
        </p:txBody>
      </p:sp>
      <p:sp>
        <p:nvSpPr>
          <p:cNvPr id="22" name="Rectangle 21">
            <a:extLst>
              <a:ext uri="{FF2B5EF4-FFF2-40B4-BE49-F238E27FC236}">
                <a16:creationId xmlns:a16="http://schemas.microsoft.com/office/drawing/2014/main" id="{FBB95631-AF04-954F-86BD-BCA8A52DF5B5}"/>
              </a:ext>
            </a:extLst>
          </p:cNvPr>
          <p:cNvSpPr/>
          <p:nvPr userDrawn="1"/>
        </p:nvSpPr>
        <p:spPr>
          <a:xfrm>
            <a:off x="-14572" y="-1"/>
            <a:ext cx="12206572" cy="1419037"/>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225FB593-B582-3041-800F-D7F9B2D493E0}"/>
              </a:ext>
            </a:extLst>
          </p:cNvPr>
          <p:cNvSpPr txBox="1"/>
          <p:nvPr userDrawn="1"/>
        </p:nvSpPr>
        <p:spPr>
          <a:xfrm>
            <a:off x="633541" y="280185"/>
            <a:ext cx="2816669" cy="994568"/>
          </a:xfrm>
          <a:prstGeom prst="rect">
            <a:avLst/>
          </a:prstGeom>
          <a:noFill/>
        </p:spPr>
        <p:txBody>
          <a:bodyPr wrap="square" lIns="0" rtlCol="0">
            <a:spAutoFit/>
          </a:bodyPr>
          <a:lstStyle/>
          <a:p>
            <a:pPr>
              <a:lnSpc>
                <a:spcPts val="3540"/>
              </a:lnSpc>
            </a:pPr>
            <a:r>
              <a:rPr lang="en-US" sz="4000" b="1" spc="-150" dirty="0">
                <a:solidFill>
                  <a:srgbClr val="00FF33"/>
                </a:solidFill>
              </a:rPr>
              <a:t>Security</a:t>
            </a:r>
          </a:p>
          <a:p>
            <a:pPr>
              <a:lnSpc>
                <a:spcPts val="3540"/>
              </a:lnSpc>
            </a:pPr>
            <a:r>
              <a:rPr lang="en-US" sz="4000" b="1" spc="-150" dirty="0">
                <a:solidFill>
                  <a:srgbClr val="00FF33"/>
                </a:solidFill>
              </a:rPr>
              <a:t>Share</a:t>
            </a:r>
          </a:p>
        </p:txBody>
      </p:sp>
      <p:pic>
        <p:nvPicPr>
          <p:cNvPr id="14" name="Picture 13">
            <a:extLst>
              <a:ext uri="{FF2B5EF4-FFF2-40B4-BE49-F238E27FC236}">
                <a16:creationId xmlns:a16="http://schemas.microsoft.com/office/drawing/2014/main" id="{639470A7-1624-7244-82F0-F192C9349E3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13" name="Text Placeholder 12">
            <a:extLst>
              <a:ext uri="{FF2B5EF4-FFF2-40B4-BE49-F238E27FC236}">
                <a16:creationId xmlns:a16="http://schemas.microsoft.com/office/drawing/2014/main" id="{CDA65F65-787C-4C8B-B228-DAB7159CBF1B}"/>
              </a:ext>
            </a:extLst>
          </p:cNvPr>
          <p:cNvSpPr>
            <a:spLocks noGrp="1"/>
          </p:cNvSpPr>
          <p:nvPr>
            <p:ph type="body" sz="quarter" idx="15" hasCustomPrompt="1"/>
          </p:nvPr>
        </p:nvSpPr>
        <p:spPr>
          <a:xfrm>
            <a:off x="561198" y="1631595"/>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Location</a:t>
            </a:r>
          </a:p>
        </p:txBody>
      </p:sp>
      <p:sp>
        <p:nvSpPr>
          <p:cNvPr id="15" name="Text Placeholder 12">
            <a:extLst>
              <a:ext uri="{FF2B5EF4-FFF2-40B4-BE49-F238E27FC236}">
                <a16:creationId xmlns:a16="http://schemas.microsoft.com/office/drawing/2014/main" id="{1692043F-F68C-453E-A74E-9CDA37C8BC40}"/>
              </a:ext>
            </a:extLst>
          </p:cNvPr>
          <p:cNvSpPr>
            <a:spLocks noGrp="1"/>
          </p:cNvSpPr>
          <p:nvPr>
            <p:ph type="body" sz="quarter" idx="16" hasCustomPrompt="1"/>
          </p:nvPr>
        </p:nvSpPr>
        <p:spPr>
          <a:xfrm>
            <a:off x="561198" y="2129782"/>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dirty="0"/>
              <a:t>Department</a:t>
            </a:r>
          </a:p>
        </p:txBody>
      </p:sp>
      <p:sp>
        <p:nvSpPr>
          <p:cNvPr id="16" name="Text Placeholder 12">
            <a:extLst>
              <a:ext uri="{FF2B5EF4-FFF2-40B4-BE49-F238E27FC236}">
                <a16:creationId xmlns:a16="http://schemas.microsoft.com/office/drawing/2014/main" id="{5E28AE14-2B2D-4E74-B01D-7CD13D88A807}"/>
              </a:ext>
            </a:extLst>
          </p:cNvPr>
          <p:cNvSpPr>
            <a:spLocks noGrp="1"/>
          </p:cNvSpPr>
          <p:nvPr>
            <p:ph type="body" sz="quarter" idx="17" hasCustomPrompt="1"/>
          </p:nvPr>
        </p:nvSpPr>
        <p:spPr>
          <a:xfrm>
            <a:off x="561198" y="2627968"/>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Date</a:t>
            </a:r>
          </a:p>
        </p:txBody>
      </p:sp>
      <p:sp>
        <p:nvSpPr>
          <p:cNvPr id="21" name="Picture Placeholder 16">
            <a:extLst>
              <a:ext uri="{FF2B5EF4-FFF2-40B4-BE49-F238E27FC236}">
                <a16:creationId xmlns:a16="http://schemas.microsoft.com/office/drawing/2014/main" id="{B08775EB-A80C-4095-91D8-85C7F941F095}"/>
              </a:ext>
            </a:extLst>
          </p:cNvPr>
          <p:cNvSpPr>
            <a:spLocks noGrp="1"/>
          </p:cNvSpPr>
          <p:nvPr>
            <p:ph type="pic" sz="quarter" idx="18"/>
          </p:nvPr>
        </p:nvSpPr>
        <p:spPr>
          <a:xfrm>
            <a:off x="561199" y="3283086"/>
            <a:ext cx="3765400" cy="2631331"/>
          </a:xfrm>
          <a:prstGeom prst="rect">
            <a:avLst/>
          </a:prstGeom>
        </p:spPr>
        <p:txBody>
          <a:bodyPr/>
          <a:lstStyle>
            <a:lvl1pPr>
              <a:lnSpc>
                <a:spcPts val="2400"/>
              </a:lnSpc>
              <a:spcBef>
                <a:spcPts val="0"/>
              </a:spcBef>
              <a:spcAft>
                <a:spcPts val="600"/>
              </a:spcAft>
              <a:defRPr sz="2000">
                <a:solidFill>
                  <a:srgbClr val="13294B"/>
                </a:solidFill>
              </a:defRPr>
            </a:lvl1pPr>
          </a:lstStyle>
          <a:p>
            <a:r>
              <a:rPr lang="en-US"/>
              <a:t>Click icon to add picture</a:t>
            </a:r>
            <a:endParaRPr lang="en-AU"/>
          </a:p>
        </p:txBody>
      </p:sp>
    </p:spTree>
    <p:extLst>
      <p:ext uri="{BB962C8B-B14F-4D97-AF65-F5344CB8AC3E}">
        <p14:creationId xmlns:p14="http://schemas.microsoft.com/office/powerpoint/2010/main" val="4250569325"/>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userDrawn="1">
  <p:cSld name="1_Security Share">
    <p:bg>
      <p:bgPr>
        <a:solidFill>
          <a:schemeClr val="bg1"/>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BF6E9B4-277D-DE47-A505-45E303DC273C}"/>
              </a:ext>
            </a:extLst>
          </p:cNvPr>
          <p:cNvSpPr txBox="1"/>
          <p:nvPr userDrawn="1"/>
        </p:nvSpPr>
        <p:spPr>
          <a:xfrm>
            <a:off x="7315200" y="4990289"/>
            <a:ext cx="184731" cy="369332"/>
          </a:xfrm>
          <a:prstGeom prst="rect">
            <a:avLst/>
          </a:prstGeom>
          <a:noFill/>
        </p:spPr>
        <p:txBody>
          <a:bodyPr wrap="none" rtlCol="0">
            <a:spAutoFit/>
          </a:bodyPr>
          <a:lstStyle/>
          <a:p>
            <a:endParaRPr lang="en-US" dirty="0"/>
          </a:p>
        </p:txBody>
      </p:sp>
      <p:sp>
        <p:nvSpPr>
          <p:cNvPr id="22" name="Rectangle 21">
            <a:extLst>
              <a:ext uri="{FF2B5EF4-FFF2-40B4-BE49-F238E27FC236}">
                <a16:creationId xmlns:a16="http://schemas.microsoft.com/office/drawing/2014/main" id="{FBB95631-AF04-954F-86BD-BCA8A52DF5B5}"/>
              </a:ext>
            </a:extLst>
          </p:cNvPr>
          <p:cNvSpPr/>
          <p:nvPr userDrawn="1"/>
        </p:nvSpPr>
        <p:spPr>
          <a:xfrm>
            <a:off x="-14572" y="-1"/>
            <a:ext cx="12206572" cy="1419037"/>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639470A7-1624-7244-82F0-F192C9349E36}"/>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11032761" y="330276"/>
            <a:ext cx="793297" cy="752181"/>
          </a:xfrm>
          <a:prstGeom prst="rect">
            <a:avLst/>
          </a:prstGeom>
        </p:spPr>
      </p:pic>
      <p:sp>
        <p:nvSpPr>
          <p:cNvPr id="21" name="Text Placeholder 8">
            <a:extLst>
              <a:ext uri="{FF2B5EF4-FFF2-40B4-BE49-F238E27FC236}">
                <a16:creationId xmlns:a16="http://schemas.microsoft.com/office/drawing/2014/main" id="{6A7CBA8A-DDBC-4C52-8B20-13DF0A5A4EEC}"/>
              </a:ext>
            </a:extLst>
          </p:cNvPr>
          <p:cNvSpPr>
            <a:spLocks noGrp="1"/>
          </p:cNvSpPr>
          <p:nvPr>
            <p:ph type="body" sz="quarter" idx="11" hasCustomPrompt="1"/>
          </p:nvPr>
        </p:nvSpPr>
        <p:spPr>
          <a:xfrm>
            <a:off x="549014" y="272501"/>
            <a:ext cx="2662909" cy="994568"/>
          </a:xfrm>
          <a:prstGeom prst="rect">
            <a:avLst/>
          </a:prstGeom>
        </p:spPr>
        <p:txBody>
          <a:bodyPr lIns="0" tIns="0" rIns="0" bIns="0" anchor="ctr" anchorCtr="0"/>
          <a:lstStyle>
            <a:lvl1pPr marL="0" indent="0">
              <a:lnSpc>
                <a:spcPts val="3600"/>
              </a:lnSpc>
              <a:spcBef>
                <a:spcPts val="0"/>
              </a:spcBef>
              <a:buNone/>
              <a:defRPr sz="4000" b="1" spc="-150">
                <a:solidFill>
                  <a:srgbClr val="00FF33"/>
                </a:solidFill>
              </a:defRPr>
            </a:lvl1pPr>
          </a:lstStyle>
          <a:p>
            <a:pPr lvl="0"/>
            <a:r>
              <a:rPr lang="en-GB" dirty="0"/>
              <a:t>Click to add text</a:t>
            </a:r>
          </a:p>
        </p:txBody>
      </p:sp>
      <p:sp>
        <p:nvSpPr>
          <p:cNvPr id="23" name="Content Placeholder 2">
            <a:extLst>
              <a:ext uri="{FF2B5EF4-FFF2-40B4-BE49-F238E27FC236}">
                <a16:creationId xmlns:a16="http://schemas.microsoft.com/office/drawing/2014/main" id="{61EEDECE-47AF-416E-88F9-DB9B21CE8508}"/>
              </a:ext>
            </a:extLst>
          </p:cNvPr>
          <p:cNvSpPr>
            <a:spLocks noGrp="1"/>
          </p:cNvSpPr>
          <p:nvPr>
            <p:ph idx="1"/>
          </p:nvPr>
        </p:nvSpPr>
        <p:spPr>
          <a:xfrm>
            <a:off x="549013" y="1639671"/>
            <a:ext cx="11215241" cy="4576712"/>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302693499"/>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Disclaimer">
    <p:bg>
      <p:bgPr>
        <a:solidFill>
          <a:schemeClr val="tx2"/>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F1C1515-462D-0941-8F11-A0A117AE5EFE}"/>
              </a:ext>
            </a:extLst>
          </p:cNvPr>
          <p:cNvSpPr txBox="1"/>
          <p:nvPr userDrawn="1"/>
        </p:nvSpPr>
        <p:spPr>
          <a:xfrm>
            <a:off x="537530" y="991899"/>
            <a:ext cx="3107309" cy="1940340"/>
          </a:xfrm>
          <a:prstGeom prst="rect">
            <a:avLst/>
          </a:prstGeom>
          <a:noFill/>
        </p:spPr>
        <p:txBody>
          <a:bodyPr wrap="square" rtlCol="0">
            <a:spAutoFit/>
          </a:bodyPr>
          <a:lstStyle/>
          <a:p>
            <a:pPr algn="l">
              <a:lnSpc>
                <a:spcPts val="3600"/>
              </a:lnSpc>
            </a:pPr>
            <a:r>
              <a:rPr lang="en-AU" sz="4000" b="1" i="0" u="none" strike="noStrike" baseline="0">
                <a:solidFill>
                  <a:schemeClr val="bg1"/>
                </a:solidFill>
                <a:latin typeface="+mj-lt"/>
              </a:rPr>
              <a:t>Forward Looking Statements</a:t>
            </a:r>
          </a:p>
          <a:p>
            <a:pPr algn="l">
              <a:lnSpc>
                <a:spcPts val="3600"/>
              </a:lnSpc>
            </a:pPr>
            <a:r>
              <a:rPr lang="en-AU" sz="4000" b="1" i="0" u="none" strike="noStrike" baseline="0">
                <a:solidFill>
                  <a:srgbClr val="00FF33"/>
                </a:solidFill>
                <a:latin typeface="+mj-lt"/>
              </a:rPr>
              <a:t>Disclaimer</a:t>
            </a:r>
            <a:endParaRPr lang="en-AU" sz="4000">
              <a:solidFill>
                <a:srgbClr val="00FF33"/>
              </a:solidFill>
              <a:latin typeface="+mj-lt"/>
            </a:endParaRPr>
          </a:p>
        </p:txBody>
      </p:sp>
      <p:sp>
        <p:nvSpPr>
          <p:cNvPr id="8" name="TextBox 7">
            <a:extLst>
              <a:ext uri="{FF2B5EF4-FFF2-40B4-BE49-F238E27FC236}">
                <a16:creationId xmlns:a16="http://schemas.microsoft.com/office/drawing/2014/main" id="{A7919C3C-A87A-E442-BD29-46DE268A40A2}"/>
              </a:ext>
            </a:extLst>
          </p:cNvPr>
          <p:cNvSpPr txBox="1"/>
          <p:nvPr userDrawn="1"/>
        </p:nvSpPr>
        <p:spPr>
          <a:xfrm>
            <a:off x="3882638" y="979330"/>
            <a:ext cx="6912323" cy="5487972"/>
          </a:xfrm>
          <a:prstGeom prst="rect">
            <a:avLst/>
          </a:prstGeom>
          <a:noFill/>
        </p:spPr>
        <p:txBody>
          <a:bodyPr wrap="square" numCol="2" spcCol="216000" rtlCol="0">
            <a:noAutofit/>
          </a:bodyPr>
          <a:lstStyle/>
          <a:p>
            <a:pPr algn="l">
              <a:lnSpc>
                <a:spcPts val="1400"/>
              </a:lnSpc>
              <a:spcAft>
                <a:spcPts val="600"/>
              </a:spcAft>
            </a:pPr>
            <a:r>
              <a:rPr lang="en-AU" sz="1600" b="1" i="0" u="none" strike="noStrike" baseline="0">
                <a:solidFill>
                  <a:srgbClr val="00FF33"/>
                </a:solidFill>
                <a:latin typeface="+mj-lt"/>
              </a:rPr>
              <a:t>Important Notice</a:t>
            </a:r>
          </a:p>
          <a:p>
            <a:pPr>
              <a:lnSpc>
                <a:spcPct val="107000"/>
              </a:lnSpc>
              <a:spcAft>
                <a:spcPts val="800"/>
              </a:spcAft>
            </a:pPr>
            <a:r>
              <a:rPr lang="en-US" sz="1000">
                <a:solidFill>
                  <a:schemeClr val="bg1"/>
                </a:solidFill>
                <a:effectLst/>
                <a:latin typeface="+mj-lt"/>
                <a:ea typeface="Calibri" panose="020F0502020204030204" pitchFamily="34" charset="0"/>
                <a:cs typeface="Arial" panose="020B0604020202020204" pitchFamily="34" charset="0"/>
              </a:rPr>
              <a:t>The purpose of this presentation is to provide general information about Fortescue Metals Group Ltd (“Fortescue”), including general information in relation to Fortescue’s wholly owned subsidiary Fortescue Future Industries Pty Ltd and its subsidiaries (collectively “FFI”). It is not recommended that any person makes any investment decision in relation to Fortescue or FFI based on this presentation. This presentation contains certain statements which may constitute “forward-looking statements”. Such statements are only predictions and are subject to inherent risks and uncertainties which could cause actual values, results, performance or achievements to differ materially from those expressed, implied or projected in any forward-looking statements. No representation or warranty, express or implied, is made by Fortescue or FFI that the material contained in this presentation will be achieved or prove to be correct. Except for statutory liability which cannot be excluded, each of Fortescue and FFI, their respective officers, employees and advisers expressly disclaims any responsibility for the accuracy or completeness of the material contained in this presentation and excludes all liability whatsoever (including in negligence) for any loss or damage which may be suffered by any person as a consequence of any information in this presentation or any error or omission therefrom. Each of Fortescue and FFI accepts no responsibility to update any person regarding any inaccuracy, omission or change in information in this presentation or any other information made available to a person nor any obligation to furnish the person with any further information.</a:t>
            </a:r>
            <a:endParaRPr lang="en-AU" sz="1000">
              <a:solidFill>
                <a:schemeClr val="bg1"/>
              </a:solidFill>
              <a:effectLst/>
              <a:latin typeface="+mj-lt"/>
              <a:ea typeface="Calibri" panose="020F0502020204030204" pitchFamily="34" charset="0"/>
              <a:cs typeface="Arial" panose="020B0604020202020204" pitchFamily="34" charset="0"/>
            </a:endParaRPr>
          </a:p>
          <a:p>
            <a:pPr algn="l">
              <a:lnSpc>
                <a:spcPts val="1400"/>
              </a:lnSpc>
              <a:spcAft>
                <a:spcPts val="600"/>
              </a:spcAft>
            </a:pPr>
            <a:r>
              <a:rPr lang="en-AU" sz="1600" b="1" i="0" u="none" strike="noStrike" baseline="0">
                <a:solidFill>
                  <a:srgbClr val="00FF33"/>
                </a:solidFill>
                <a:latin typeface="+mj-lt"/>
              </a:rPr>
              <a:t>Additional Information</a:t>
            </a:r>
          </a:p>
          <a:p>
            <a:pPr>
              <a:lnSpc>
                <a:spcPct val="107000"/>
              </a:lnSpc>
              <a:spcAft>
                <a:spcPts val="800"/>
              </a:spcAft>
            </a:pPr>
            <a:r>
              <a:rPr lang="en-US" sz="1000">
                <a:solidFill>
                  <a:schemeClr val="bg1"/>
                </a:solidFill>
                <a:effectLst/>
                <a:latin typeface="+mj-lt"/>
                <a:ea typeface="Calibri" panose="020F0502020204030204" pitchFamily="34" charset="0"/>
                <a:cs typeface="Arial" panose="020B0604020202020204" pitchFamily="34" charset="0"/>
              </a:rPr>
              <a:t>This presentation should be read in conjunction with the Annual Report at 30 June 2020 together with any announcements made by Fortescue and/or FFI in accordance with Fortescue’s continuous disclosure obligations applying to it as a company listed on the Australian Securities Exchange. Any references to reserve and resources estimations should be read in conjunction with Fortescue’s Ore Reserves and Mineral Resources statements released to the Australian Securities Exchange on 21 August 2020. Fortescue confirms in the subsequent public report that it is not aware of any new information or data that materially affects the information included in the relevant market announcement and, in the case of estimates of mineral resources or ore reserves, that all material assumptions and technical parameters underpinning the estimates in the relevant market announcement continue to apply and have not materially changed. All amounts within this presentation are stated in United States Dollars consistent with the functional currency of Fortescue and FFI, unless otherwise stated. Tables contained within this presentation may contain immaterial rounding differences.</a:t>
            </a:r>
            <a:endParaRPr lang="en-AU" sz="1000">
              <a:solidFill>
                <a:schemeClr val="bg1"/>
              </a:solidFill>
              <a:effectLst/>
              <a:latin typeface="+mj-lt"/>
              <a:ea typeface="Calibri" panose="020F0502020204030204" pitchFamily="34" charset="0"/>
              <a:cs typeface="Arial" panose="020B0604020202020204" pitchFamily="34" charset="0"/>
            </a:endParaRPr>
          </a:p>
        </p:txBody>
      </p:sp>
      <p:sp>
        <p:nvSpPr>
          <p:cNvPr id="9" name="Slide Number Placeholder 3">
            <a:extLst>
              <a:ext uri="{FF2B5EF4-FFF2-40B4-BE49-F238E27FC236}">
                <a16:creationId xmlns:a16="http://schemas.microsoft.com/office/drawing/2014/main" id="{055ABE47-EBB8-6344-BFE8-B5ACF589F27C}"/>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a:t>
            </a:fld>
            <a:endParaRPr lang="en-AU" sz="700">
              <a:solidFill>
                <a:schemeClr val="bg1"/>
              </a:solidFill>
            </a:endParaRPr>
          </a:p>
        </p:txBody>
      </p:sp>
      <p:pic>
        <p:nvPicPr>
          <p:cNvPr id="10" name="Picture 9">
            <a:extLst>
              <a:ext uri="{FF2B5EF4-FFF2-40B4-BE49-F238E27FC236}">
                <a16:creationId xmlns:a16="http://schemas.microsoft.com/office/drawing/2014/main" id="{2E775EC5-2DFF-C241-A443-26F059AD4FA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Tree>
    <p:extLst>
      <p:ext uri="{BB962C8B-B14F-4D97-AF65-F5344CB8AC3E}">
        <p14:creationId xmlns:p14="http://schemas.microsoft.com/office/powerpoint/2010/main" val="2661540542"/>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Purpose and Values">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C4910A7-BE5E-F04E-969C-09089A16EDB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36964" y="691851"/>
            <a:ext cx="10055527" cy="4866523"/>
          </a:xfrm>
          <a:prstGeom prst="rect">
            <a:avLst/>
          </a:prstGeom>
        </p:spPr>
      </p:pic>
      <p:pic>
        <p:nvPicPr>
          <p:cNvPr id="6" name="Picture 5">
            <a:extLst>
              <a:ext uri="{FF2B5EF4-FFF2-40B4-BE49-F238E27FC236}">
                <a16:creationId xmlns:a16="http://schemas.microsoft.com/office/drawing/2014/main" id="{C9967544-A5A6-AE4B-8F0F-64259BA743C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7" name="Slide Number Placeholder 3">
            <a:extLst>
              <a:ext uri="{FF2B5EF4-FFF2-40B4-BE49-F238E27FC236}">
                <a16:creationId xmlns:a16="http://schemas.microsoft.com/office/drawing/2014/main" id="{1753BA6B-128F-438C-9B52-0A13DAE16921}"/>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a:t>
            </a:fld>
            <a:endParaRPr lang="en-AU" sz="700">
              <a:solidFill>
                <a:schemeClr val="bg1"/>
              </a:solidFill>
            </a:endParaRPr>
          </a:p>
        </p:txBody>
      </p:sp>
    </p:spTree>
    <p:extLst>
      <p:ext uri="{BB962C8B-B14F-4D97-AF65-F5344CB8AC3E}">
        <p14:creationId xmlns:p14="http://schemas.microsoft.com/office/powerpoint/2010/main" val="3453438508"/>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tx2"/>
        </a:solidFill>
        <a:effectLst/>
      </p:bgPr>
    </p:bg>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5D778BDA-AF09-4CB3-964B-375C47A98C6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502734" y="2094499"/>
            <a:ext cx="491181" cy="382955"/>
          </a:xfrm>
          <a:prstGeom prst="rect">
            <a:avLst/>
          </a:prstGeom>
        </p:spPr>
      </p:pic>
      <p:pic>
        <p:nvPicPr>
          <p:cNvPr id="13" name="Graphic 12">
            <a:extLst>
              <a:ext uri="{FF2B5EF4-FFF2-40B4-BE49-F238E27FC236}">
                <a16:creationId xmlns:a16="http://schemas.microsoft.com/office/drawing/2014/main" id="{A0CBFE61-B4FD-40A8-9065-8F2B9833D9B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603991" y="4243752"/>
            <a:ext cx="491181" cy="382955"/>
          </a:xfrm>
          <a:prstGeom prst="rect">
            <a:avLst/>
          </a:prstGeom>
        </p:spPr>
      </p:pic>
      <p:sp>
        <p:nvSpPr>
          <p:cNvPr id="7" name="Slide Number Placeholder 3">
            <a:extLst>
              <a:ext uri="{FF2B5EF4-FFF2-40B4-BE49-F238E27FC236}">
                <a16:creationId xmlns:a16="http://schemas.microsoft.com/office/drawing/2014/main" id="{1753BA6B-128F-438C-9B52-0A13DAE16921}"/>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a:t>
            </a:fld>
            <a:endParaRPr lang="en-AU" sz="700">
              <a:solidFill>
                <a:schemeClr val="bg1"/>
              </a:solidFill>
            </a:endParaRPr>
          </a:p>
        </p:txBody>
      </p:sp>
      <p:pic>
        <p:nvPicPr>
          <p:cNvPr id="3" name="Graphic 2">
            <a:extLst>
              <a:ext uri="{FF2B5EF4-FFF2-40B4-BE49-F238E27FC236}">
                <a16:creationId xmlns:a16="http://schemas.microsoft.com/office/drawing/2014/main" id="{9F8E7347-8D99-4044-8CE6-94F6CA5CC5E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763000" y="0"/>
            <a:ext cx="3429000" cy="6858000"/>
          </a:xfrm>
          <a:prstGeom prst="rect">
            <a:avLst/>
          </a:prstGeom>
        </p:spPr>
      </p:pic>
      <p:sp>
        <p:nvSpPr>
          <p:cNvPr id="11" name="TextBox 10">
            <a:extLst>
              <a:ext uri="{FF2B5EF4-FFF2-40B4-BE49-F238E27FC236}">
                <a16:creationId xmlns:a16="http://schemas.microsoft.com/office/drawing/2014/main" id="{2A01A9CF-FF9F-48C2-9054-8970DF5C7D09}"/>
              </a:ext>
            </a:extLst>
          </p:cNvPr>
          <p:cNvSpPr txBox="1"/>
          <p:nvPr userDrawn="1"/>
        </p:nvSpPr>
        <p:spPr>
          <a:xfrm>
            <a:off x="365944" y="2228672"/>
            <a:ext cx="7058672" cy="2400657"/>
          </a:xfrm>
          <a:prstGeom prst="rect">
            <a:avLst/>
          </a:prstGeom>
          <a:noFill/>
        </p:spPr>
        <p:txBody>
          <a:bodyPr wrap="square" rtlCol="0" anchor="ctr">
            <a:spAutoFit/>
          </a:bodyPr>
          <a:lstStyle/>
          <a:p>
            <a:pPr algn="l">
              <a:lnSpc>
                <a:spcPts val="3000"/>
              </a:lnSpc>
            </a:pPr>
            <a:r>
              <a:rPr lang="en-US" sz="3000" b="1" i="0" u="none" strike="noStrike" baseline="0">
                <a:solidFill>
                  <a:schemeClr val="bg1"/>
                </a:solidFill>
                <a:latin typeface="+mj-lt"/>
              </a:rPr>
              <a:t>Our green circle is the circular flow of sustainability – a force of nature, powered by nature. Hydrogen when used as a fuel, creates only steam, returning to water; the vital lifeblood of our planet.</a:t>
            </a:r>
          </a:p>
        </p:txBody>
      </p:sp>
      <p:pic>
        <p:nvPicPr>
          <p:cNvPr id="12" name="Picture 11">
            <a:extLst>
              <a:ext uri="{FF2B5EF4-FFF2-40B4-BE49-F238E27FC236}">
                <a16:creationId xmlns:a16="http://schemas.microsoft.com/office/drawing/2014/main" id="{54F66332-0CFC-4E7D-B043-CB5881152677}"/>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365943" y="330276"/>
            <a:ext cx="1755089" cy="752181"/>
          </a:xfrm>
          <a:prstGeom prst="rect">
            <a:avLst/>
          </a:prstGeom>
        </p:spPr>
      </p:pic>
    </p:spTree>
    <p:extLst>
      <p:ext uri="{BB962C8B-B14F-4D97-AF65-F5344CB8AC3E}">
        <p14:creationId xmlns:p14="http://schemas.microsoft.com/office/powerpoint/2010/main" val="3515025403"/>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Text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F8F8A9C-931A-4E55-AE9D-F860E852A9D2}"/>
              </a:ext>
            </a:extLst>
          </p:cNvPr>
          <p:cNvSpPr/>
          <p:nvPr userDrawn="1"/>
        </p:nvSpPr>
        <p:spPr>
          <a:xfrm>
            <a:off x="0" y="0"/>
            <a:ext cx="3734615" cy="6858000"/>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9" name="Text Placeholder 8">
            <a:extLst>
              <a:ext uri="{FF2B5EF4-FFF2-40B4-BE49-F238E27FC236}">
                <a16:creationId xmlns:a16="http://schemas.microsoft.com/office/drawing/2014/main" id="{A878671B-DB1B-4F9A-BA29-80BCC084EDE3}"/>
              </a:ext>
            </a:extLst>
          </p:cNvPr>
          <p:cNvSpPr>
            <a:spLocks noGrp="1"/>
          </p:cNvSpPr>
          <p:nvPr>
            <p:ph type="body" sz="quarter" idx="10"/>
          </p:nvPr>
        </p:nvSpPr>
        <p:spPr>
          <a:xfrm>
            <a:off x="404613" y="506816"/>
            <a:ext cx="3084019" cy="1371601"/>
          </a:xfrm>
          <a:prstGeom prst="rect">
            <a:avLst/>
          </a:prstGeom>
        </p:spPr>
        <p:txBody>
          <a:bodyPr lIns="0" tIns="0" rIns="0" bIns="0"/>
          <a:lstStyle>
            <a:lvl1pPr marL="0" indent="0">
              <a:lnSpc>
                <a:spcPts val="3600"/>
              </a:lnSpc>
              <a:spcBef>
                <a:spcPts val="0"/>
              </a:spcBef>
              <a:buNone/>
              <a:defRPr sz="4000" b="1">
                <a:solidFill>
                  <a:schemeClr val="bg1"/>
                </a:solidFill>
              </a:defRPr>
            </a:lvl1pPr>
          </a:lstStyle>
          <a:p>
            <a:pPr lvl="0"/>
            <a:r>
              <a:rPr lang="en-US"/>
              <a:t>Click to edit Master text styles</a:t>
            </a:r>
          </a:p>
        </p:txBody>
      </p:sp>
      <p:sp>
        <p:nvSpPr>
          <p:cNvPr id="10" name="Text Placeholder 8">
            <a:extLst>
              <a:ext uri="{FF2B5EF4-FFF2-40B4-BE49-F238E27FC236}">
                <a16:creationId xmlns:a16="http://schemas.microsoft.com/office/drawing/2014/main" id="{9F3E708C-69A2-4F42-825F-4F318536B4A9}"/>
              </a:ext>
            </a:extLst>
          </p:cNvPr>
          <p:cNvSpPr>
            <a:spLocks noGrp="1"/>
          </p:cNvSpPr>
          <p:nvPr>
            <p:ph type="body" sz="quarter" idx="11"/>
          </p:nvPr>
        </p:nvSpPr>
        <p:spPr>
          <a:xfrm>
            <a:off x="399009" y="2408827"/>
            <a:ext cx="2334464" cy="1371600"/>
          </a:xfrm>
          <a:prstGeom prst="rect">
            <a:avLst/>
          </a:prstGeom>
        </p:spPr>
        <p:txBody>
          <a:bodyPr lIns="0" tIns="0" rIns="0" bIns="0" anchor="t" anchorCtr="0"/>
          <a:lstStyle>
            <a:lvl1pPr marL="0" indent="0">
              <a:lnSpc>
                <a:spcPts val="2500"/>
              </a:lnSpc>
              <a:spcBef>
                <a:spcPts val="0"/>
              </a:spcBef>
              <a:buNone/>
              <a:defRPr sz="2000" b="0">
                <a:solidFill>
                  <a:srgbClr val="00FF33"/>
                </a:solidFill>
              </a:defRPr>
            </a:lvl1pPr>
          </a:lstStyle>
          <a:p>
            <a:pPr lvl="0"/>
            <a:r>
              <a:rPr lang="en-US"/>
              <a:t>Click to edit Master text styles</a:t>
            </a:r>
          </a:p>
        </p:txBody>
      </p:sp>
      <p:sp>
        <p:nvSpPr>
          <p:cNvPr id="17" name="Text Placeholder 12">
            <a:extLst>
              <a:ext uri="{FF2B5EF4-FFF2-40B4-BE49-F238E27FC236}">
                <a16:creationId xmlns:a16="http://schemas.microsoft.com/office/drawing/2014/main" id="{5E674B3F-3FEC-490A-AB6C-8D825863F581}"/>
              </a:ext>
            </a:extLst>
          </p:cNvPr>
          <p:cNvSpPr>
            <a:spLocks noGrp="1"/>
          </p:cNvSpPr>
          <p:nvPr>
            <p:ph type="body" sz="quarter" idx="14"/>
          </p:nvPr>
        </p:nvSpPr>
        <p:spPr>
          <a:xfrm>
            <a:off x="4208699" y="1631595"/>
            <a:ext cx="6357039" cy="4238475"/>
          </a:xfrm>
          <a:prstGeom prst="rect">
            <a:avLst/>
          </a:prstGeom>
        </p:spPr>
        <p:txBody>
          <a:bodyPr/>
          <a:lstStyle>
            <a:lvl1pPr>
              <a:lnSpc>
                <a:spcPts val="2400"/>
              </a:lnSpc>
              <a:spcBef>
                <a:spcPts val="0"/>
              </a:spcBef>
              <a:spcAft>
                <a:spcPts val="600"/>
              </a:spcAft>
              <a:defRPr sz="20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160" indent="-228594">
              <a:lnSpc>
                <a:spcPts val="2200"/>
              </a:lnSpc>
              <a:spcBef>
                <a:spcPts val="0"/>
              </a:spcBef>
              <a:spcAft>
                <a:spcPts val="600"/>
              </a:spcAft>
              <a:buFont typeface="Arial" panose="020B0604020202020204" pitchFamily="34" charset="0"/>
              <a:buChar char="–"/>
              <a:defRPr sz="1800">
                <a:solidFill>
                  <a:srgbClr val="13294B"/>
                </a:solidFill>
              </a:defRPr>
            </a:lvl4pPr>
            <a:lvl5pPr>
              <a:lnSpc>
                <a:spcPts val="2200"/>
              </a:lnSpc>
              <a:spcBef>
                <a:spcPts val="0"/>
              </a:spcBef>
              <a:spcAft>
                <a:spcPts val="600"/>
              </a:spcAft>
              <a:defRPr sz="18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Text Placeholder 8">
            <a:extLst>
              <a:ext uri="{FF2B5EF4-FFF2-40B4-BE49-F238E27FC236}">
                <a16:creationId xmlns:a16="http://schemas.microsoft.com/office/drawing/2014/main" id="{07C7A8DA-EC6C-7C41-8F46-238DC1E385D7}"/>
              </a:ext>
            </a:extLst>
          </p:cNvPr>
          <p:cNvSpPr>
            <a:spLocks noGrp="1"/>
          </p:cNvSpPr>
          <p:nvPr>
            <p:ph type="body" sz="quarter" idx="15"/>
          </p:nvPr>
        </p:nvSpPr>
        <p:spPr>
          <a:xfrm>
            <a:off x="4208699" y="435524"/>
            <a:ext cx="6357039" cy="602973"/>
          </a:xfrm>
          <a:prstGeom prst="rect">
            <a:avLst/>
          </a:prstGeom>
        </p:spPr>
        <p:txBody>
          <a:bodyPr lIns="0" tIns="0" rIns="0" bIns="0" anchor="ctr" anchorCtr="0"/>
          <a:lstStyle>
            <a:lvl1pPr marL="0" indent="0">
              <a:lnSpc>
                <a:spcPts val="3600"/>
              </a:lnSpc>
              <a:spcBef>
                <a:spcPts val="0"/>
              </a:spcBef>
              <a:buNone/>
              <a:defRPr sz="3600" b="1" spc="-150">
                <a:solidFill>
                  <a:srgbClr val="13294B"/>
                </a:solidFill>
              </a:defRPr>
            </a:lvl1pPr>
          </a:lstStyle>
          <a:p>
            <a:pPr lvl="0"/>
            <a:r>
              <a:rPr lang="en-US"/>
              <a:t>Click to edit Master text styles</a:t>
            </a:r>
          </a:p>
        </p:txBody>
      </p:sp>
      <p:pic>
        <p:nvPicPr>
          <p:cNvPr id="11" name="Picture 10">
            <a:extLst>
              <a:ext uri="{FF2B5EF4-FFF2-40B4-BE49-F238E27FC236}">
                <a16:creationId xmlns:a16="http://schemas.microsoft.com/office/drawing/2014/main" id="{6C489432-1E48-A24B-9108-03E6BBE0DD3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14" name="Text Placeholder 5">
            <a:extLst>
              <a:ext uri="{FF2B5EF4-FFF2-40B4-BE49-F238E27FC236}">
                <a16:creationId xmlns:a16="http://schemas.microsoft.com/office/drawing/2014/main" id="{3AAD760E-2179-4440-B8CB-35CF1F31BFFB}"/>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FORTESCUE FUTURE INDUSTRIES</a:t>
            </a:r>
          </a:p>
        </p:txBody>
      </p:sp>
    </p:spTree>
    <p:extLst>
      <p:ext uri="{BB962C8B-B14F-4D97-AF65-F5344CB8AC3E}">
        <p14:creationId xmlns:p14="http://schemas.microsoft.com/office/powerpoint/2010/main" val="1034776887"/>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Text 2">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C489432-1E48-A24B-9108-03E6BBE0DD3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14" name="Text Placeholder 5">
            <a:extLst>
              <a:ext uri="{FF2B5EF4-FFF2-40B4-BE49-F238E27FC236}">
                <a16:creationId xmlns:a16="http://schemas.microsoft.com/office/drawing/2014/main" id="{3AAD760E-2179-4440-B8CB-35CF1F31BFFB}"/>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FORTESCUE FUTURE INDUSTRIES</a:t>
            </a:r>
          </a:p>
        </p:txBody>
      </p:sp>
      <p:sp>
        <p:nvSpPr>
          <p:cNvPr id="16" name="Text Placeholder 8">
            <a:extLst>
              <a:ext uri="{FF2B5EF4-FFF2-40B4-BE49-F238E27FC236}">
                <a16:creationId xmlns:a16="http://schemas.microsoft.com/office/drawing/2014/main" id="{F8A396CC-CE84-43BE-93FB-A162BB984C7F}"/>
              </a:ext>
            </a:extLst>
          </p:cNvPr>
          <p:cNvSpPr>
            <a:spLocks noGrp="1"/>
          </p:cNvSpPr>
          <p:nvPr>
            <p:ph type="body" sz="quarter" idx="10"/>
          </p:nvPr>
        </p:nvSpPr>
        <p:spPr>
          <a:xfrm>
            <a:off x="399011" y="499794"/>
            <a:ext cx="10152269"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14C64504-1943-46B5-8391-0327109D5994}"/>
              </a:ext>
            </a:extLst>
          </p:cNvPr>
          <p:cNvSpPr>
            <a:spLocks noGrp="1"/>
          </p:cNvSpPr>
          <p:nvPr>
            <p:ph idx="11"/>
          </p:nvPr>
        </p:nvSpPr>
        <p:spPr>
          <a:xfrm>
            <a:off x="514124" y="1631595"/>
            <a:ext cx="10037155"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934375221"/>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Text 3">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C489432-1E48-A24B-9108-03E6BBE0DD3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14" name="Text Placeholder 5">
            <a:extLst>
              <a:ext uri="{FF2B5EF4-FFF2-40B4-BE49-F238E27FC236}">
                <a16:creationId xmlns:a16="http://schemas.microsoft.com/office/drawing/2014/main" id="{3AAD760E-2179-4440-B8CB-35CF1F31BFFB}"/>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FORTESCUE FUTURE INDUSTRIES</a:t>
            </a:r>
          </a:p>
        </p:txBody>
      </p:sp>
      <p:sp>
        <p:nvSpPr>
          <p:cNvPr id="16" name="Text Placeholder 8">
            <a:extLst>
              <a:ext uri="{FF2B5EF4-FFF2-40B4-BE49-F238E27FC236}">
                <a16:creationId xmlns:a16="http://schemas.microsoft.com/office/drawing/2014/main" id="{F8A396CC-CE84-43BE-93FB-A162BB984C7F}"/>
              </a:ext>
            </a:extLst>
          </p:cNvPr>
          <p:cNvSpPr>
            <a:spLocks noGrp="1"/>
          </p:cNvSpPr>
          <p:nvPr>
            <p:ph type="body" sz="quarter" idx="10"/>
          </p:nvPr>
        </p:nvSpPr>
        <p:spPr>
          <a:xfrm>
            <a:off x="399011" y="499794"/>
            <a:ext cx="10152269"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US"/>
              <a:t>Click to edit Master text styles</a:t>
            </a:r>
          </a:p>
        </p:txBody>
      </p:sp>
      <p:sp>
        <p:nvSpPr>
          <p:cNvPr id="6" name="Content Placeholder 2">
            <a:extLst>
              <a:ext uri="{FF2B5EF4-FFF2-40B4-BE49-F238E27FC236}">
                <a16:creationId xmlns:a16="http://schemas.microsoft.com/office/drawing/2014/main" id="{9FD98585-4CCC-4034-AB30-8764F80E1BB7}"/>
              </a:ext>
            </a:extLst>
          </p:cNvPr>
          <p:cNvSpPr>
            <a:spLocks noGrp="1"/>
          </p:cNvSpPr>
          <p:nvPr>
            <p:ph idx="11"/>
          </p:nvPr>
        </p:nvSpPr>
        <p:spPr>
          <a:xfrm>
            <a:off x="5727280" y="1631594"/>
            <a:ext cx="4824000"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Content Placeholder 2">
            <a:extLst>
              <a:ext uri="{FF2B5EF4-FFF2-40B4-BE49-F238E27FC236}">
                <a16:creationId xmlns:a16="http://schemas.microsoft.com/office/drawing/2014/main" id="{E2083EB9-F68B-4C19-A9FF-7E888A9794F5}"/>
              </a:ext>
            </a:extLst>
          </p:cNvPr>
          <p:cNvSpPr>
            <a:spLocks noGrp="1"/>
          </p:cNvSpPr>
          <p:nvPr>
            <p:ph idx="12"/>
          </p:nvPr>
        </p:nvSpPr>
        <p:spPr>
          <a:xfrm>
            <a:off x="514125" y="1631595"/>
            <a:ext cx="4824000"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795082991"/>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Text 4">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FBB95631-AF04-954F-86BD-BCA8A52DF5B5}"/>
              </a:ext>
            </a:extLst>
          </p:cNvPr>
          <p:cNvSpPr/>
          <p:nvPr userDrawn="1"/>
        </p:nvSpPr>
        <p:spPr>
          <a:xfrm>
            <a:off x="-14572" y="-1"/>
            <a:ext cx="12206572" cy="1419037"/>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490AF38E-DFC5-6F47-A556-414DE61E3E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25" name="Text Placeholder 8">
            <a:extLst>
              <a:ext uri="{FF2B5EF4-FFF2-40B4-BE49-F238E27FC236}">
                <a16:creationId xmlns:a16="http://schemas.microsoft.com/office/drawing/2014/main" id="{FBAD349B-4A2F-497A-99C2-863EA0B440DC}"/>
              </a:ext>
            </a:extLst>
          </p:cNvPr>
          <p:cNvSpPr>
            <a:spLocks noGrp="1"/>
          </p:cNvSpPr>
          <p:nvPr>
            <p:ph type="body" sz="quarter" idx="10"/>
          </p:nvPr>
        </p:nvSpPr>
        <p:spPr>
          <a:xfrm>
            <a:off x="399011" y="499794"/>
            <a:ext cx="10152269" cy="602973"/>
          </a:xfrm>
          <a:prstGeom prst="rect">
            <a:avLst/>
          </a:prstGeom>
        </p:spPr>
        <p:txBody>
          <a:bodyPr lIns="0" tIns="0" rIns="0" bIns="0" anchor="ctr" anchorCtr="0"/>
          <a:lstStyle>
            <a:lvl1pPr marL="0" indent="0">
              <a:lnSpc>
                <a:spcPts val="3600"/>
              </a:lnSpc>
              <a:spcBef>
                <a:spcPts val="0"/>
              </a:spcBef>
              <a:buNone/>
              <a:defRPr sz="4000" b="1" spc="-150">
                <a:solidFill>
                  <a:schemeClr val="bg1"/>
                </a:solidFill>
              </a:defRPr>
            </a:lvl1pPr>
          </a:lstStyle>
          <a:p>
            <a:pPr lvl="0"/>
            <a:r>
              <a:rPr lang="en-US"/>
              <a:t>Click to edit Master text styles</a:t>
            </a:r>
          </a:p>
        </p:txBody>
      </p:sp>
      <p:sp>
        <p:nvSpPr>
          <p:cNvPr id="28" name="Content Placeholder 2">
            <a:extLst>
              <a:ext uri="{FF2B5EF4-FFF2-40B4-BE49-F238E27FC236}">
                <a16:creationId xmlns:a16="http://schemas.microsoft.com/office/drawing/2014/main" id="{ACCA5C00-00C5-4397-9DC4-FB8789EFA30D}"/>
              </a:ext>
            </a:extLst>
          </p:cNvPr>
          <p:cNvSpPr>
            <a:spLocks noGrp="1"/>
          </p:cNvSpPr>
          <p:nvPr>
            <p:ph idx="1"/>
          </p:nvPr>
        </p:nvSpPr>
        <p:spPr>
          <a:xfrm>
            <a:off x="514124" y="1631595"/>
            <a:ext cx="10037155"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252832179"/>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Text 5">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FBB95631-AF04-954F-86BD-BCA8A52DF5B5}"/>
              </a:ext>
            </a:extLst>
          </p:cNvPr>
          <p:cNvSpPr/>
          <p:nvPr userDrawn="1"/>
        </p:nvSpPr>
        <p:spPr>
          <a:xfrm>
            <a:off x="-14572" y="-1"/>
            <a:ext cx="12206572" cy="1419037"/>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490AF38E-DFC5-6F47-A556-414DE61E3E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25" name="Text Placeholder 8">
            <a:extLst>
              <a:ext uri="{FF2B5EF4-FFF2-40B4-BE49-F238E27FC236}">
                <a16:creationId xmlns:a16="http://schemas.microsoft.com/office/drawing/2014/main" id="{FBAD349B-4A2F-497A-99C2-863EA0B440DC}"/>
              </a:ext>
            </a:extLst>
          </p:cNvPr>
          <p:cNvSpPr>
            <a:spLocks noGrp="1"/>
          </p:cNvSpPr>
          <p:nvPr>
            <p:ph type="body" sz="quarter" idx="10"/>
          </p:nvPr>
        </p:nvSpPr>
        <p:spPr>
          <a:xfrm>
            <a:off x="399011" y="499794"/>
            <a:ext cx="10152269" cy="602973"/>
          </a:xfrm>
          <a:prstGeom prst="rect">
            <a:avLst/>
          </a:prstGeom>
        </p:spPr>
        <p:txBody>
          <a:bodyPr lIns="0" tIns="0" rIns="0" bIns="0" anchor="ctr" anchorCtr="0"/>
          <a:lstStyle>
            <a:lvl1pPr marL="0" indent="0">
              <a:lnSpc>
                <a:spcPts val="3600"/>
              </a:lnSpc>
              <a:spcBef>
                <a:spcPts val="0"/>
              </a:spcBef>
              <a:buNone/>
              <a:defRPr sz="4000" b="1" spc="-150">
                <a:solidFill>
                  <a:schemeClr val="bg1"/>
                </a:solidFill>
              </a:defRPr>
            </a:lvl1pPr>
          </a:lstStyle>
          <a:p>
            <a:pPr lvl="0"/>
            <a:r>
              <a:rPr lang="en-US"/>
              <a:t>Click to edit Master text styles</a:t>
            </a:r>
          </a:p>
        </p:txBody>
      </p:sp>
      <p:sp>
        <p:nvSpPr>
          <p:cNvPr id="6" name="Content Placeholder 2">
            <a:extLst>
              <a:ext uri="{FF2B5EF4-FFF2-40B4-BE49-F238E27FC236}">
                <a16:creationId xmlns:a16="http://schemas.microsoft.com/office/drawing/2014/main" id="{F3BD59D6-7558-4FE5-A4DA-84FBBF5D3096}"/>
              </a:ext>
            </a:extLst>
          </p:cNvPr>
          <p:cNvSpPr>
            <a:spLocks noGrp="1"/>
          </p:cNvSpPr>
          <p:nvPr>
            <p:ph idx="1"/>
          </p:nvPr>
        </p:nvSpPr>
        <p:spPr>
          <a:xfrm>
            <a:off x="514125" y="1631595"/>
            <a:ext cx="4824000"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Content Placeholder 2">
            <a:extLst>
              <a:ext uri="{FF2B5EF4-FFF2-40B4-BE49-F238E27FC236}">
                <a16:creationId xmlns:a16="http://schemas.microsoft.com/office/drawing/2014/main" id="{71B7F27B-F1C1-4AAC-8821-D82CDF4B2F3F}"/>
              </a:ext>
            </a:extLst>
          </p:cNvPr>
          <p:cNvSpPr>
            <a:spLocks noGrp="1"/>
          </p:cNvSpPr>
          <p:nvPr>
            <p:ph idx="11"/>
          </p:nvPr>
        </p:nvSpPr>
        <p:spPr>
          <a:xfrm>
            <a:off x="5727280" y="1631594"/>
            <a:ext cx="4824000"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827285174"/>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Text (Left) 1">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80B4E7A-3480-1043-B3EF-EABD8CCE89C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8388" t="716" r="27694" b="716"/>
          <a:stretch/>
        </p:blipFill>
        <p:spPr>
          <a:xfrm>
            <a:off x="7330191" y="0"/>
            <a:ext cx="4861809" cy="6858000"/>
          </a:xfrm>
          <a:prstGeom prst="rect">
            <a:avLst/>
          </a:prstGeom>
        </p:spPr>
      </p:pic>
      <p:sp>
        <p:nvSpPr>
          <p:cNvPr id="10" name="Content Placeholder 2">
            <a:extLst>
              <a:ext uri="{FF2B5EF4-FFF2-40B4-BE49-F238E27FC236}">
                <a16:creationId xmlns:a16="http://schemas.microsoft.com/office/drawing/2014/main" id="{C3FCD3CF-3520-2042-800B-310ABB60A67F}"/>
              </a:ext>
            </a:extLst>
          </p:cNvPr>
          <p:cNvSpPr>
            <a:spLocks noGrp="1"/>
          </p:cNvSpPr>
          <p:nvPr>
            <p:ph idx="1"/>
          </p:nvPr>
        </p:nvSpPr>
        <p:spPr>
          <a:xfrm>
            <a:off x="514126" y="1631595"/>
            <a:ext cx="6357038"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8">
            <a:extLst>
              <a:ext uri="{FF2B5EF4-FFF2-40B4-BE49-F238E27FC236}">
                <a16:creationId xmlns:a16="http://schemas.microsoft.com/office/drawing/2014/main" id="{71E75A63-27EC-F544-838B-0618AC92FB50}"/>
              </a:ext>
            </a:extLst>
          </p:cNvPr>
          <p:cNvSpPr>
            <a:spLocks noGrp="1"/>
          </p:cNvSpPr>
          <p:nvPr>
            <p:ph type="body" sz="quarter" idx="10"/>
          </p:nvPr>
        </p:nvSpPr>
        <p:spPr>
          <a:xfrm>
            <a:off x="399011" y="499794"/>
            <a:ext cx="6829103"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US"/>
              <a:t>Click to edit Master text styles</a:t>
            </a:r>
          </a:p>
        </p:txBody>
      </p:sp>
      <p:pic>
        <p:nvPicPr>
          <p:cNvPr id="7" name="Picture 6">
            <a:extLst>
              <a:ext uri="{FF2B5EF4-FFF2-40B4-BE49-F238E27FC236}">
                <a16:creationId xmlns:a16="http://schemas.microsoft.com/office/drawing/2014/main" id="{23455862-F996-4E1B-B036-EBEFB6D85B9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8" name="Slide Number Placeholder 3">
            <a:extLst>
              <a:ext uri="{FF2B5EF4-FFF2-40B4-BE49-F238E27FC236}">
                <a16:creationId xmlns:a16="http://schemas.microsoft.com/office/drawing/2014/main" id="{30B6C2E1-AC9D-428F-BB93-AEEABF205098}"/>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a:t>
            </a:fld>
            <a:endParaRPr lang="en-AU" sz="700">
              <a:solidFill>
                <a:schemeClr val="bg1"/>
              </a:solidFill>
            </a:endParaRPr>
          </a:p>
        </p:txBody>
      </p:sp>
    </p:spTree>
    <p:extLst>
      <p:ext uri="{BB962C8B-B14F-4D97-AF65-F5344CB8AC3E}">
        <p14:creationId xmlns:p14="http://schemas.microsoft.com/office/powerpoint/2010/main" val="4170165874"/>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Text (Left) 2">
    <p:spTree>
      <p:nvGrpSpPr>
        <p:cNvPr id="1" name=""/>
        <p:cNvGrpSpPr/>
        <p:nvPr/>
      </p:nvGrpSpPr>
      <p:grpSpPr>
        <a:xfrm>
          <a:off x="0" y="0"/>
          <a:ext cx="0" cy="0"/>
          <a:chOff x="0" y="0"/>
          <a:chExt cx="0" cy="0"/>
        </a:xfrm>
      </p:grpSpPr>
      <p:sp>
        <p:nvSpPr>
          <p:cNvPr id="12" name="Text Placeholder 8">
            <a:extLst>
              <a:ext uri="{FF2B5EF4-FFF2-40B4-BE49-F238E27FC236}">
                <a16:creationId xmlns:a16="http://schemas.microsoft.com/office/drawing/2014/main" id="{71E75A63-27EC-F544-838B-0618AC92FB50}"/>
              </a:ext>
            </a:extLst>
          </p:cNvPr>
          <p:cNvSpPr>
            <a:spLocks noGrp="1"/>
          </p:cNvSpPr>
          <p:nvPr>
            <p:ph type="body" sz="quarter" idx="10"/>
          </p:nvPr>
        </p:nvSpPr>
        <p:spPr>
          <a:xfrm>
            <a:off x="399011" y="499794"/>
            <a:ext cx="6766899"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US"/>
              <a:t>Click to edit Master text styles</a:t>
            </a:r>
          </a:p>
        </p:txBody>
      </p:sp>
      <p:pic>
        <p:nvPicPr>
          <p:cNvPr id="6" name="Picture 5" descr="A picture containing mountain, water, outdoor, nature&#10;&#10;Description automatically generated">
            <a:extLst>
              <a:ext uri="{FF2B5EF4-FFF2-40B4-BE49-F238E27FC236}">
                <a16:creationId xmlns:a16="http://schemas.microsoft.com/office/drawing/2014/main" id="{C8A72194-F5BE-734F-8615-4D13836B42B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330189" y="-2002"/>
            <a:ext cx="4863230" cy="6860002"/>
          </a:xfrm>
          <a:prstGeom prst="rect">
            <a:avLst/>
          </a:prstGeom>
        </p:spPr>
      </p:pic>
      <p:pic>
        <p:nvPicPr>
          <p:cNvPr id="7" name="Picture 6">
            <a:extLst>
              <a:ext uri="{FF2B5EF4-FFF2-40B4-BE49-F238E27FC236}">
                <a16:creationId xmlns:a16="http://schemas.microsoft.com/office/drawing/2014/main" id="{982AD134-FAA8-431E-979A-CCDD9D333C3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8" name="Slide Number Placeholder 3">
            <a:extLst>
              <a:ext uri="{FF2B5EF4-FFF2-40B4-BE49-F238E27FC236}">
                <a16:creationId xmlns:a16="http://schemas.microsoft.com/office/drawing/2014/main" id="{A30B4690-AA1E-4065-81FF-5F276C891E73}"/>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a:t>
            </a:fld>
            <a:endParaRPr lang="en-AU" sz="700">
              <a:solidFill>
                <a:schemeClr val="bg1"/>
              </a:solidFill>
            </a:endParaRPr>
          </a:p>
        </p:txBody>
      </p:sp>
      <p:sp>
        <p:nvSpPr>
          <p:cNvPr id="11" name="Content Placeholder 2">
            <a:extLst>
              <a:ext uri="{FF2B5EF4-FFF2-40B4-BE49-F238E27FC236}">
                <a16:creationId xmlns:a16="http://schemas.microsoft.com/office/drawing/2014/main" id="{9B756504-393C-47A9-9B07-C69D813984F2}"/>
              </a:ext>
            </a:extLst>
          </p:cNvPr>
          <p:cNvSpPr>
            <a:spLocks noGrp="1"/>
          </p:cNvSpPr>
          <p:nvPr>
            <p:ph idx="1"/>
          </p:nvPr>
        </p:nvSpPr>
        <p:spPr>
          <a:xfrm>
            <a:off x="514126" y="1631595"/>
            <a:ext cx="6357038"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979715839"/>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Text (Left) 3">
    <p:spTree>
      <p:nvGrpSpPr>
        <p:cNvPr id="1" name=""/>
        <p:cNvGrpSpPr/>
        <p:nvPr/>
      </p:nvGrpSpPr>
      <p:grpSpPr>
        <a:xfrm>
          <a:off x="0" y="0"/>
          <a:ext cx="0" cy="0"/>
          <a:chOff x="0" y="0"/>
          <a:chExt cx="0" cy="0"/>
        </a:xfrm>
      </p:grpSpPr>
      <p:sp>
        <p:nvSpPr>
          <p:cNvPr id="12" name="Text Placeholder 8">
            <a:extLst>
              <a:ext uri="{FF2B5EF4-FFF2-40B4-BE49-F238E27FC236}">
                <a16:creationId xmlns:a16="http://schemas.microsoft.com/office/drawing/2014/main" id="{71E75A63-27EC-F544-838B-0618AC92FB50}"/>
              </a:ext>
            </a:extLst>
          </p:cNvPr>
          <p:cNvSpPr>
            <a:spLocks noGrp="1"/>
          </p:cNvSpPr>
          <p:nvPr>
            <p:ph type="body" sz="quarter" idx="10"/>
          </p:nvPr>
        </p:nvSpPr>
        <p:spPr>
          <a:xfrm>
            <a:off x="399011" y="499794"/>
            <a:ext cx="6822883"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US"/>
              <a:t>Click to edit Master text styles</a:t>
            </a:r>
          </a:p>
        </p:txBody>
      </p:sp>
      <p:pic>
        <p:nvPicPr>
          <p:cNvPr id="7" name="Picture 6">
            <a:extLst>
              <a:ext uri="{FF2B5EF4-FFF2-40B4-BE49-F238E27FC236}">
                <a16:creationId xmlns:a16="http://schemas.microsoft.com/office/drawing/2014/main" id="{8498B412-3938-8047-B922-7F82A4865DA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7330187" y="0"/>
            <a:ext cx="4861811" cy="6858000"/>
          </a:xfrm>
          <a:prstGeom prst="rect">
            <a:avLst/>
          </a:prstGeom>
        </p:spPr>
      </p:pic>
      <p:pic>
        <p:nvPicPr>
          <p:cNvPr id="8" name="Picture 7">
            <a:extLst>
              <a:ext uri="{FF2B5EF4-FFF2-40B4-BE49-F238E27FC236}">
                <a16:creationId xmlns:a16="http://schemas.microsoft.com/office/drawing/2014/main" id="{7C3D7425-9B8D-4180-A58C-18A36E0C275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11" name="Slide Number Placeholder 3">
            <a:extLst>
              <a:ext uri="{FF2B5EF4-FFF2-40B4-BE49-F238E27FC236}">
                <a16:creationId xmlns:a16="http://schemas.microsoft.com/office/drawing/2014/main" id="{C33E8BFB-3DDC-43A1-A4C2-293F744566CC}"/>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a:t>
            </a:fld>
            <a:endParaRPr lang="en-AU" sz="700">
              <a:solidFill>
                <a:schemeClr val="bg1"/>
              </a:solidFill>
            </a:endParaRPr>
          </a:p>
        </p:txBody>
      </p:sp>
      <p:sp>
        <p:nvSpPr>
          <p:cNvPr id="13" name="Content Placeholder 2">
            <a:extLst>
              <a:ext uri="{FF2B5EF4-FFF2-40B4-BE49-F238E27FC236}">
                <a16:creationId xmlns:a16="http://schemas.microsoft.com/office/drawing/2014/main" id="{590060DA-A006-45D1-8206-5E77B47E1D90}"/>
              </a:ext>
            </a:extLst>
          </p:cNvPr>
          <p:cNvSpPr>
            <a:spLocks noGrp="1"/>
          </p:cNvSpPr>
          <p:nvPr>
            <p:ph idx="1"/>
          </p:nvPr>
        </p:nvSpPr>
        <p:spPr>
          <a:xfrm>
            <a:off x="514126" y="1631595"/>
            <a:ext cx="6357038"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812238926"/>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Text (Left) 4">
    <p:spTree>
      <p:nvGrpSpPr>
        <p:cNvPr id="1" name=""/>
        <p:cNvGrpSpPr/>
        <p:nvPr/>
      </p:nvGrpSpPr>
      <p:grpSpPr>
        <a:xfrm>
          <a:off x="0" y="0"/>
          <a:ext cx="0" cy="0"/>
          <a:chOff x="0" y="0"/>
          <a:chExt cx="0" cy="0"/>
        </a:xfrm>
      </p:grpSpPr>
      <p:sp>
        <p:nvSpPr>
          <p:cNvPr id="12" name="Text Placeholder 8">
            <a:extLst>
              <a:ext uri="{FF2B5EF4-FFF2-40B4-BE49-F238E27FC236}">
                <a16:creationId xmlns:a16="http://schemas.microsoft.com/office/drawing/2014/main" id="{71E75A63-27EC-F544-838B-0618AC92FB50}"/>
              </a:ext>
            </a:extLst>
          </p:cNvPr>
          <p:cNvSpPr>
            <a:spLocks noGrp="1"/>
          </p:cNvSpPr>
          <p:nvPr>
            <p:ph type="body" sz="quarter" idx="10"/>
          </p:nvPr>
        </p:nvSpPr>
        <p:spPr>
          <a:xfrm>
            <a:off x="399012" y="499794"/>
            <a:ext cx="6810442"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US"/>
              <a:t>Click to edit Master text styles</a:t>
            </a:r>
          </a:p>
        </p:txBody>
      </p:sp>
      <p:pic>
        <p:nvPicPr>
          <p:cNvPr id="6" name="Picture 5">
            <a:extLst>
              <a:ext uri="{FF2B5EF4-FFF2-40B4-BE49-F238E27FC236}">
                <a16:creationId xmlns:a16="http://schemas.microsoft.com/office/drawing/2014/main" id="{7B28767A-CB09-624C-A7C1-AB58B072BB0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7334954" y="0"/>
            <a:ext cx="4857046" cy="6858000"/>
          </a:xfrm>
          <a:prstGeom prst="rect">
            <a:avLst/>
          </a:prstGeom>
        </p:spPr>
      </p:pic>
      <p:pic>
        <p:nvPicPr>
          <p:cNvPr id="7" name="Picture 6">
            <a:extLst>
              <a:ext uri="{FF2B5EF4-FFF2-40B4-BE49-F238E27FC236}">
                <a16:creationId xmlns:a16="http://schemas.microsoft.com/office/drawing/2014/main" id="{64518055-DB4E-4635-9454-60687F61EAB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8" name="Slide Number Placeholder 3">
            <a:extLst>
              <a:ext uri="{FF2B5EF4-FFF2-40B4-BE49-F238E27FC236}">
                <a16:creationId xmlns:a16="http://schemas.microsoft.com/office/drawing/2014/main" id="{6FEE3C15-7BC4-413D-A9F6-8414F4F90E81}"/>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a:t>
            </a:fld>
            <a:endParaRPr lang="en-AU" sz="700">
              <a:solidFill>
                <a:schemeClr val="bg1"/>
              </a:solidFill>
            </a:endParaRPr>
          </a:p>
        </p:txBody>
      </p:sp>
      <p:sp>
        <p:nvSpPr>
          <p:cNvPr id="11" name="Content Placeholder 2">
            <a:extLst>
              <a:ext uri="{FF2B5EF4-FFF2-40B4-BE49-F238E27FC236}">
                <a16:creationId xmlns:a16="http://schemas.microsoft.com/office/drawing/2014/main" id="{8444B404-2FA1-4BD0-8861-014708DA559F}"/>
              </a:ext>
            </a:extLst>
          </p:cNvPr>
          <p:cNvSpPr>
            <a:spLocks noGrp="1"/>
          </p:cNvSpPr>
          <p:nvPr>
            <p:ph idx="1"/>
          </p:nvPr>
        </p:nvSpPr>
        <p:spPr>
          <a:xfrm>
            <a:off x="514126" y="1631595"/>
            <a:ext cx="6357038"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968273566"/>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Text (Left) 5">
    <p:spTree>
      <p:nvGrpSpPr>
        <p:cNvPr id="1" name=""/>
        <p:cNvGrpSpPr/>
        <p:nvPr/>
      </p:nvGrpSpPr>
      <p:grpSpPr>
        <a:xfrm>
          <a:off x="0" y="0"/>
          <a:ext cx="0" cy="0"/>
          <a:chOff x="0" y="0"/>
          <a:chExt cx="0" cy="0"/>
        </a:xfrm>
      </p:grpSpPr>
      <p:sp>
        <p:nvSpPr>
          <p:cNvPr id="12" name="Text Placeholder 8">
            <a:extLst>
              <a:ext uri="{FF2B5EF4-FFF2-40B4-BE49-F238E27FC236}">
                <a16:creationId xmlns:a16="http://schemas.microsoft.com/office/drawing/2014/main" id="{71E75A63-27EC-F544-838B-0618AC92FB50}"/>
              </a:ext>
            </a:extLst>
          </p:cNvPr>
          <p:cNvSpPr>
            <a:spLocks noGrp="1"/>
          </p:cNvSpPr>
          <p:nvPr>
            <p:ph type="body" sz="quarter" idx="10"/>
          </p:nvPr>
        </p:nvSpPr>
        <p:spPr>
          <a:xfrm>
            <a:off x="399012" y="499794"/>
            <a:ext cx="6810442"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US"/>
              <a:t>Click to edit Master text styles</a:t>
            </a:r>
          </a:p>
        </p:txBody>
      </p:sp>
      <p:pic>
        <p:nvPicPr>
          <p:cNvPr id="14" name="Picture 13" descr="A picture containing tree, green, vegetable&#10;&#10;Description automatically generated">
            <a:extLst>
              <a:ext uri="{FF2B5EF4-FFF2-40B4-BE49-F238E27FC236}">
                <a16:creationId xmlns:a16="http://schemas.microsoft.com/office/drawing/2014/main" id="{E3C82A74-F6DE-4AEB-A53C-F0582DC829C8}"/>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a:off x="7330187" y="0"/>
            <a:ext cx="4861813" cy="6858000"/>
          </a:xfrm>
          <a:prstGeom prst="rect">
            <a:avLst/>
          </a:prstGeom>
        </p:spPr>
      </p:pic>
      <p:pic>
        <p:nvPicPr>
          <p:cNvPr id="15" name="Picture 14">
            <a:extLst>
              <a:ext uri="{FF2B5EF4-FFF2-40B4-BE49-F238E27FC236}">
                <a16:creationId xmlns:a16="http://schemas.microsoft.com/office/drawing/2014/main" id="{BA8CDCDB-20E8-4034-B083-2A91B85B2E9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16" name="Slide Number Placeholder 3">
            <a:extLst>
              <a:ext uri="{FF2B5EF4-FFF2-40B4-BE49-F238E27FC236}">
                <a16:creationId xmlns:a16="http://schemas.microsoft.com/office/drawing/2014/main" id="{C0CB732E-5DA7-491C-AEA0-FC1CF608D11E}"/>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a:t>
            </a:fld>
            <a:endParaRPr lang="en-AU" sz="700">
              <a:solidFill>
                <a:schemeClr val="bg1"/>
              </a:solidFill>
            </a:endParaRPr>
          </a:p>
        </p:txBody>
      </p:sp>
      <p:sp>
        <p:nvSpPr>
          <p:cNvPr id="17" name="Content Placeholder 2">
            <a:extLst>
              <a:ext uri="{FF2B5EF4-FFF2-40B4-BE49-F238E27FC236}">
                <a16:creationId xmlns:a16="http://schemas.microsoft.com/office/drawing/2014/main" id="{7BC5B5FA-5632-466E-8F6B-10BC6509F6A1}"/>
              </a:ext>
            </a:extLst>
          </p:cNvPr>
          <p:cNvSpPr>
            <a:spLocks noGrp="1"/>
          </p:cNvSpPr>
          <p:nvPr>
            <p:ph idx="1"/>
          </p:nvPr>
        </p:nvSpPr>
        <p:spPr>
          <a:xfrm>
            <a:off x="514126" y="1631595"/>
            <a:ext cx="6357038"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5349465"/>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Text (Left) 6">
    <p:spTree>
      <p:nvGrpSpPr>
        <p:cNvPr id="1" name=""/>
        <p:cNvGrpSpPr/>
        <p:nvPr/>
      </p:nvGrpSpPr>
      <p:grpSpPr>
        <a:xfrm>
          <a:off x="0" y="0"/>
          <a:ext cx="0" cy="0"/>
          <a:chOff x="0" y="0"/>
          <a:chExt cx="0" cy="0"/>
        </a:xfrm>
      </p:grpSpPr>
      <p:pic>
        <p:nvPicPr>
          <p:cNvPr id="7" name="Picture 6" descr="A picture containing colorful, decorated, store, sale&#10;&#10;Description automatically generated">
            <a:extLst>
              <a:ext uri="{FF2B5EF4-FFF2-40B4-BE49-F238E27FC236}">
                <a16:creationId xmlns:a16="http://schemas.microsoft.com/office/drawing/2014/main" id="{DB1D4F8A-919D-4A11-BE3C-F9174942E1B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b="-34"/>
          <a:stretch/>
        </p:blipFill>
        <p:spPr>
          <a:xfrm>
            <a:off x="7411660" y="0"/>
            <a:ext cx="4780339" cy="6858000"/>
          </a:xfrm>
          <a:prstGeom prst="rect">
            <a:avLst/>
          </a:prstGeom>
        </p:spPr>
      </p:pic>
      <p:sp>
        <p:nvSpPr>
          <p:cNvPr id="12" name="Text Placeholder 8">
            <a:extLst>
              <a:ext uri="{FF2B5EF4-FFF2-40B4-BE49-F238E27FC236}">
                <a16:creationId xmlns:a16="http://schemas.microsoft.com/office/drawing/2014/main" id="{71E75A63-27EC-F544-838B-0618AC92FB50}"/>
              </a:ext>
            </a:extLst>
          </p:cNvPr>
          <p:cNvSpPr>
            <a:spLocks noGrp="1"/>
          </p:cNvSpPr>
          <p:nvPr>
            <p:ph type="body" sz="quarter" idx="10"/>
          </p:nvPr>
        </p:nvSpPr>
        <p:spPr>
          <a:xfrm>
            <a:off x="399012" y="499794"/>
            <a:ext cx="6810442"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US"/>
              <a:t>Click to edit Master text styles</a:t>
            </a:r>
          </a:p>
        </p:txBody>
      </p:sp>
      <p:pic>
        <p:nvPicPr>
          <p:cNvPr id="8" name="Picture 7">
            <a:extLst>
              <a:ext uri="{FF2B5EF4-FFF2-40B4-BE49-F238E27FC236}">
                <a16:creationId xmlns:a16="http://schemas.microsoft.com/office/drawing/2014/main" id="{DC79209A-0DAB-4C4C-ACCD-0B53295D364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11" name="Slide Number Placeholder 3">
            <a:extLst>
              <a:ext uri="{FF2B5EF4-FFF2-40B4-BE49-F238E27FC236}">
                <a16:creationId xmlns:a16="http://schemas.microsoft.com/office/drawing/2014/main" id="{42783080-E39C-4684-941F-79EB133305DB}"/>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smtClean="0">
                <a:solidFill>
                  <a:schemeClr val="bg1"/>
                </a:solidFill>
              </a:rPr>
              <a:pPr/>
              <a:t>‹#›</a:t>
            </a:fld>
            <a:endParaRPr lang="en-AU" sz="700">
              <a:solidFill>
                <a:schemeClr val="bg1"/>
              </a:solidFill>
            </a:endParaRPr>
          </a:p>
        </p:txBody>
      </p:sp>
      <p:sp>
        <p:nvSpPr>
          <p:cNvPr id="13" name="Content Placeholder 2">
            <a:extLst>
              <a:ext uri="{FF2B5EF4-FFF2-40B4-BE49-F238E27FC236}">
                <a16:creationId xmlns:a16="http://schemas.microsoft.com/office/drawing/2014/main" id="{C0B39AA8-DEC7-497C-AF66-EFA4B24D14BA}"/>
              </a:ext>
            </a:extLst>
          </p:cNvPr>
          <p:cNvSpPr>
            <a:spLocks noGrp="1"/>
          </p:cNvSpPr>
          <p:nvPr>
            <p:ph idx="1"/>
          </p:nvPr>
        </p:nvSpPr>
        <p:spPr>
          <a:xfrm>
            <a:off x="514126" y="1631595"/>
            <a:ext cx="6357038"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201776752"/>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Text (Right) 1">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C0C0F6D-C84F-7E44-B83F-9BE73B10738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8388" t="716" r="27694" b="716"/>
          <a:stretch/>
        </p:blipFill>
        <p:spPr>
          <a:xfrm>
            <a:off x="0" y="0"/>
            <a:ext cx="4861809" cy="6858000"/>
          </a:xfrm>
          <a:prstGeom prst="rect">
            <a:avLst/>
          </a:prstGeom>
        </p:spPr>
      </p:pic>
      <p:sp>
        <p:nvSpPr>
          <p:cNvPr id="13" name="Content Placeholder 2">
            <a:extLst>
              <a:ext uri="{FF2B5EF4-FFF2-40B4-BE49-F238E27FC236}">
                <a16:creationId xmlns:a16="http://schemas.microsoft.com/office/drawing/2014/main" id="{096478FD-1D59-1240-9389-AB3A28C1285E}"/>
              </a:ext>
            </a:extLst>
          </p:cNvPr>
          <p:cNvSpPr>
            <a:spLocks noGrp="1"/>
          </p:cNvSpPr>
          <p:nvPr>
            <p:ph idx="1"/>
          </p:nvPr>
        </p:nvSpPr>
        <p:spPr>
          <a:xfrm>
            <a:off x="5287832" y="1631595"/>
            <a:ext cx="6357038"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4" name="Text Placeholder 8">
            <a:extLst>
              <a:ext uri="{FF2B5EF4-FFF2-40B4-BE49-F238E27FC236}">
                <a16:creationId xmlns:a16="http://schemas.microsoft.com/office/drawing/2014/main" id="{7372402F-9DB2-5E41-953A-DFEEB803ED11}"/>
              </a:ext>
            </a:extLst>
          </p:cNvPr>
          <p:cNvSpPr>
            <a:spLocks noGrp="1"/>
          </p:cNvSpPr>
          <p:nvPr>
            <p:ph type="body" sz="quarter" idx="10"/>
          </p:nvPr>
        </p:nvSpPr>
        <p:spPr>
          <a:xfrm>
            <a:off x="5172718" y="499794"/>
            <a:ext cx="6810442"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US"/>
              <a:t>Click to edit Master text styles</a:t>
            </a:r>
          </a:p>
        </p:txBody>
      </p:sp>
      <p:pic>
        <p:nvPicPr>
          <p:cNvPr id="9" name="Picture 8">
            <a:extLst>
              <a:ext uri="{FF2B5EF4-FFF2-40B4-BE49-F238E27FC236}">
                <a16:creationId xmlns:a16="http://schemas.microsoft.com/office/drawing/2014/main" id="{0DE1CB75-2BD2-A445-9AED-EBD6C118745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1212665" y="0"/>
            <a:ext cx="3649144" cy="6858000"/>
          </a:xfrm>
          <a:prstGeom prst="rect">
            <a:avLst/>
          </a:prstGeom>
        </p:spPr>
      </p:pic>
      <p:sp>
        <p:nvSpPr>
          <p:cNvPr id="10" name="Text Placeholder 5">
            <a:extLst>
              <a:ext uri="{FF2B5EF4-FFF2-40B4-BE49-F238E27FC236}">
                <a16:creationId xmlns:a16="http://schemas.microsoft.com/office/drawing/2014/main" id="{D0A8946C-515A-4722-B9A5-3C7AB969FB31}"/>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FORTESCUE FUTURE INDUSTRIES</a:t>
            </a:r>
          </a:p>
        </p:txBody>
      </p:sp>
    </p:spTree>
    <p:extLst>
      <p:ext uri="{BB962C8B-B14F-4D97-AF65-F5344CB8AC3E}">
        <p14:creationId xmlns:p14="http://schemas.microsoft.com/office/powerpoint/2010/main" val="2345586659"/>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Text (Right) 2">
    <p:spTree>
      <p:nvGrpSpPr>
        <p:cNvPr id="1" name=""/>
        <p:cNvGrpSpPr/>
        <p:nvPr/>
      </p:nvGrpSpPr>
      <p:grpSpPr>
        <a:xfrm>
          <a:off x="0" y="0"/>
          <a:ext cx="0" cy="0"/>
          <a:chOff x="0" y="0"/>
          <a:chExt cx="0" cy="0"/>
        </a:xfrm>
      </p:grpSpPr>
      <p:pic>
        <p:nvPicPr>
          <p:cNvPr id="6" name="Picture 5" descr="A picture containing mountain, water, outdoor, nature&#10;&#10;Description automatically generated">
            <a:extLst>
              <a:ext uri="{FF2B5EF4-FFF2-40B4-BE49-F238E27FC236}">
                <a16:creationId xmlns:a16="http://schemas.microsoft.com/office/drawing/2014/main" id="{A8D8C5BB-1655-B84D-87BD-00F565AA46F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18" y="-2002"/>
            <a:ext cx="4863230" cy="6860002"/>
          </a:xfrm>
          <a:prstGeom prst="rect">
            <a:avLst/>
          </a:prstGeom>
        </p:spPr>
      </p:pic>
      <p:sp>
        <p:nvSpPr>
          <p:cNvPr id="9" name="Text Placeholder 8">
            <a:extLst>
              <a:ext uri="{FF2B5EF4-FFF2-40B4-BE49-F238E27FC236}">
                <a16:creationId xmlns:a16="http://schemas.microsoft.com/office/drawing/2014/main" id="{276B2BBE-19B2-4E4B-9E84-3A582E1448DF}"/>
              </a:ext>
            </a:extLst>
          </p:cNvPr>
          <p:cNvSpPr>
            <a:spLocks noGrp="1"/>
          </p:cNvSpPr>
          <p:nvPr>
            <p:ph type="body" sz="quarter" idx="10"/>
          </p:nvPr>
        </p:nvSpPr>
        <p:spPr>
          <a:xfrm>
            <a:off x="5172718" y="499794"/>
            <a:ext cx="6810442"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US"/>
              <a:t>Click to edit Master text styles</a:t>
            </a:r>
          </a:p>
        </p:txBody>
      </p:sp>
      <p:pic>
        <p:nvPicPr>
          <p:cNvPr id="10" name="Picture 9">
            <a:extLst>
              <a:ext uri="{FF2B5EF4-FFF2-40B4-BE49-F238E27FC236}">
                <a16:creationId xmlns:a16="http://schemas.microsoft.com/office/drawing/2014/main" id="{BEE29090-DF62-D34A-A736-671A4AADCCCC}"/>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1212665" y="0"/>
            <a:ext cx="3649144" cy="6858000"/>
          </a:xfrm>
          <a:prstGeom prst="rect">
            <a:avLst/>
          </a:prstGeom>
        </p:spPr>
      </p:pic>
      <p:sp>
        <p:nvSpPr>
          <p:cNvPr id="12" name="Text Placeholder 5">
            <a:extLst>
              <a:ext uri="{FF2B5EF4-FFF2-40B4-BE49-F238E27FC236}">
                <a16:creationId xmlns:a16="http://schemas.microsoft.com/office/drawing/2014/main" id="{4E4F42CE-06B3-4DF0-9D76-D5FC6836D892}"/>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FORTESCUE FUTURE INDUSTRIES</a:t>
            </a:r>
          </a:p>
        </p:txBody>
      </p:sp>
      <p:sp>
        <p:nvSpPr>
          <p:cNvPr id="13" name="Content Placeholder 2">
            <a:extLst>
              <a:ext uri="{FF2B5EF4-FFF2-40B4-BE49-F238E27FC236}">
                <a16:creationId xmlns:a16="http://schemas.microsoft.com/office/drawing/2014/main" id="{61D96EEE-8AB2-47F9-AA0F-C3376F856FB7}"/>
              </a:ext>
            </a:extLst>
          </p:cNvPr>
          <p:cNvSpPr>
            <a:spLocks noGrp="1"/>
          </p:cNvSpPr>
          <p:nvPr>
            <p:ph idx="1"/>
          </p:nvPr>
        </p:nvSpPr>
        <p:spPr>
          <a:xfrm>
            <a:off x="5287832" y="1631595"/>
            <a:ext cx="6357038"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871889520"/>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Text (Right) 3">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EA6ABEC-9FA2-C942-B2D3-CBC69CCD3EF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0"/>
            <a:ext cx="4861811" cy="6858000"/>
          </a:xfrm>
          <a:prstGeom prst="rect">
            <a:avLst/>
          </a:prstGeom>
        </p:spPr>
      </p:pic>
      <p:sp>
        <p:nvSpPr>
          <p:cNvPr id="9" name="Text Placeholder 8">
            <a:extLst>
              <a:ext uri="{FF2B5EF4-FFF2-40B4-BE49-F238E27FC236}">
                <a16:creationId xmlns:a16="http://schemas.microsoft.com/office/drawing/2014/main" id="{71C297C0-AAA3-2A45-A011-1ACAFA31476B}"/>
              </a:ext>
            </a:extLst>
          </p:cNvPr>
          <p:cNvSpPr>
            <a:spLocks noGrp="1"/>
          </p:cNvSpPr>
          <p:nvPr>
            <p:ph type="body" sz="quarter" idx="10"/>
          </p:nvPr>
        </p:nvSpPr>
        <p:spPr>
          <a:xfrm>
            <a:off x="5172718" y="499794"/>
            <a:ext cx="6810442"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US"/>
              <a:t>Click to edit Master text styles</a:t>
            </a:r>
          </a:p>
        </p:txBody>
      </p:sp>
      <p:pic>
        <p:nvPicPr>
          <p:cNvPr id="10" name="Picture 9">
            <a:extLst>
              <a:ext uri="{FF2B5EF4-FFF2-40B4-BE49-F238E27FC236}">
                <a16:creationId xmlns:a16="http://schemas.microsoft.com/office/drawing/2014/main" id="{0D2F87BC-7169-C54E-8F3B-7D4D9E9AC4B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1212665" y="0"/>
            <a:ext cx="3649144" cy="6858000"/>
          </a:xfrm>
          <a:prstGeom prst="rect">
            <a:avLst/>
          </a:prstGeom>
        </p:spPr>
      </p:pic>
      <p:sp>
        <p:nvSpPr>
          <p:cNvPr id="12" name="Text Placeholder 5">
            <a:extLst>
              <a:ext uri="{FF2B5EF4-FFF2-40B4-BE49-F238E27FC236}">
                <a16:creationId xmlns:a16="http://schemas.microsoft.com/office/drawing/2014/main" id="{1869C5A7-B3AD-4F07-8C22-C78C328EEA96}"/>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FORTESCUE FUTURE INDUSTRIES</a:t>
            </a:r>
          </a:p>
        </p:txBody>
      </p:sp>
      <p:sp>
        <p:nvSpPr>
          <p:cNvPr id="13" name="Content Placeholder 2">
            <a:extLst>
              <a:ext uri="{FF2B5EF4-FFF2-40B4-BE49-F238E27FC236}">
                <a16:creationId xmlns:a16="http://schemas.microsoft.com/office/drawing/2014/main" id="{32DC1CE1-CA95-4EF1-9214-EEE8E878EEC7}"/>
              </a:ext>
            </a:extLst>
          </p:cNvPr>
          <p:cNvSpPr>
            <a:spLocks noGrp="1"/>
          </p:cNvSpPr>
          <p:nvPr>
            <p:ph idx="1"/>
          </p:nvPr>
        </p:nvSpPr>
        <p:spPr>
          <a:xfrm>
            <a:off x="5287832" y="1631595"/>
            <a:ext cx="6357038"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559900391"/>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Text (Right) 4">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8CFC88B-A741-9746-9C12-41AF7943CB3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0"/>
            <a:ext cx="4857046" cy="6858000"/>
          </a:xfrm>
          <a:prstGeom prst="rect">
            <a:avLst/>
          </a:prstGeom>
        </p:spPr>
      </p:pic>
      <p:sp>
        <p:nvSpPr>
          <p:cNvPr id="8" name="Text Placeholder 8">
            <a:extLst>
              <a:ext uri="{FF2B5EF4-FFF2-40B4-BE49-F238E27FC236}">
                <a16:creationId xmlns:a16="http://schemas.microsoft.com/office/drawing/2014/main" id="{18FE9C00-3982-8542-AD27-5165693EF0A4}"/>
              </a:ext>
            </a:extLst>
          </p:cNvPr>
          <p:cNvSpPr>
            <a:spLocks noGrp="1"/>
          </p:cNvSpPr>
          <p:nvPr>
            <p:ph type="body" sz="quarter" idx="10"/>
          </p:nvPr>
        </p:nvSpPr>
        <p:spPr>
          <a:xfrm>
            <a:off x="5172718" y="499794"/>
            <a:ext cx="6810442"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US"/>
              <a:t>Click to edit Master text styles</a:t>
            </a:r>
          </a:p>
        </p:txBody>
      </p:sp>
      <p:pic>
        <p:nvPicPr>
          <p:cNvPr id="10" name="Picture 9">
            <a:extLst>
              <a:ext uri="{FF2B5EF4-FFF2-40B4-BE49-F238E27FC236}">
                <a16:creationId xmlns:a16="http://schemas.microsoft.com/office/drawing/2014/main" id="{3DD65354-0B5D-5643-A219-0BF3990E6D6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1212665" y="0"/>
            <a:ext cx="3649144" cy="6858000"/>
          </a:xfrm>
          <a:prstGeom prst="rect">
            <a:avLst/>
          </a:prstGeom>
        </p:spPr>
      </p:pic>
      <p:sp>
        <p:nvSpPr>
          <p:cNvPr id="11" name="Text Placeholder 5">
            <a:extLst>
              <a:ext uri="{FF2B5EF4-FFF2-40B4-BE49-F238E27FC236}">
                <a16:creationId xmlns:a16="http://schemas.microsoft.com/office/drawing/2014/main" id="{3B484B98-EF5B-43F0-A709-429AB0F41DBF}"/>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FORTESCUE FUTURE INDUSTRIES</a:t>
            </a:r>
          </a:p>
        </p:txBody>
      </p:sp>
      <p:sp>
        <p:nvSpPr>
          <p:cNvPr id="12" name="Content Placeholder 2">
            <a:extLst>
              <a:ext uri="{FF2B5EF4-FFF2-40B4-BE49-F238E27FC236}">
                <a16:creationId xmlns:a16="http://schemas.microsoft.com/office/drawing/2014/main" id="{8C88C1BD-C54B-440E-B5D1-298756837740}"/>
              </a:ext>
            </a:extLst>
          </p:cNvPr>
          <p:cNvSpPr>
            <a:spLocks noGrp="1"/>
          </p:cNvSpPr>
          <p:nvPr>
            <p:ph idx="1"/>
          </p:nvPr>
        </p:nvSpPr>
        <p:spPr>
          <a:xfrm>
            <a:off x="5287832" y="1631595"/>
            <a:ext cx="6357038" cy="4238475"/>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565639797"/>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Text (Right) 5">
    <p:spTree>
      <p:nvGrpSpPr>
        <p:cNvPr id="1" name=""/>
        <p:cNvGrpSpPr/>
        <p:nvPr/>
      </p:nvGrpSpPr>
      <p:grpSpPr>
        <a:xfrm>
          <a:off x="0" y="0"/>
          <a:ext cx="0" cy="0"/>
          <a:chOff x="0" y="0"/>
          <a:chExt cx="0" cy="0"/>
        </a:xfrm>
      </p:grpSpPr>
      <p:pic>
        <p:nvPicPr>
          <p:cNvPr id="14" name="Picture 13" descr="A picture containing tree, green, vegetable&#10;&#10;Description automatically generated">
            <a:extLst>
              <a:ext uri="{FF2B5EF4-FFF2-40B4-BE49-F238E27FC236}">
                <a16:creationId xmlns:a16="http://schemas.microsoft.com/office/drawing/2014/main" id="{A7F3180B-A4D6-4FB4-B803-B384DF3AF703}"/>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a:off x="-4" y="0"/>
            <a:ext cx="4861813" cy="6858000"/>
          </a:xfrm>
          <a:prstGeom prst="rect">
            <a:avLst/>
          </a:prstGeom>
        </p:spPr>
      </p:pic>
      <p:sp>
        <p:nvSpPr>
          <p:cNvPr id="7" name="Content Placeholder 2">
            <a:extLst>
              <a:ext uri="{FF2B5EF4-FFF2-40B4-BE49-F238E27FC236}">
                <a16:creationId xmlns:a16="http://schemas.microsoft.com/office/drawing/2014/main" id="{4D1A634B-8B06-8345-854B-25B7D108CCFE}"/>
              </a:ext>
            </a:extLst>
          </p:cNvPr>
          <p:cNvSpPr>
            <a:spLocks noGrp="1"/>
          </p:cNvSpPr>
          <p:nvPr>
            <p:ph idx="1"/>
          </p:nvPr>
        </p:nvSpPr>
        <p:spPr>
          <a:xfrm>
            <a:off x="5287832" y="1539139"/>
            <a:ext cx="6357038" cy="4330931"/>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Text Placeholder 8">
            <a:extLst>
              <a:ext uri="{FF2B5EF4-FFF2-40B4-BE49-F238E27FC236}">
                <a16:creationId xmlns:a16="http://schemas.microsoft.com/office/drawing/2014/main" id="{18FE9C00-3982-8542-AD27-5165693EF0A4}"/>
              </a:ext>
            </a:extLst>
          </p:cNvPr>
          <p:cNvSpPr>
            <a:spLocks noGrp="1"/>
          </p:cNvSpPr>
          <p:nvPr>
            <p:ph type="body" sz="quarter" idx="10"/>
          </p:nvPr>
        </p:nvSpPr>
        <p:spPr>
          <a:xfrm>
            <a:off x="5172718" y="499794"/>
            <a:ext cx="6810442"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US"/>
              <a:t>Click to edit Master text styles</a:t>
            </a:r>
          </a:p>
        </p:txBody>
      </p:sp>
      <p:pic>
        <p:nvPicPr>
          <p:cNvPr id="10" name="Picture 9">
            <a:extLst>
              <a:ext uri="{FF2B5EF4-FFF2-40B4-BE49-F238E27FC236}">
                <a16:creationId xmlns:a16="http://schemas.microsoft.com/office/drawing/2014/main" id="{3DD65354-0B5D-5643-A219-0BF3990E6D6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1212665" y="0"/>
            <a:ext cx="3649144" cy="6858000"/>
          </a:xfrm>
          <a:prstGeom prst="rect">
            <a:avLst/>
          </a:prstGeom>
        </p:spPr>
      </p:pic>
      <p:sp>
        <p:nvSpPr>
          <p:cNvPr id="16" name="Text Placeholder 5">
            <a:extLst>
              <a:ext uri="{FF2B5EF4-FFF2-40B4-BE49-F238E27FC236}">
                <a16:creationId xmlns:a16="http://schemas.microsoft.com/office/drawing/2014/main" id="{BEDB2DF5-D594-486B-BFAF-E0DF6EE1360B}"/>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FORTESCUE FUTURE INDUSTRIES</a:t>
            </a:r>
          </a:p>
        </p:txBody>
      </p:sp>
    </p:spTree>
    <p:extLst>
      <p:ext uri="{BB962C8B-B14F-4D97-AF65-F5344CB8AC3E}">
        <p14:creationId xmlns:p14="http://schemas.microsoft.com/office/powerpoint/2010/main" val="3346190804"/>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Text (Right) 6">
    <p:spTree>
      <p:nvGrpSpPr>
        <p:cNvPr id="1" name=""/>
        <p:cNvGrpSpPr/>
        <p:nvPr/>
      </p:nvGrpSpPr>
      <p:grpSpPr>
        <a:xfrm>
          <a:off x="0" y="0"/>
          <a:ext cx="0" cy="0"/>
          <a:chOff x="0" y="0"/>
          <a:chExt cx="0" cy="0"/>
        </a:xfrm>
      </p:grpSpPr>
      <p:pic>
        <p:nvPicPr>
          <p:cNvPr id="11" name="Picture 10" descr="A picture containing colorful, decorated, store, sale&#10;&#10;Description automatically generated">
            <a:extLst>
              <a:ext uri="{FF2B5EF4-FFF2-40B4-BE49-F238E27FC236}">
                <a16:creationId xmlns:a16="http://schemas.microsoft.com/office/drawing/2014/main" id="{7C3B0CD7-A498-4550-A77C-D61AF27CC5D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b="-34"/>
          <a:stretch/>
        </p:blipFill>
        <p:spPr>
          <a:xfrm>
            <a:off x="0" y="0"/>
            <a:ext cx="4780339" cy="6858000"/>
          </a:xfrm>
          <a:prstGeom prst="rect">
            <a:avLst/>
          </a:prstGeom>
        </p:spPr>
      </p:pic>
      <p:sp>
        <p:nvSpPr>
          <p:cNvPr id="7" name="Content Placeholder 2">
            <a:extLst>
              <a:ext uri="{FF2B5EF4-FFF2-40B4-BE49-F238E27FC236}">
                <a16:creationId xmlns:a16="http://schemas.microsoft.com/office/drawing/2014/main" id="{4D1A634B-8B06-8345-854B-25B7D108CCFE}"/>
              </a:ext>
            </a:extLst>
          </p:cNvPr>
          <p:cNvSpPr>
            <a:spLocks noGrp="1"/>
          </p:cNvSpPr>
          <p:nvPr>
            <p:ph idx="1"/>
          </p:nvPr>
        </p:nvSpPr>
        <p:spPr>
          <a:xfrm>
            <a:off x="5287832" y="1539139"/>
            <a:ext cx="6357038" cy="4330931"/>
          </a:xfrm>
          <a:prstGeom prst="rect">
            <a:avLst/>
          </a:prstGeom>
        </p:spPr>
        <p:txBody>
          <a:bodyPr/>
          <a:lstStyle>
            <a:lvl1pPr>
              <a:lnSpc>
                <a:spcPts val="2400"/>
              </a:lnSpc>
              <a:spcBef>
                <a:spcPts val="0"/>
              </a:spcBef>
              <a:spcAft>
                <a:spcPts val="600"/>
              </a:spcAft>
              <a:defRPr sz="200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rgbClr val="13294B"/>
                </a:solidFill>
              </a:defRPr>
            </a:lvl2pPr>
            <a:lvl3pPr>
              <a:lnSpc>
                <a:spcPts val="2200"/>
              </a:lnSpc>
              <a:spcBef>
                <a:spcPts val="0"/>
              </a:spcBef>
              <a:spcAft>
                <a:spcPts val="600"/>
              </a:spcAft>
              <a:defRPr sz="1800">
                <a:solidFill>
                  <a:srgbClr val="13294B"/>
                </a:solidFill>
              </a:defRPr>
            </a:lvl3pPr>
            <a:lvl4pPr marL="1600200" indent="-228600">
              <a:lnSpc>
                <a:spcPts val="2200"/>
              </a:lnSpc>
              <a:spcBef>
                <a:spcPts val="0"/>
              </a:spcBef>
              <a:spcAft>
                <a:spcPts val="600"/>
              </a:spcAft>
              <a:buFont typeface="Arial" panose="020B0604020202020204" pitchFamily="34" charset="0"/>
              <a:buChar char="–"/>
              <a:defRPr sz="1800">
                <a:solidFill>
                  <a:srgbClr val="13294B"/>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Text Placeholder 8">
            <a:extLst>
              <a:ext uri="{FF2B5EF4-FFF2-40B4-BE49-F238E27FC236}">
                <a16:creationId xmlns:a16="http://schemas.microsoft.com/office/drawing/2014/main" id="{18FE9C00-3982-8542-AD27-5165693EF0A4}"/>
              </a:ext>
            </a:extLst>
          </p:cNvPr>
          <p:cNvSpPr>
            <a:spLocks noGrp="1"/>
          </p:cNvSpPr>
          <p:nvPr>
            <p:ph type="body" sz="quarter" idx="10"/>
          </p:nvPr>
        </p:nvSpPr>
        <p:spPr>
          <a:xfrm>
            <a:off x="5172718" y="499794"/>
            <a:ext cx="6810442"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US"/>
              <a:t>Click to edit Master text styles</a:t>
            </a:r>
          </a:p>
        </p:txBody>
      </p:sp>
      <p:pic>
        <p:nvPicPr>
          <p:cNvPr id="10" name="Picture 9">
            <a:extLst>
              <a:ext uri="{FF2B5EF4-FFF2-40B4-BE49-F238E27FC236}">
                <a16:creationId xmlns:a16="http://schemas.microsoft.com/office/drawing/2014/main" id="{3DD65354-0B5D-5643-A219-0BF3990E6D6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1212665" y="0"/>
            <a:ext cx="3649144" cy="6858000"/>
          </a:xfrm>
          <a:prstGeom prst="rect">
            <a:avLst/>
          </a:prstGeom>
        </p:spPr>
      </p:pic>
      <p:sp>
        <p:nvSpPr>
          <p:cNvPr id="13" name="Text Placeholder 5">
            <a:extLst>
              <a:ext uri="{FF2B5EF4-FFF2-40B4-BE49-F238E27FC236}">
                <a16:creationId xmlns:a16="http://schemas.microsoft.com/office/drawing/2014/main" id="{BC103587-61FE-4B81-BADA-940C2A622044}"/>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FORTESCUE FUTURE INDUSTRIES</a:t>
            </a:r>
          </a:p>
        </p:txBody>
      </p:sp>
    </p:spTree>
    <p:extLst>
      <p:ext uri="{BB962C8B-B14F-4D97-AF65-F5344CB8AC3E}">
        <p14:creationId xmlns:p14="http://schemas.microsoft.com/office/powerpoint/2010/main" val="2886488639"/>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Boxes (Six)">
    <p:spTree>
      <p:nvGrpSpPr>
        <p:cNvPr id="1" name=""/>
        <p:cNvGrpSpPr/>
        <p:nvPr/>
      </p:nvGrpSpPr>
      <p:grpSpPr>
        <a:xfrm>
          <a:off x="0" y="0"/>
          <a:ext cx="0" cy="0"/>
          <a:chOff x="0" y="0"/>
          <a:chExt cx="0" cy="0"/>
        </a:xfrm>
      </p:grpSpPr>
      <p:sp>
        <p:nvSpPr>
          <p:cNvPr id="17" name="Text Placeholder 12">
            <a:extLst>
              <a:ext uri="{FF2B5EF4-FFF2-40B4-BE49-F238E27FC236}">
                <a16:creationId xmlns:a16="http://schemas.microsoft.com/office/drawing/2014/main" id="{59CBECC6-BE69-4658-A313-4F306B10CEC8}"/>
              </a:ext>
            </a:extLst>
          </p:cNvPr>
          <p:cNvSpPr>
            <a:spLocks noGrp="1"/>
          </p:cNvSpPr>
          <p:nvPr>
            <p:ph type="body" sz="quarter" idx="13" hasCustomPrompt="1"/>
          </p:nvPr>
        </p:nvSpPr>
        <p:spPr>
          <a:xfrm>
            <a:off x="951151" y="1900463"/>
            <a:ext cx="2876204" cy="1528537"/>
          </a:xfrm>
          <a:prstGeom prst="rect">
            <a:avLst/>
          </a:prstGeom>
        </p:spPr>
        <p:txBody>
          <a:bodyPr anchor="t"/>
          <a:lstStyle>
            <a:lvl1pPr marL="0" indent="0">
              <a:lnSpc>
                <a:spcPts val="3200"/>
              </a:lnSpc>
              <a:spcBef>
                <a:spcPts val="0"/>
              </a:spcBef>
              <a:spcAft>
                <a:spcPts val="0"/>
              </a:spcAft>
              <a:buNone/>
              <a:defRPr sz="28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a:t>Click to add short text</a:t>
            </a:r>
          </a:p>
        </p:txBody>
      </p:sp>
      <p:sp>
        <p:nvSpPr>
          <p:cNvPr id="22" name="Text Placeholder 12">
            <a:extLst>
              <a:ext uri="{FF2B5EF4-FFF2-40B4-BE49-F238E27FC236}">
                <a16:creationId xmlns:a16="http://schemas.microsoft.com/office/drawing/2014/main" id="{8D82D485-D5B3-4FB3-B12E-81AFA8A7EF90}"/>
              </a:ext>
            </a:extLst>
          </p:cNvPr>
          <p:cNvSpPr>
            <a:spLocks noGrp="1"/>
          </p:cNvSpPr>
          <p:nvPr>
            <p:ph type="body" sz="quarter" idx="15" hasCustomPrompt="1"/>
          </p:nvPr>
        </p:nvSpPr>
        <p:spPr>
          <a:xfrm>
            <a:off x="8765571" y="1900463"/>
            <a:ext cx="2876204" cy="1528537"/>
          </a:xfrm>
          <a:prstGeom prst="rect">
            <a:avLst/>
          </a:prstGeom>
        </p:spPr>
        <p:txBody>
          <a:bodyPr anchor="t"/>
          <a:lstStyle>
            <a:lvl1pPr marL="0" indent="0">
              <a:lnSpc>
                <a:spcPts val="3200"/>
              </a:lnSpc>
              <a:spcBef>
                <a:spcPts val="0"/>
              </a:spcBef>
              <a:spcAft>
                <a:spcPts val="0"/>
              </a:spcAft>
              <a:buNone/>
              <a:defRPr sz="28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a:t>Click to add short text</a:t>
            </a:r>
          </a:p>
        </p:txBody>
      </p:sp>
      <p:sp>
        <p:nvSpPr>
          <p:cNvPr id="48" name="Text Placeholder 12">
            <a:extLst>
              <a:ext uri="{FF2B5EF4-FFF2-40B4-BE49-F238E27FC236}">
                <a16:creationId xmlns:a16="http://schemas.microsoft.com/office/drawing/2014/main" id="{7B0ABE62-F786-4557-A28B-FD0607FE4381}"/>
              </a:ext>
            </a:extLst>
          </p:cNvPr>
          <p:cNvSpPr>
            <a:spLocks noGrp="1"/>
          </p:cNvSpPr>
          <p:nvPr>
            <p:ph type="body" sz="quarter" idx="17" hasCustomPrompt="1"/>
          </p:nvPr>
        </p:nvSpPr>
        <p:spPr>
          <a:xfrm>
            <a:off x="4839030" y="1900463"/>
            <a:ext cx="2876204" cy="1528535"/>
          </a:xfrm>
          <a:prstGeom prst="rect">
            <a:avLst/>
          </a:prstGeom>
        </p:spPr>
        <p:txBody>
          <a:bodyPr anchor="t"/>
          <a:lstStyle>
            <a:lvl1pPr marL="0" indent="0">
              <a:lnSpc>
                <a:spcPts val="3200"/>
              </a:lnSpc>
              <a:spcBef>
                <a:spcPts val="0"/>
              </a:spcBef>
              <a:spcAft>
                <a:spcPts val="0"/>
              </a:spcAft>
              <a:buNone/>
              <a:defRPr sz="28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a:t>Click to add short text</a:t>
            </a:r>
          </a:p>
        </p:txBody>
      </p:sp>
      <p:sp>
        <p:nvSpPr>
          <p:cNvPr id="52" name="Text Placeholder 12">
            <a:extLst>
              <a:ext uri="{FF2B5EF4-FFF2-40B4-BE49-F238E27FC236}">
                <a16:creationId xmlns:a16="http://schemas.microsoft.com/office/drawing/2014/main" id="{6CDF88BA-CCE1-4474-AE1A-83B7C968F98A}"/>
              </a:ext>
            </a:extLst>
          </p:cNvPr>
          <p:cNvSpPr>
            <a:spLocks noGrp="1"/>
          </p:cNvSpPr>
          <p:nvPr>
            <p:ph type="body" sz="quarter" idx="19" hasCustomPrompt="1"/>
          </p:nvPr>
        </p:nvSpPr>
        <p:spPr>
          <a:xfrm>
            <a:off x="951151" y="4098025"/>
            <a:ext cx="2876204" cy="1528535"/>
          </a:xfrm>
          <a:prstGeom prst="rect">
            <a:avLst/>
          </a:prstGeom>
        </p:spPr>
        <p:txBody>
          <a:bodyPr anchor="t"/>
          <a:lstStyle>
            <a:lvl1pPr marL="0" indent="0">
              <a:lnSpc>
                <a:spcPts val="3200"/>
              </a:lnSpc>
              <a:spcBef>
                <a:spcPts val="0"/>
              </a:spcBef>
              <a:spcAft>
                <a:spcPts val="0"/>
              </a:spcAft>
              <a:buNone/>
              <a:defRPr sz="28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a:t>Click to add short text</a:t>
            </a:r>
          </a:p>
        </p:txBody>
      </p:sp>
      <p:sp>
        <p:nvSpPr>
          <p:cNvPr id="54" name="Text Placeholder 12">
            <a:extLst>
              <a:ext uri="{FF2B5EF4-FFF2-40B4-BE49-F238E27FC236}">
                <a16:creationId xmlns:a16="http://schemas.microsoft.com/office/drawing/2014/main" id="{5A4717A0-8DC3-48E5-B9F0-D4C9DB03F4B8}"/>
              </a:ext>
            </a:extLst>
          </p:cNvPr>
          <p:cNvSpPr>
            <a:spLocks noGrp="1"/>
          </p:cNvSpPr>
          <p:nvPr>
            <p:ph type="body" sz="quarter" idx="21" hasCustomPrompt="1"/>
          </p:nvPr>
        </p:nvSpPr>
        <p:spPr>
          <a:xfrm>
            <a:off x="4839030" y="4098025"/>
            <a:ext cx="2876204" cy="1528534"/>
          </a:xfrm>
          <a:prstGeom prst="rect">
            <a:avLst/>
          </a:prstGeom>
        </p:spPr>
        <p:txBody>
          <a:bodyPr anchor="t"/>
          <a:lstStyle>
            <a:lvl1pPr marL="0" indent="0">
              <a:lnSpc>
                <a:spcPts val="3200"/>
              </a:lnSpc>
              <a:spcBef>
                <a:spcPts val="0"/>
              </a:spcBef>
              <a:spcAft>
                <a:spcPts val="0"/>
              </a:spcAft>
              <a:buNone/>
              <a:defRPr sz="28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a:t>Click to add short text</a:t>
            </a:r>
          </a:p>
        </p:txBody>
      </p:sp>
      <p:sp>
        <p:nvSpPr>
          <p:cNvPr id="58" name="Text Placeholder 12">
            <a:extLst>
              <a:ext uri="{FF2B5EF4-FFF2-40B4-BE49-F238E27FC236}">
                <a16:creationId xmlns:a16="http://schemas.microsoft.com/office/drawing/2014/main" id="{2A12CD86-0FE3-4570-AB1F-DA91CCF2B424}"/>
              </a:ext>
            </a:extLst>
          </p:cNvPr>
          <p:cNvSpPr>
            <a:spLocks noGrp="1"/>
          </p:cNvSpPr>
          <p:nvPr>
            <p:ph type="body" sz="quarter" idx="23" hasCustomPrompt="1"/>
          </p:nvPr>
        </p:nvSpPr>
        <p:spPr>
          <a:xfrm>
            <a:off x="8765571" y="4098025"/>
            <a:ext cx="2876204" cy="1528534"/>
          </a:xfrm>
          <a:prstGeom prst="rect">
            <a:avLst/>
          </a:prstGeom>
        </p:spPr>
        <p:txBody>
          <a:bodyPr anchor="t"/>
          <a:lstStyle>
            <a:lvl1pPr marL="0" indent="0">
              <a:lnSpc>
                <a:spcPts val="3200"/>
              </a:lnSpc>
              <a:spcBef>
                <a:spcPts val="0"/>
              </a:spcBef>
              <a:spcAft>
                <a:spcPts val="0"/>
              </a:spcAft>
              <a:buNone/>
              <a:defRPr sz="28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a:t>Click to add short text</a:t>
            </a:r>
          </a:p>
        </p:txBody>
      </p:sp>
      <p:cxnSp>
        <p:nvCxnSpPr>
          <p:cNvPr id="18" name="Straight Connector 17">
            <a:extLst>
              <a:ext uri="{FF2B5EF4-FFF2-40B4-BE49-F238E27FC236}">
                <a16:creationId xmlns:a16="http://schemas.microsoft.com/office/drawing/2014/main" id="{4660E76E-99AA-BC4B-A43B-42E11B6FF771}"/>
              </a:ext>
            </a:extLst>
          </p:cNvPr>
          <p:cNvCxnSpPr>
            <a:cxnSpLocks/>
          </p:cNvCxnSpPr>
          <p:nvPr userDrawn="1"/>
        </p:nvCxnSpPr>
        <p:spPr>
          <a:xfrm>
            <a:off x="8240402" y="1435402"/>
            <a:ext cx="0" cy="4795069"/>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F939809-6C2A-2846-ADF1-A1902D63810B}"/>
              </a:ext>
            </a:extLst>
          </p:cNvPr>
          <p:cNvCxnSpPr>
            <a:cxnSpLocks/>
          </p:cNvCxnSpPr>
          <p:nvPr userDrawn="1"/>
        </p:nvCxnSpPr>
        <p:spPr>
          <a:xfrm>
            <a:off x="4313861" y="1435402"/>
            <a:ext cx="0" cy="4764547"/>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98BE8A8-D54A-0348-BBE0-33D3BA81F53F}"/>
              </a:ext>
            </a:extLst>
          </p:cNvPr>
          <p:cNvCxnSpPr>
            <a:cxnSpLocks/>
          </p:cNvCxnSpPr>
          <p:nvPr userDrawn="1"/>
        </p:nvCxnSpPr>
        <p:spPr>
          <a:xfrm flipH="1">
            <a:off x="0" y="3738282"/>
            <a:ext cx="12192001" cy="0"/>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sp>
        <p:nvSpPr>
          <p:cNvPr id="26" name="Text Placeholder 8">
            <a:extLst>
              <a:ext uri="{FF2B5EF4-FFF2-40B4-BE49-F238E27FC236}">
                <a16:creationId xmlns:a16="http://schemas.microsoft.com/office/drawing/2014/main" id="{FB8CC451-F513-DF48-A567-BFE73E46DB6D}"/>
              </a:ext>
            </a:extLst>
          </p:cNvPr>
          <p:cNvSpPr>
            <a:spLocks noGrp="1"/>
          </p:cNvSpPr>
          <p:nvPr>
            <p:ph type="body" sz="quarter" idx="10"/>
          </p:nvPr>
        </p:nvSpPr>
        <p:spPr>
          <a:xfrm>
            <a:off x="399011" y="499794"/>
            <a:ext cx="10091653"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US"/>
              <a:t>Click to edit Master text styles</a:t>
            </a:r>
          </a:p>
        </p:txBody>
      </p:sp>
      <p:pic>
        <p:nvPicPr>
          <p:cNvPr id="12" name="Picture 11">
            <a:extLst>
              <a:ext uri="{FF2B5EF4-FFF2-40B4-BE49-F238E27FC236}">
                <a16:creationId xmlns:a16="http://schemas.microsoft.com/office/drawing/2014/main" id="{85DD4B63-0336-E04B-91BF-780A9C86AF0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Tree>
    <p:extLst>
      <p:ext uri="{BB962C8B-B14F-4D97-AF65-F5344CB8AC3E}">
        <p14:creationId xmlns:p14="http://schemas.microsoft.com/office/powerpoint/2010/main" val="4285960156"/>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Boxes (Four) 1">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A429E54-6F5F-0946-B348-F7BF9C56509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4296698" cy="6858000"/>
          </a:xfrm>
          <a:prstGeom prst="rect">
            <a:avLst/>
          </a:prstGeom>
        </p:spPr>
      </p:pic>
      <p:sp>
        <p:nvSpPr>
          <p:cNvPr id="22" name="Text Placeholder 12">
            <a:extLst>
              <a:ext uri="{FF2B5EF4-FFF2-40B4-BE49-F238E27FC236}">
                <a16:creationId xmlns:a16="http://schemas.microsoft.com/office/drawing/2014/main" id="{8D82D485-D5B3-4FB3-B12E-81AFA8A7EF90}"/>
              </a:ext>
            </a:extLst>
          </p:cNvPr>
          <p:cNvSpPr>
            <a:spLocks noGrp="1"/>
          </p:cNvSpPr>
          <p:nvPr>
            <p:ph type="body" sz="quarter" idx="15" hasCustomPrompt="1"/>
          </p:nvPr>
        </p:nvSpPr>
        <p:spPr>
          <a:xfrm>
            <a:off x="8765571" y="1900463"/>
            <a:ext cx="2876204" cy="1528537"/>
          </a:xfrm>
          <a:prstGeom prst="rect">
            <a:avLst/>
          </a:prstGeom>
        </p:spPr>
        <p:txBody>
          <a:bodyPr anchor="t"/>
          <a:lstStyle>
            <a:lvl1pPr marL="0" indent="0">
              <a:lnSpc>
                <a:spcPts val="26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a:t>Click to add short text</a:t>
            </a:r>
          </a:p>
        </p:txBody>
      </p:sp>
      <p:sp>
        <p:nvSpPr>
          <p:cNvPr id="48" name="Text Placeholder 12">
            <a:extLst>
              <a:ext uri="{FF2B5EF4-FFF2-40B4-BE49-F238E27FC236}">
                <a16:creationId xmlns:a16="http://schemas.microsoft.com/office/drawing/2014/main" id="{7B0ABE62-F786-4557-A28B-FD0607FE4381}"/>
              </a:ext>
            </a:extLst>
          </p:cNvPr>
          <p:cNvSpPr>
            <a:spLocks noGrp="1"/>
          </p:cNvSpPr>
          <p:nvPr>
            <p:ph type="body" sz="quarter" idx="17" hasCustomPrompt="1"/>
          </p:nvPr>
        </p:nvSpPr>
        <p:spPr>
          <a:xfrm>
            <a:off x="4839030" y="1900463"/>
            <a:ext cx="2876200" cy="1528535"/>
          </a:xfrm>
          <a:prstGeom prst="rect">
            <a:avLst/>
          </a:prstGeom>
        </p:spPr>
        <p:txBody>
          <a:bodyPr anchor="t"/>
          <a:lstStyle>
            <a:lvl1pPr marL="0" indent="0">
              <a:lnSpc>
                <a:spcPts val="30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a:t>Click to add short text</a:t>
            </a:r>
          </a:p>
        </p:txBody>
      </p:sp>
      <p:sp>
        <p:nvSpPr>
          <p:cNvPr id="54" name="Text Placeholder 12">
            <a:extLst>
              <a:ext uri="{FF2B5EF4-FFF2-40B4-BE49-F238E27FC236}">
                <a16:creationId xmlns:a16="http://schemas.microsoft.com/office/drawing/2014/main" id="{5A4717A0-8DC3-48E5-B9F0-D4C9DB03F4B8}"/>
              </a:ext>
            </a:extLst>
          </p:cNvPr>
          <p:cNvSpPr>
            <a:spLocks noGrp="1"/>
          </p:cNvSpPr>
          <p:nvPr>
            <p:ph type="body" sz="quarter" idx="21" hasCustomPrompt="1"/>
          </p:nvPr>
        </p:nvSpPr>
        <p:spPr>
          <a:xfrm>
            <a:off x="4839030" y="4098025"/>
            <a:ext cx="2876204" cy="1528534"/>
          </a:xfrm>
          <a:prstGeom prst="rect">
            <a:avLst/>
          </a:prstGeom>
        </p:spPr>
        <p:txBody>
          <a:bodyPr anchor="t"/>
          <a:lstStyle>
            <a:lvl1pPr marL="0" indent="0">
              <a:lnSpc>
                <a:spcPts val="26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a:t>Click to add short text</a:t>
            </a:r>
          </a:p>
        </p:txBody>
      </p:sp>
      <p:sp>
        <p:nvSpPr>
          <p:cNvPr id="58" name="Text Placeholder 12">
            <a:extLst>
              <a:ext uri="{FF2B5EF4-FFF2-40B4-BE49-F238E27FC236}">
                <a16:creationId xmlns:a16="http://schemas.microsoft.com/office/drawing/2014/main" id="{2A12CD86-0FE3-4570-AB1F-DA91CCF2B424}"/>
              </a:ext>
            </a:extLst>
          </p:cNvPr>
          <p:cNvSpPr>
            <a:spLocks noGrp="1"/>
          </p:cNvSpPr>
          <p:nvPr>
            <p:ph type="body" sz="quarter" idx="23" hasCustomPrompt="1"/>
          </p:nvPr>
        </p:nvSpPr>
        <p:spPr>
          <a:xfrm>
            <a:off x="8765571" y="4098025"/>
            <a:ext cx="2876204" cy="1528534"/>
          </a:xfrm>
          <a:prstGeom prst="rect">
            <a:avLst/>
          </a:prstGeom>
        </p:spPr>
        <p:txBody>
          <a:bodyPr anchor="t"/>
          <a:lstStyle>
            <a:lvl1pPr marL="0" indent="0">
              <a:lnSpc>
                <a:spcPts val="26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a:t>Click to add short text</a:t>
            </a:r>
          </a:p>
        </p:txBody>
      </p:sp>
      <p:cxnSp>
        <p:nvCxnSpPr>
          <p:cNvPr id="18" name="Straight Connector 17">
            <a:extLst>
              <a:ext uri="{FF2B5EF4-FFF2-40B4-BE49-F238E27FC236}">
                <a16:creationId xmlns:a16="http://schemas.microsoft.com/office/drawing/2014/main" id="{4660E76E-99AA-BC4B-A43B-42E11B6FF771}"/>
              </a:ext>
            </a:extLst>
          </p:cNvPr>
          <p:cNvCxnSpPr>
            <a:cxnSpLocks/>
          </p:cNvCxnSpPr>
          <p:nvPr userDrawn="1"/>
        </p:nvCxnSpPr>
        <p:spPr>
          <a:xfrm>
            <a:off x="8240402" y="1435402"/>
            <a:ext cx="0" cy="4763265"/>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98BE8A8-D54A-0348-BBE0-33D3BA81F53F}"/>
              </a:ext>
            </a:extLst>
          </p:cNvPr>
          <p:cNvCxnSpPr>
            <a:cxnSpLocks/>
          </p:cNvCxnSpPr>
          <p:nvPr userDrawn="1"/>
        </p:nvCxnSpPr>
        <p:spPr>
          <a:xfrm flipH="1">
            <a:off x="4313861" y="3738282"/>
            <a:ext cx="7878140" cy="0"/>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sp>
        <p:nvSpPr>
          <p:cNvPr id="27" name="Text Placeholder 8">
            <a:extLst>
              <a:ext uri="{FF2B5EF4-FFF2-40B4-BE49-F238E27FC236}">
                <a16:creationId xmlns:a16="http://schemas.microsoft.com/office/drawing/2014/main" id="{7D108C10-4F95-C346-95C0-2C21E56D620B}"/>
              </a:ext>
            </a:extLst>
          </p:cNvPr>
          <p:cNvSpPr>
            <a:spLocks noGrp="1"/>
          </p:cNvSpPr>
          <p:nvPr>
            <p:ph type="body" sz="quarter" idx="10"/>
          </p:nvPr>
        </p:nvSpPr>
        <p:spPr>
          <a:xfrm>
            <a:off x="4839031" y="490424"/>
            <a:ext cx="6960764"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US"/>
              <a:t>Click to edit Master text styles</a:t>
            </a:r>
          </a:p>
        </p:txBody>
      </p:sp>
      <p:pic>
        <p:nvPicPr>
          <p:cNvPr id="12" name="Picture 11">
            <a:extLst>
              <a:ext uri="{FF2B5EF4-FFF2-40B4-BE49-F238E27FC236}">
                <a16:creationId xmlns:a16="http://schemas.microsoft.com/office/drawing/2014/main" id="{144109A9-9BAC-AD48-ADB9-3C7E2037A84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658788" y="0"/>
            <a:ext cx="3649144" cy="6858000"/>
          </a:xfrm>
          <a:prstGeom prst="rect">
            <a:avLst/>
          </a:prstGeom>
        </p:spPr>
      </p:pic>
      <p:sp>
        <p:nvSpPr>
          <p:cNvPr id="14" name="Text Placeholder 5">
            <a:extLst>
              <a:ext uri="{FF2B5EF4-FFF2-40B4-BE49-F238E27FC236}">
                <a16:creationId xmlns:a16="http://schemas.microsoft.com/office/drawing/2014/main" id="{B97AC868-2302-4DB3-AEB0-080D71924C3B}"/>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FORTESCUE FUTURE INDUSTRIES</a:t>
            </a:r>
          </a:p>
        </p:txBody>
      </p:sp>
    </p:spTree>
    <p:extLst>
      <p:ext uri="{BB962C8B-B14F-4D97-AF65-F5344CB8AC3E}">
        <p14:creationId xmlns:p14="http://schemas.microsoft.com/office/powerpoint/2010/main" val="1610405676"/>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Boex (Four) 2">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A429E54-6F5F-0946-B348-F7BF9C56509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8311"/>
            <a:ext cx="4307932" cy="6866311"/>
          </a:xfrm>
          <a:prstGeom prst="rect">
            <a:avLst/>
          </a:prstGeom>
        </p:spPr>
      </p:pic>
      <p:sp>
        <p:nvSpPr>
          <p:cNvPr id="22" name="Text Placeholder 12">
            <a:extLst>
              <a:ext uri="{FF2B5EF4-FFF2-40B4-BE49-F238E27FC236}">
                <a16:creationId xmlns:a16="http://schemas.microsoft.com/office/drawing/2014/main" id="{8D82D485-D5B3-4FB3-B12E-81AFA8A7EF90}"/>
              </a:ext>
            </a:extLst>
          </p:cNvPr>
          <p:cNvSpPr>
            <a:spLocks noGrp="1"/>
          </p:cNvSpPr>
          <p:nvPr>
            <p:ph type="body" sz="quarter" idx="15" hasCustomPrompt="1"/>
          </p:nvPr>
        </p:nvSpPr>
        <p:spPr>
          <a:xfrm>
            <a:off x="8765571" y="1900463"/>
            <a:ext cx="2876204" cy="1528537"/>
          </a:xfrm>
          <a:prstGeom prst="rect">
            <a:avLst/>
          </a:prstGeom>
        </p:spPr>
        <p:txBody>
          <a:bodyPr anchor="t"/>
          <a:lstStyle>
            <a:lvl1pPr marL="0" indent="0">
              <a:lnSpc>
                <a:spcPts val="26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a:t>Click to add short text</a:t>
            </a:r>
          </a:p>
        </p:txBody>
      </p:sp>
      <p:sp>
        <p:nvSpPr>
          <p:cNvPr id="48" name="Text Placeholder 12">
            <a:extLst>
              <a:ext uri="{FF2B5EF4-FFF2-40B4-BE49-F238E27FC236}">
                <a16:creationId xmlns:a16="http://schemas.microsoft.com/office/drawing/2014/main" id="{7B0ABE62-F786-4557-A28B-FD0607FE4381}"/>
              </a:ext>
            </a:extLst>
          </p:cNvPr>
          <p:cNvSpPr>
            <a:spLocks noGrp="1"/>
          </p:cNvSpPr>
          <p:nvPr>
            <p:ph type="body" sz="quarter" idx="17" hasCustomPrompt="1"/>
          </p:nvPr>
        </p:nvSpPr>
        <p:spPr>
          <a:xfrm>
            <a:off x="4839030" y="1900463"/>
            <a:ext cx="2876200" cy="1528535"/>
          </a:xfrm>
          <a:prstGeom prst="rect">
            <a:avLst/>
          </a:prstGeom>
        </p:spPr>
        <p:txBody>
          <a:bodyPr anchor="t"/>
          <a:lstStyle>
            <a:lvl1pPr marL="0" indent="0">
              <a:lnSpc>
                <a:spcPts val="30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a:t>Click to add short text</a:t>
            </a:r>
          </a:p>
        </p:txBody>
      </p:sp>
      <p:sp>
        <p:nvSpPr>
          <p:cNvPr id="54" name="Text Placeholder 12">
            <a:extLst>
              <a:ext uri="{FF2B5EF4-FFF2-40B4-BE49-F238E27FC236}">
                <a16:creationId xmlns:a16="http://schemas.microsoft.com/office/drawing/2014/main" id="{5A4717A0-8DC3-48E5-B9F0-D4C9DB03F4B8}"/>
              </a:ext>
            </a:extLst>
          </p:cNvPr>
          <p:cNvSpPr>
            <a:spLocks noGrp="1"/>
          </p:cNvSpPr>
          <p:nvPr>
            <p:ph type="body" sz="quarter" idx="21" hasCustomPrompt="1"/>
          </p:nvPr>
        </p:nvSpPr>
        <p:spPr>
          <a:xfrm>
            <a:off x="4839030" y="4098025"/>
            <a:ext cx="2876204" cy="1528534"/>
          </a:xfrm>
          <a:prstGeom prst="rect">
            <a:avLst/>
          </a:prstGeom>
        </p:spPr>
        <p:txBody>
          <a:bodyPr anchor="t"/>
          <a:lstStyle>
            <a:lvl1pPr marL="0" indent="0">
              <a:lnSpc>
                <a:spcPts val="26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a:t>Click to add short text</a:t>
            </a:r>
          </a:p>
        </p:txBody>
      </p:sp>
      <p:sp>
        <p:nvSpPr>
          <p:cNvPr id="58" name="Text Placeholder 12">
            <a:extLst>
              <a:ext uri="{FF2B5EF4-FFF2-40B4-BE49-F238E27FC236}">
                <a16:creationId xmlns:a16="http://schemas.microsoft.com/office/drawing/2014/main" id="{2A12CD86-0FE3-4570-AB1F-DA91CCF2B424}"/>
              </a:ext>
            </a:extLst>
          </p:cNvPr>
          <p:cNvSpPr>
            <a:spLocks noGrp="1"/>
          </p:cNvSpPr>
          <p:nvPr>
            <p:ph type="body" sz="quarter" idx="23" hasCustomPrompt="1"/>
          </p:nvPr>
        </p:nvSpPr>
        <p:spPr>
          <a:xfrm>
            <a:off x="8765571" y="4098025"/>
            <a:ext cx="2876204" cy="1528534"/>
          </a:xfrm>
          <a:prstGeom prst="rect">
            <a:avLst/>
          </a:prstGeom>
        </p:spPr>
        <p:txBody>
          <a:bodyPr anchor="t"/>
          <a:lstStyle>
            <a:lvl1pPr marL="0" indent="0">
              <a:lnSpc>
                <a:spcPts val="26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a:t>Click to add short text</a:t>
            </a:r>
          </a:p>
        </p:txBody>
      </p:sp>
      <p:cxnSp>
        <p:nvCxnSpPr>
          <p:cNvPr id="18" name="Straight Connector 17">
            <a:extLst>
              <a:ext uri="{FF2B5EF4-FFF2-40B4-BE49-F238E27FC236}">
                <a16:creationId xmlns:a16="http://schemas.microsoft.com/office/drawing/2014/main" id="{4660E76E-99AA-BC4B-A43B-42E11B6FF771}"/>
              </a:ext>
            </a:extLst>
          </p:cNvPr>
          <p:cNvCxnSpPr>
            <a:cxnSpLocks/>
          </p:cNvCxnSpPr>
          <p:nvPr userDrawn="1"/>
        </p:nvCxnSpPr>
        <p:spPr>
          <a:xfrm>
            <a:off x="8240402" y="1435402"/>
            <a:ext cx="0" cy="4763265"/>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98BE8A8-D54A-0348-BBE0-33D3BA81F53F}"/>
              </a:ext>
            </a:extLst>
          </p:cNvPr>
          <p:cNvCxnSpPr>
            <a:cxnSpLocks/>
          </p:cNvCxnSpPr>
          <p:nvPr userDrawn="1"/>
        </p:nvCxnSpPr>
        <p:spPr>
          <a:xfrm flipH="1">
            <a:off x="4242547" y="3738282"/>
            <a:ext cx="7949454" cy="0"/>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sp>
        <p:nvSpPr>
          <p:cNvPr id="10" name="Text Placeholder 8">
            <a:extLst>
              <a:ext uri="{FF2B5EF4-FFF2-40B4-BE49-F238E27FC236}">
                <a16:creationId xmlns:a16="http://schemas.microsoft.com/office/drawing/2014/main" id="{D4C60924-5C7B-324C-B592-533B1C1EC031}"/>
              </a:ext>
            </a:extLst>
          </p:cNvPr>
          <p:cNvSpPr>
            <a:spLocks noGrp="1"/>
          </p:cNvSpPr>
          <p:nvPr>
            <p:ph type="body" sz="quarter" idx="10"/>
          </p:nvPr>
        </p:nvSpPr>
        <p:spPr>
          <a:xfrm>
            <a:off x="4839031" y="490424"/>
            <a:ext cx="6960764"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US"/>
              <a:t>Click to edit Master text styles</a:t>
            </a:r>
          </a:p>
        </p:txBody>
      </p:sp>
      <p:pic>
        <p:nvPicPr>
          <p:cNvPr id="17" name="Picture 16">
            <a:extLst>
              <a:ext uri="{FF2B5EF4-FFF2-40B4-BE49-F238E27FC236}">
                <a16:creationId xmlns:a16="http://schemas.microsoft.com/office/drawing/2014/main" id="{435EB324-E351-6B49-8D0C-D2739264F8B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658788" y="0"/>
            <a:ext cx="3649144" cy="6858000"/>
          </a:xfrm>
          <a:prstGeom prst="rect">
            <a:avLst/>
          </a:prstGeom>
        </p:spPr>
      </p:pic>
      <p:sp>
        <p:nvSpPr>
          <p:cNvPr id="12" name="Text Placeholder 5">
            <a:extLst>
              <a:ext uri="{FF2B5EF4-FFF2-40B4-BE49-F238E27FC236}">
                <a16:creationId xmlns:a16="http://schemas.microsoft.com/office/drawing/2014/main" id="{5058AA8B-0C6F-4750-9177-8FBF12C7EC4C}"/>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FORTESCUE FUTURE INDUSTRIES</a:t>
            </a:r>
          </a:p>
        </p:txBody>
      </p:sp>
    </p:spTree>
    <p:extLst>
      <p:ext uri="{BB962C8B-B14F-4D97-AF65-F5344CB8AC3E}">
        <p14:creationId xmlns:p14="http://schemas.microsoft.com/office/powerpoint/2010/main" val="2548916925"/>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Boxes (Four) 3">
    <p:spTree>
      <p:nvGrpSpPr>
        <p:cNvPr id="1" name=""/>
        <p:cNvGrpSpPr/>
        <p:nvPr/>
      </p:nvGrpSpPr>
      <p:grpSpPr>
        <a:xfrm>
          <a:off x="0" y="0"/>
          <a:ext cx="0" cy="0"/>
          <a:chOff x="0" y="0"/>
          <a:chExt cx="0" cy="0"/>
        </a:xfrm>
      </p:grpSpPr>
      <p:pic>
        <p:nvPicPr>
          <p:cNvPr id="12" name="Picture 11" descr="A picture containing sky, outdoor, grass, nature&#10;&#10;Description automatically generated">
            <a:extLst>
              <a:ext uri="{FF2B5EF4-FFF2-40B4-BE49-F238E27FC236}">
                <a16:creationId xmlns:a16="http://schemas.microsoft.com/office/drawing/2014/main" id="{7E3AC7A1-10C9-426E-9A17-843B49616DB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912" y="0"/>
            <a:ext cx="4235898" cy="6858000"/>
          </a:xfrm>
          <a:prstGeom prst="rect">
            <a:avLst/>
          </a:prstGeom>
        </p:spPr>
      </p:pic>
      <p:sp>
        <p:nvSpPr>
          <p:cNvPr id="22" name="Text Placeholder 12">
            <a:extLst>
              <a:ext uri="{FF2B5EF4-FFF2-40B4-BE49-F238E27FC236}">
                <a16:creationId xmlns:a16="http://schemas.microsoft.com/office/drawing/2014/main" id="{8D82D485-D5B3-4FB3-B12E-81AFA8A7EF90}"/>
              </a:ext>
            </a:extLst>
          </p:cNvPr>
          <p:cNvSpPr>
            <a:spLocks noGrp="1"/>
          </p:cNvSpPr>
          <p:nvPr>
            <p:ph type="body" sz="quarter" idx="15" hasCustomPrompt="1"/>
          </p:nvPr>
        </p:nvSpPr>
        <p:spPr>
          <a:xfrm>
            <a:off x="8765571" y="1900463"/>
            <a:ext cx="2876204" cy="1528537"/>
          </a:xfrm>
          <a:prstGeom prst="rect">
            <a:avLst/>
          </a:prstGeom>
        </p:spPr>
        <p:txBody>
          <a:bodyPr anchor="t"/>
          <a:lstStyle>
            <a:lvl1pPr marL="0" indent="0">
              <a:lnSpc>
                <a:spcPts val="26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a:t>Click to add short text</a:t>
            </a:r>
          </a:p>
        </p:txBody>
      </p:sp>
      <p:sp>
        <p:nvSpPr>
          <p:cNvPr id="48" name="Text Placeholder 12">
            <a:extLst>
              <a:ext uri="{FF2B5EF4-FFF2-40B4-BE49-F238E27FC236}">
                <a16:creationId xmlns:a16="http://schemas.microsoft.com/office/drawing/2014/main" id="{7B0ABE62-F786-4557-A28B-FD0607FE4381}"/>
              </a:ext>
            </a:extLst>
          </p:cNvPr>
          <p:cNvSpPr>
            <a:spLocks noGrp="1"/>
          </p:cNvSpPr>
          <p:nvPr>
            <p:ph type="body" sz="quarter" idx="17" hasCustomPrompt="1"/>
          </p:nvPr>
        </p:nvSpPr>
        <p:spPr>
          <a:xfrm>
            <a:off x="4839030" y="1900463"/>
            <a:ext cx="2876200" cy="1528535"/>
          </a:xfrm>
          <a:prstGeom prst="rect">
            <a:avLst/>
          </a:prstGeom>
        </p:spPr>
        <p:txBody>
          <a:bodyPr anchor="t"/>
          <a:lstStyle>
            <a:lvl1pPr marL="0" indent="0">
              <a:lnSpc>
                <a:spcPts val="30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a:t>Click to add short text</a:t>
            </a:r>
          </a:p>
        </p:txBody>
      </p:sp>
      <p:sp>
        <p:nvSpPr>
          <p:cNvPr id="54" name="Text Placeholder 12">
            <a:extLst>
              <a:ext uri="{FF2B5EF4-FFF2-40B4-BE49-F238E27FC236}">
                <a16:creationId xmlns:a16="http://schemas.microsoft.com/office/drawing/2014/main" id="{5A4717A0-8DC3-48E5-B9F0-D4C9DB03F4B8}"/>
              </a:ext>
            </a:extLst>
          </p:cNvPr>
          <p:cNvSpPr>
            <a:spLocks noGrp="1"/>
          </p:cNvSpPr>
          <p:nvPr>
            <p:ph type="body" sz="quarter" idx="21" hasCustomPrompt="1"/>
          </p:nvPr>
        </p:nvSpPr>
        <p:spPr>
          <a:xfrm>
            <a:off x="4839030" y="4098025"/>
            <a:ext cx="2876204" cy="1528534"/>
          </a:xfrm>
          <a:prstGeom prst="rect">
            <a:avLst/>
          </a:prstGeom>
        </p:spPr>
        <p:txBody>
          <a:bodyPr anchor="t"/>
          <a:lstStyle>
            <a:lvl1pPr marL="0" indent="0">
              <a:lnSpc>
                <a:spcPts val="26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a:t>Click to add short text</a:t>
            </a:r>
          </a:p>
        </p:txBody>
      </p:sp>
      <p:sp>
        <p:nvSpPr>
          <p:cNvPr id="58" name="Text Placeholder 12">
            <a:extLst>
              <a:ext uri="{FF2B5EF4-FFF2-40B4-BE49-F238E27FC236}">
                <a16:creationId xmlns:a16="http://schemas.microsoft.com/office/drawing/2014/main" id="{2A12CD86-0FE3-4570-AB1F-DA91CCF2B424}"/>
              </a:ext>
            </a:extLst>
          </p:cNvPr>
          <p:cNvSpPr>
            <a:spLocks noGrp="1"/>
          </p:cNvSpPr>
          <p:nvPr>
            <p:ph type="body" sz="quarter" idx="23" hasCustomPrompt="1"/>
          </p:nvPr>
        </p:nvSpPr>
        <p:spPr>
          <a:xfrm>
            <a:off x="8765571" y="4098025"/>
            <a:ext cx="2876204" cy="1528534"/>
          </a:xfrm>
          <a:prstGeom prst="rect">
            <a:avLst/>
          </a:prstGeom>
        </p:spPr>
        <p:txBody>
          <a:bodyPr anchor="t"/>
          <a:lstStyle>
            <a:lvl1pPr marL="0" indent="0">
              <a:lnSpc>
                <a:spcPts val="2600"/>
              </a:lnSpc>
              <a:spcBef>
                <a:spcPts val="0"/>
              </a:spcBef>
              <a:spcAft>
                <a:spcPts val="0"/>
              </a:spcAft>
              <a:buNone/>
              <a:defRPr sz="2800" b="0" spc="0">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marL="0" marR="0" lvl="0" indent="0" algn="l" defTabSz="914400" rtl="0" eaLnBrk="1" fontAlgn="auto" latinLnBrk="0" hangingPunct="1">
              <a:lnSpc>
                <a:spcPts val="3600"/>
              </a:lnSpc>
              <a:spcBef>
                <a:spcPts val="0"/>
              </a:spcBef>
              <a:spcAft>
                <a:spcPts val="0"/>
              </a:spcAft>
              <a:buClrTx/>
              <a:buSzTx/>
              <a:buFont typeface="Arial" panose="020B0604020202020204" pitchFamily="34" charset="0"/>
              <a:buNone/>
              <a:tabLst/>
              <a:defRPr/>
            </a:pPr>
            <a:r>
              <a:rPr lang="en-US"/>
              <a:t>Click to add short text</a:t>
            </a:r>
          </a:p>
        </p:txBody>
      </p:sp>
      <p:cxnSp>
        <p:nvCxnSpPr>
          <p:cNvPr id="18" name="Straight Connector 17">
            <a:extLst>
              <a:ext uri="{FF2B5EF4-FFF2-40B4-BE49-F238E27FC236}">
                <a16:creationId xmlns:a16="http://schemas.microsoft.com/office/drawing/2014/main" id="{4660E76E-99AA-BC4B-A43B-42E11B6FF771}"/>
              </a:ext>
            </a:extLst>
          </p:cNvPr>
          <p:cNvCxnSpPr>
            <a:cxnSpLocks/>
          </p:cNvCxnSpPr>
          <p:nvPr userDrawn="1"/>
        </p:nvCxnSpPr>
        <p:spPr>
          <a:xfrm>
            <a:off x="8240402" y="1435402"/>
            <a:ext cx="0" cy="4763265"/>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98BE8A8-D54A-0348-BBE0-33D3BA81F53F}"/>
              </a:ext>
            </a:extLst>
          </p:cNvPr>
          <p:cNvCxnSpPr>
            <a:cxnSpLocks/>
          </p:cNvCxnSpPr>
          <p:nvPr userDrawn="1"/>
        </p:nvCxnSpPr>
        <p:spPr>
          <a:xfrm flipH="1">
            <a:off x="4242547" y="3738282"/>
            <a:ext cx="7949454" cy="0"/>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sp>
        <p:nvSpPr>
          <p:cNvPr id="10" name="Text Placeholder 8">
            <a:extLst>
              <a:ext uri="{FF2B5EF4-FFF2-40B4-BE49-F238E27FC236}">
                <a16:creationId xmlns:a16="http://schemas.microsoft.com/office/drawing/2014/main" id="{D4C60924-5C7B-324C-B592-533B1C1EC031}"/>
              </a:ext>
            </a:extLst>
          </p:cNvPr>
          <p:cNvSpPr>
            <a:spLocks noGrp="1"/>
          </p:cNvSpPr>
          <p:nvPr>
            <p:ph type="body" sz="quarter" idx="10"/>
          </p:nvPr>
        </p:nvSpPr>
        <p:spPr>
          <a:xfrm>
            <a:off x="4839031" y="490424"/>
            <a:ext cx="6960764"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US"/>
              <a:t>Click to edit Master text styles</a:t>
            </a:r>
          </a:p>
        </p:txBody>
      </p:sp>
      <p:pic>
        <p:nvPicPr>
          <p:cNvPr id="17" name="Picture 16">
            <a:extLst>
              <a:ext uri="{FF2B5EF4-FFF2-40B4-BE49-F238E27FC236}">
                <a16:creationId xmlns:a16="http://schemas.microsoft.com/office/drawing/2014/main" id="{435EB324-E351-6B49-8D0C-D2739264F8B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658788" y="0"/>
            <a:ext cx="3649144" cy="6858000"/>
          </a:xfrm>
          <a:prstGeom prst="rect">
            <a:avLst/>
          </a:prstGeom>
        </p:spPr>
      </p:pic>
      <p:sp>
        <p:nvSpPr>
          <p:cNvPr id="13" name="Text Placeholder 5">
            <a:extLst>
              <a:ext uri="{FF2B5EF4-FFF2-40B4-BE49-F238E27FC236}">
                <a16:creationId xmlns:a16="http://schemas.microsoft.com/office/drawing/2014/main" id="{2BEE575F-AFEA-4046-90B1-2864B4488ED1}"/>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FORTESCUE FUTURE INDUSTRIES</a:t>
            </a:r>
          </a:p>
        </p:txBody>
      </p:sp>
    </p:spTree>
    <p:extLst>
      <p:ext uri="{BB962C8B-B14F-4D97-AF65-F5344CB8AC3E}">
        <p14:creationId xmlns:p14="http://schemas.microsoft.com/office/powerpoint/2010/main" val="3981696801"/>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Statistics (Six)">
    <p:spTree>
      <p:nvGrpSpPr>
        <p:cNvPr id="1" name=""/>
        <p:cNvGrpSpPr/>
        <p:nvPr/>
      </p:nvGrpSpPr>
      <p:grpSpPr>
        <a:xfrm>
          <a:off x="0" y="0"/>
          <a:ext cx="0" cy="0"/>
          <a:chOff x="0" y="0"/>
          <a:chExt cx="0" cy="0"/>
        </a:xfrm>
      </p:grpSpPr>
      <p:sp>
        <p:nvSpPr>
          <p:cNvPr id="26" name="Text Placeholder 8">
            <a:extLst>
              <a:ext uri="{FF2B5EF4-FFF2-40B4-BE49-F238E27FC236}">
                <a16:creationId xmlns:a16="http://schemas.microsoft.com/office/drawing/2014/main" id="{FB8CC451-F513-DF48-A567-BFE73E46DB6D}"/>
              </a:ext>
            </a:extLst>
          </p:cNvPr>
          <p:cNvSpPr>
            <a:spLocks noGrp="1"/>
          </p:cNvSpPr>
          <p:nvPr>
            <p:ph type="body" sz="quarter" idx="10"/>
          </p:nvPr>
        </p:nvSpPr>
        <p:spPr>
          <a:xfrm>
            <a:off x="399011" y="499794"/>
            <a:ext cx="10091653"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US"/>
              <a:t>Click to edit Master text styles</a:t>
            </a:r>
          </a:p>
        </p:txBody>
      </p:sp>
      <p:sp>
        <p:nvSpPr>
          <p:cNvPr id="12" name="Text Placeholder 12">
            <a:extLst>
              <a:ext uri="{FF2B5EF4-FFF2-40B4-BE49-F238E27FC236}">
                <a16:creationId xmlns:a16="http://schemas.microsoft.com/office/drawing/2014/main" id="{098F7935-BE08-F64B-91B0-7F279ECA3FB6}"/>
              </a:ext>
            </a:extLst>
          </p:cNvPr>
          <p:cNvSpPr>
            <a:spLocks noGrp="1"/>
          </p:cNvSpPr>
          <p:nvPr>
            <p:ph type="body" sz="quarter" idx="13" hasCustomPrompt="1"/>
          </p:nvPr>
        </p:nvSpPr>
        <p:spPr>
          <a:xfrm>
            <a:off x="811692" y="1834547"/>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a:t>X</a:t>
            </a:r>
          </a:p>
        </p:txBody>
      </p:sp>
      <p:sp>
        <p:nvSpPr>
          <p:cNvPr id="13" name="Text Placeholder 12">
            <a:extLst>
              <a:ext uri="{FF2B5EF4-FFF2-40B4-BE49-F238E27FC236}">
                <a16:creationId xmlns:a16="http://schemas.microsoft.com/office/drawing/2014/main" id="{5F26BA07-3906-9A43-A3FF-6B1C0B9536E8}"/>
              </a:ext>
            </a:extLst>
          </p:cNvPr>
          <p:cNvSpPr>
            <a:spLocks noGrp="1"/>
          </p:cNvSpPr>
          <p:nvPr>
            <p:ph type="body" sz="quarter" idx="14" hasCustomPrompt="1"/>
          </p:nvPr>
        </p:nvSpPr>
        <p:spPr>
          <a:xfrm>
            <a:off x="811691" y="2699057"/>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a:t>Click to edit text</a:t>
            </a:r>
          </a:p>
        </p:txBody>
      </p:sp>
      <p:sp>
        <p:nvSpPr>
          <p:cNvPr id="14" name="Text Placeholder 12">
            <a:extLst>
              <a:ext uri="{FF2B5EF4-FFF2-40B4-BE49-F238E27FC236}">
                <a16:creationId xmlns:a16="http://schemas.microsoft.com/office/drawing/2014/main" id="{F68A0033-C89B-3845-AC98-6144AE6CDE82}"/>
              </a:ext>
            </a:extLst>
          </p:cNvPr>
          <p:cNvSpPr>
            <a:spLocks noGrp="1"/>
          </p:cNvSpPr>
          <p:nvPr>
            <p:ph type="body" sz="quarter" idx="15" hasCustomPrompt="1"/>
          </p:nvPr>
        </p:nvSpPr>
        <p:spPr>
          <a:xfrm>
            <a:off x="4828107" y="1834547"/>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a:t>X</a:t>
            </a:r>
          </a:p>
        </p:txBody>
      </p:sp>
      <p:sp>
        <p:nvSpPr>
          <p:cNvPr id="15" name="Text Placeholder 12">
            <a:extLst>
              <a:ext uri="{FF2B5EF4-FFF2-40B4-BE49-F238E27FC236}">
                <a16:creationId xmlns:a16="http://schemas.microsoft.com/office/drawing/2014/main" id="{75F42677-B11E-C045-8667-FD82BE35A614}"/>
              </a:ext>
            </a:extLst>
          </p:cNvPr>
          <p:cNvSpPr>
            <a:spLocks noGrp="1"/>
          </p:cNvSpPr>
          <p:nvPr>
            <p:ph type="body" sz="quarter" idx="16" hasCustomPrompt="1"/>
          </p:nvPr>
        </p:nvSpPr>
        <p:spPr>
          <a:xfrm>
            <a:off x="4828106" y="2699057"/>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a:t>Click to edit text</a:t>
            </a:r>
          </a:p>
        </p:txBody>
      </p:sp>
      <p:sp>
        <p:nvSpPr>
          <p:cNvPr id="16" name="Text Placeholder 12">
            <a:extLst>
              <a:ext uri="{FF2B5EF4-FFF2-40B4-BE49-F238E27FC236}">
                <a16:creationId xmlns:a16="http://schemas.microsoft.com/office/drawing/2014/main" id="{B2FC97BD-CFF7-6045-BB67-8E75962F04D9}"/>
              </a:ext>
            </a:extLst>
          </p:cNvPr>
          <p:cNvSpPr>
            <a:spLocks noGrp="1"/>
          </p:cNvSpPr>
          <p:nvPr>
            <p:ph type="body" sz="quarter" idx="17" hasCustomPrompt="1"/>
          </p:nvPr>
        </p:nvSpPr>
        <p:spPr>
          <a:xfrm>
            <a:off x="8844523" y="1834547"/>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a:t>X</a:t>
            </a:r>
          </a:p>
        </p:txBody>
      </p:sp>
      <p:sp>
        <p:nvSpPr>
          <p:cNvPr id="19" name="Text Placeholder 12">
            <a:extLst>
              <a:ext uri="{FF2B5EF4-FFF2-40B4-BE49-F238E27FC236}">
                <a16:creationId xmlns:a16="http://schemas.microsoft.com/office/drawing/2014/main" id="{01A4595D-654E-6D4D-98CB-E320DC52103D}"/>
              </a:ext>
            </a:extLst>
          </p:cNvPr>
          <p:cNvSpPr>
            <a:spLocks noGrp="1"/>
          </p:cNvSpPr>
          <p:nvPr>
            <p:ph type="body" sz="quarter" idx="18" hasCustomPrompt="1"/>
          </p:nvPr>
        </p:nvSpPr>
        <p:spPr>
          <a:xfrm>
            <a:off x="8844522" y="2699057"/>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a:t>Click to edit text</a:t>
            </a:r>
          </a:p>
        </p:txBody>
      </p:sp>
      <p:sp>
        <p:nvSpPr>
          <p:cNvPr id="20" name="Text Placeholder 12">
            <a:extLst>
              <a:ext uri="{FF2B5EF4-FFF2-40B4-BE49-F238E27FC236}">
                <a16:creationId xmlns:a16="http://schemas.microsoft.com/office/drawing/2014/main" id="{EB21FB74-C7FA-AB46-9352-59162B2B92FF}"/>
              </a:ext>
            </a:extLst>
          </p:cNvPr>
          <p:cNvSpPr>
            <a:spLocks noGrp="1"/>
          </p:cNvSpPr>
          <p:nvPr>
            <p:ph type="body" sz="quarter" idx="19" hasCustomPrompt="1"/>
          </p:nvPr>
        </p:nvSpPr>
        <p:spPr>
          <a:xfrm>
            <a:off x="811692" y="4195782"/>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a:t>X</a:t>
            </a:r>
          </a:p>
        </p:txBody>
      </p:sp>
      <p:sp>
        <p:nvSpPr>
          <p:cNvPr id="23" name="Text Placeholder 12">
            <a:extLst>
              <a:ext uri="{FF2B5EF4-FFF2-40B4-BE49-F238E27FC236}">
                <a16:creationId xmlns:a16="http://schemas.microsoft.com/office/drawing/2014/main" id="{C28FD957-6B46-9347-A764-F13D638CEA6A}"/>
              </a:ext>
            </a:extLst>
          </p:cNvPr>
          <p:cNvSpPr>
            <a:spLocks noGrp="1"/>
          </p:cNvSpPr>
          <p:nvPr>
            <p:ph type="body" sz="quarter" idx="20" hasCustomPrompt="1"/>
          </p:nvPr>
        </p:nvSpPr>
        <p:spPr>
          <a:xfrm>
            <a:off x="811691" y="5060292"/>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a:t>Click to edit text</a:t>
            </a:r>
          </a:p>
        </p:txBody>
      </p:sp>
      <p:sp>
        <p:nvSpPr>
          <p:cNvPr id="24" name="Text Placeholder 12">
            <a:extLst>
              <a:ext uri="{FF2B5EF4-FFF2-40B4-BE49-F238E27FC236}">
                <a16:creationId xmlns:a16="http://schemas.microsoft.com/office/drawing/2014/main" id="{DF0C1948-7809-9B42-A858-3456D0F00990}"/>
              </a:ext>
            </a:extLst>
          </p:cNvPr>
          <p:cNvSpPr>
            <a:spLocks noGrp="1"/>
          </p:cNvSpPr>
          <p:nvPr>
            <p:ph type="body" sz="quarter" idx="21" hasCustomPrompt="1"/>
          </p:nvPr>
        </p:nvSpPr>
        <p:spPr>
          <a:xfrm>
            <a:off x="4828107" y="4195782"/>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a:t>X</a:t>
            </a:r>
          </a:p>
        </p:txBody>
      </p:sp>
      <p:sp>
        <p:nvSpPr>
          <p:cNvPr id="27" name="Text Placeholder 12">
            <a:extLst>
              <a:ext uri="{FF2B5EF4-FFF2-40B4-BE49-F238E27FC236}">
                <a16:creationId xmlns:a16="http://schemas.microsoft.com/office/drawing/2014/main" id="{0B455E37-D086-B040-9899-BE4DDCEC788E}"/>
              </a:ext>
            </a:extLst>
          </p:cNvPr>
          <p:cNvSpPr>
            <a:spLocks noGrp="1"/>
          </p:cNvSpPr>
          <p:nvPr>
            <p:ph type="body" sz="quarter" idx="22" hasCustomPrompt="1"/>
          </p:nvPr>
        </p:nvSpPr>
        <p:spPr>
          <a:xfrm>
            <a:off x="4828106" y="5060292"/>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a:t>Click to edit text</a:t>
            </a:r>
          </a:p>
        </p:txBody>
      </p:sp>
      <p:sp>
        <p:nvSpPr>
          <p:cNvPr id="28" name="Text Placeholder 12">
            <a:extLst>
              <a:ext uri="{FF2B5EF4-FFF2-40B4-BE49-F238E27FC236}">
                <a16:creationId xmlns:a16="http://schemas.microsoft.com/office/drawing/2014/main" id="{487CAD2E-467B-2342-AC48-6B30545BEBFF}"/>
              </a:ext>
            </a:extLst>
          </p:cNvPr>
          <p:cNvSpPr>
            <a:spLocks noGrp="1"/>
          </p:cNvSpPr>
          <p:nvPr>
            <p:ph type="body" sz="quarter" idx="23" hasCustomPrompt="1"/>
          </p:nvPr>
        </p:nvSpPr>
        <p:spPr>
          <a:xfrm>
            <a:off x="8844523" y="4195782"/>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a:t>X</a:t>
            </a:r>
          </a:p>
        </p:txBody>
      </p:sp>
      <p:sp>
        <p:nvSpPr>
          <p:cNvPr id="29" name="Text Placeholder 12">
            <a:extLst>
              <a:ext uri="{FF2B5EF4-FFF2-40B4-BE49-F238E27FC236}">
                <a16:creationId xmlns:a16="http://schemas.microsoft.com/office/drawing/2014/main" id="{C953DE53-E537-B148-BFCD-006FB05D6B61}"/>
              </a:ext>
            </a:extLst>
          </p:cNvPr>
          <p:cNvSpPr>
            <a:spLocks noGrp="1"/>
          </p:cNvSpPr>
          <p:nvPr>
            <p:ph type="body" sz="quarter" idx="24" hasCustomPrompt="1"/>
          </p:nvPr>
        </p:nvSpPr>
        <p:spPr>
          <a:xfrm>
            <a:off x="8844522" y="5060292"/>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a:t>Click to edit text</a:t>
            </a:r>
          </a:p>
        </p:txBody>
      </p:sp>
      <p:cxnSp>
        <p:nvCxnSpPr>
          <p:cNvPr id="30" name="Straight Connector 29">
            <a:extLst>
              <a:ext uri="{FF2B5EF4-FFF2-40B4-BE49-F238E27FC236}">
                <a16:creationId xmlns:a16="http://schemas.microsoft.com/office/drawing/2014/main" id="{1CC3A796-4D3F-0646-A25F-359439280646}"/>
              </a:ext>
            </a:extLst>
          </p:cNvPr>
          <p:cNvCxnSpPr>
            <a:cxnSpLocks/>
          </p:cNvCxnSpPr>
          <p:nvPr userDrawn="1"/>
        </p:nvCxnSpPr>
        <p:spPr>
          <a:xfrm>
            <a:off x="8240402" y="1421226"/>
            <a:ext cx="0" cy="4795069"/>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3D1B91B-4604-724C-A777-7EE5DEAD4C36}"/>
              </a:ext>
            </a:extLst>
          </p:cNvPr>
          <p:cNvCxnSpPr>
            <a:cxnSpLocks/>
          </p:cNvCxnSpPr>
          <p:nvPr userDrawn="1"/>
        </p:nvCxnSpPr>
        <p:spPr>
          <a:xfrm>
            <a:off x="4313861" y="1435402"/>
            <a:ext cx="0" cy="4764547"/>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BFFEA0D-2515-EC4E-96D2-60A9566402E9}"/>
              </a:ext>
            </a:extLst>
          </p:cNvPr>
          <p:cNvCxnSpPr>
            <a:cxnSpLocks/>
          </p:cNvCxnSpPr>
          <p:nvPr userDrawn="1"/>
        </p:nvCxnSpPr>
        <p:spPr>
          <a:xfrm flipH="1">
            <a:off x="0" y="3738282"/>
            <a:ext cx="12192001" cy="0"/>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7D611AD1-886E-FE4D-9870-E30FE6FA135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Tree>
    <p:extLst>
      <p:ext uri="{BB962C8B-B14F-4D97-AF65-F5344CB8AC3E}">
        <p14:creationId xmlns:p14="http://schemas.microsoft.com/office/powerpoint/2010/main" val="3222810483"/>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Statistics (Four) 1">
    <p:spTree>
      <p:nvGrpSpPr>
        <p:cNvPr id="1" name=""/>
        <p:cNvGrpSpPr/>
        <p:nvPr/>
      </p:nvGrpSpPr>
      <p:grpSpPr>
        <a:xfrm>
          <a:off x="0" y="0"/>
          <a:ext cx="0" cy="0"/>
          <a:chOff x="0" y="0"/>
          <a:chExt cx="0" cy="0"/>
        </a:xfrm>
      </p:grpSpPr>
      <p:cxnSp>
        <p:nvCxnSpPr>
          <p:cNvPr id="18" name="Straight Connector 17">
            <a:extLst>
              <a:ext uri="{FF2B5EF4-FFF2-40B4-BE49-F238E27FC236}">
                <a16:creationId xmlns:a16="http://schemas.microsoft.com/office/drawing/2014/main" id="{4660E76E-99AA-BC4B-A43B-42E11B6FF771}"/>
              </a:ext>
            </a:extLst>
          </p:cNvPr>
          <p:cNvCxnSpPr>
            <a:cxnSpLocks/>
          </p:cNvCxnSpPr>
          <p:nvPr userDrawn="1"/>
        </p:nvCxnSpPr>
        <p:spPr>
          <a:xfrm>
            <a:off x="8240402" y="1435402"/>
            <a:ext cx="0" cy="4763265"/>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98BE8A8-D54A-0348-BBE0-33D3BA81F53F}"/>
              </a:ext>
            </a:extLst>
          </p:cNvPr>
          <p:cNvCxnSpPr>
            <a:cxnSpLocks/>
          </p:cNvCxnSpPr>
          <p:nvPr userDrawn="1"/>
        </p:nvCxnSpPr>
        <p:spPr>
          <a:xfrm flipH="1">
            <a:off x="4302002" y="3738282"/>
            <a:ext cx="7889999" cy="0"/>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sp>
        <p:nvSpPr>
          <p:cNvPr id="27" name="Text Placeholder 8">
            <a:extLst>
              <a:ext uri="{FF2B5EF4-FFF2-40B4-BE49-F238E27FC236}">
                <a16:creationId xmlns:a16="http://schemas.microsoft.com/office/drawing/2014/main" id="{7D108C10-4F95-C346-95C0-2C21E56D620B}"/>
              </a:ext>
            </a:extLst>
          </p:cNvPr>
          <p:cNvSpPr>
            <a:spLocks noGrp="1"/>
          </p:cNvSpPr>
          <p:nvPr>
            <p:ph type="body" sz="quarter" idx="10"/>
          </p:nvPr>
        </p:nvSpPr>
        <p:spPr>
          <a:xfrm>
            <a:off x="4839031" y="490424"/>
            <a:ext cx="7048170"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US"/>
              <a:t>Click to edit Master text styles</a:t>
            </a:r>
          </a:p>
        </p:txBody>
      </p:sp>
      <p:sp>
        <p:nvSpPr>
          <p:cNvPr id="33" name="Text Placeholder 12">
            <a:extLst>
              <a:ext uri="{FF2B5EF4-FFF2-40B4-BE49-F238E27FC236}">
                <a16:creationId xmlns:a16="http://schemas.microsoft.com/office/drawing/2014/main" id="{B48095D0-4743-7244-A0D1-F9206D4FF382}"/>
              </a:ext>
            </a:extLst>
          </p:cNvPr>
          <p:cNvSpPr>
            <a:spLocks noGrp="1"/>
          </p:cNvSpPr>
          <p:nvPr>
            <p:ph type="body" sz="quarter" idx="15" hasCustomPrompt="1"/>
          </p:nvPr>
        </p:nvSpPr>
        <p:spPr>
          <a:xfrm>
            <a:off x="4828107" y="1834547"/>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a:t>X</a:t>
            </a:r>
          </a:p>
        </p:txBody>
      </p:sp>
      <p:sp>
        <p:nvSpPr>
          <p:cNvPr id="34" name="Text Placeholder 12">
            <a:extLst>
              <a:ext uri="{FF2B5EF4-FFF2-40B4-BE49-F238E27FC236}">
                <a16:creationId xmlns:a16="http://schemas.microsoft.com/office/drawing/2014/main" id="{490B8376-682B-CF4B-A6D1-8CFE0FF5BCD8}"/>
              </a:ext>
            </a:extLst>
          </p:cNvPr>
          <p:cNvSpPr>
            <a:spLocks noGrp="1"/>
          </p:cNvSpPr>
          <p:nvPr>
            <p:ph type="body" sz="quarter" idx="16" hasCustomPrompt="1"/>
          </p:nvPr>
        </p:nvSpPr>
        <p:spPr>
          <a:xfrm>
            <a:off x="4828106" y="2699057"/>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a:t>Click to edit text</a:t>
            </a:r>
          </a:p>
        </p:txBody>
      </p:sp>
      <p:sp>
        <p:nvSpPr>
          <p:cNvPr id="35" name="Text Placeholder 12">
            <a:extLst>
              <a:ext uri="{FF2B5EF4-FFF2-40B4-BE49-F238E27FC236}">
                <a16:creationId xmlns:a16="http://schemas.microsoft.com/office/drawing/2014/main" id="{557A632D-BEA5-BF41-89A5-89DAEBEB60CC}"/>
              </a:ext>
            </a:extLst>
          </p:cNvPr>
          <p:cNvSpPr>
            <a:spLocks noGrp="1"/>
          </p:cNvSpPr>
          <p:nvPr>
            <p:ph type="body" sz="quarter" idx="17" hasCustomPrompt="1"/>
          </p:nvPr>
        </p:nvSpPr>
        <p:spPr>
          <a:xfrm>
            <a:off x="8844523" y="1834547"/>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a:t>X</a:t>
            </a:r>
          </a:p>
        </p:txBody>
      </p:sp>
      <p:sp>
        <p:nvSpPr>
          <p:cNvPr id="36" name="Text Placeholder 12">
            <a:extLst>
              <a:ext uri="{FF2B5EF4-FFF2-40B4-BE49-F238E27FC236}">
                <a16:creationId xmlns:a16="http://schemas.microsoft.com/office/drawing/2014/main" id="{53BB4DCE-E931-514E-BF8B-91554D58FADB}"/>
              </a:ext>
            </a:extLst>
          </p:cNvPr>
          <p:cNvSpPr>
            <a:spLocks noGrp="1"/>
          </p:cNvSpPr>
          <p:nvPr>
            <p:ph type="body" sz="quarter" idx="18" hasCustomPrompt="1"/>
          </p:nvPr>
        </p:nvSpPr>
        <p:spPr>
          <a:xfrm>
            <a:off x="8844522" y="2699057"/>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a:t>Click to edit text</a:t>
            </a:r>
          </a:p>
        </p:txBody>
      </p:sp>
      <p:sp>
        <p:nvSpPr>
          <p:cNvPr id="37" name="Text Placeholder 12">
            <a:extLst>
              <a:ext uri="{FF2B5EF4-FFF2-40B4-BE49-F238E27FC236}">
                <a16:creationId xmlns:a16="http://schemas.microsoft.com/office/drawing/2014/main" id="{C66B8A6B-9B51-2649-8A3F-E29C696C1D74}"/>
              </a:ext>
            </a:extLst>
          </p:cNvPr>
          <p:cNvSpPr>
            <a:spLocks noGrp="1"/>
          </p:cNvSpPr>
          <p:nvPr>
            <p:ph type="body" sz="quarter" idx="21" hasCustomPrompt="1"/>
          </p:nvPr>
        </p:nvSpPr>
        <p:spPr>
          <a:xfrm>
            <a:off x="4828107" y="4195782"/>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a:t>X</a:t>
            </a:r>
          </a:p>
        </p:txBody>
      </p:sp>
      <p:sp>
        <p:nvSpPr>
          <p:cNvPr id="38" name="Text Placeholder 12">
            <a:extLst>
              <a:ext uri="{FF2B5EF4-FFF2-40B4-BE49-F238E27FC236}">
                <a16:creationId xmlns:a16="http://schemas.microsoft.com/office/drawing/2014/main" id="{6CF556F2-5D09-F443-8925-71F46600BF23}"/>
              </a:ext>
            </a:extLst>
          </p:cNvPr>
          <p:cNvSpPr>
            <a:spLocks noGrp="1"/>
          </p:cNvSpPr>
          <p:nvPr>
            <p:ph type="body" sz="quarter" idx="22" hasCustomPrompt="1"/>
          </p:nvPr>
        </p:nvSpPr>
        <p:spPr>
          <a:xfrm>
            <a:off x="4828106" y="5060292"/>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a:t>Click to edit text</a:t>
            </a:r>
          </a:p>
        </p:txBody>
      </p:sp>
      <p:sp>
        <p:nvSpPr>
          <p:cNvPr id="39" name="Text Placeholder 12">
            <a:extLst>
              <a:ext uri="{FF2B5EF4-FFF2-40B4-BE49-F238E27FC236}">
                <a16:creationId xmlns:a16="http://schemas.microsoft.com/office/drawing/2014/main" id="{C0EB5F5D-F252-0946-9585-9C8903B792A3}"/>
              </a:ext>
            </a:extLst>
          </p:cNvPr>
          <p:cNvSpPr>
            <a:spLocks noGrp="1"/>
          </p:cNvSpPr>
          <p:nvPr>
            <p:ph type="body" sz="quarter" idx="23" hasCustomPrompt="1"/>
          </p:nvPr>
        </p:nvSpPr>
        <p:spPr>
          <a:xfrm>
            <a:off x="8844523" y="4195782"/>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a:t>X</a:t>
            </a:r>
          </a:p>
        </p:txBody>
      </p:sp>
      <p:sp>
        <p:nvSpPr>
          <p:cNvPr id="40" name="Text Placeholder 12">
            <a:extLst>
              <a:ext uri="{FF2B5EF4-FFF2-40B4-BE49-F238E27FC236}">
                <a16:creationId xmlns:a16="http://schemas.microsoft.com/office/drawing/2014/main" id="{ED51DB82-9946-7643-9E64-ABFE22C35A18}"/>
              </a:ext>
            </a:extLst>
          </p:cNvPr>
          <p:cNvSpPr>
            <a:spLocks noGrp="1"/>
          </p:cNvSpPr>
          <p:nvPr>
            <p:ph type="body" sz="quarter" idx="24" hasCustomPrompt="1"/>
          </p:nvPr>
        </p:nvSpPr>
        <p:spPr>
          <a:xfrm>
            <a:off x="8844522" y="5060292"/>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a:t>Click to edit text</a:t>
            </a:r>
          </a:p>
        </p:txBody>
      </p:sp>
      <p:pic>
        <p:nvPicPr>
          <p:cNvPr id="14" name="Picture 13">
            <a:extLst>
              <a:ext uri="{FF2B5EF4-FFF2-40B4-BE49-F238E27FC236}">
                <a16:creationId xmlns:a16="http://schemas.microsoft.com/office/drawing/2014/main" id="{041AE885-FD8A-254B-9C41-109076A7455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8468"/>
            <a:ext cx="4302004" cy="6866468"/>
          </a:xfrm>
          <a:prstGeom prst="rect">
            <a:avLst/>
          </a:prstGeom>
        </p:spPr>
      </p:pic>
      <p:pic>
        <p:nvPicPr>
          <p:cNvPr id="17" name="Picture 16">
            <a:extLst>
              <a:ext uri="{FF2B5EF4-FFF2-40B4-BE49-F238E27FC236}">
                <a16:creationId xmlns:a16="http://schemas.microsoft.com/office/drawing/2014/main" id="{76541411-F9B6-5043-98E5-7F4B7A126DA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658788" y="0"/>
            <a:ext cx="3649144" cy="6858000"/>
          </a:xfrm>
          <a:prstGeom prst="rect">
            <a:avLst/>
          </a:prstGeom>
        </p:spPr>
      </p:pic>
      <p:sp>
        <p:nvSpPr>
          <p:cNvPr id="16" name="Text Placeholder 5">
            <a:extLst>
              <a:ext uri="{FF2B5EF4-FFF2-40B4-BE49-F238E27FC236}">
                <a16:creationId xmlns:a16="http://schemas.microsoft.com/office/drawing/2014/main" id="{3F695266-F17D-47A1-A85B-18F1E63630D9}"/>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FORTESCUE FUTURE INDUSTRIES</a:t>
            </a:r>
          </a:p>
        </p:txBody>
      </p:sp>
    </p:spTree>
    <p:extLst>
      <p:ext uri="{BB962C8B-B14F-4D97-AF65-F5344CB8AC3E}">
        <p14:creationId xmlns:p14="http://schemas.microsoft.com/office/powerpoint/2010/main" val="451059457"/>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Statistics (Four) 2">
    <p:spTree>
      <p:nvGrpSpPr>
        <p:cNvPr id="1" name=""/>
        <p:cNvGrpSpPr/>
        <p:nvPr/>
      </p:nvGrpSpPr>
      <p:grpSpPr>
        <a:xfrm>
          <a:off x="0" y="0"/>
          <a:ext cx="0" cy="0"/>
          <a:chOff x="0" y="0"/>
          <a:chExt cx="0" cy="0"/>
        </a:xfrm>
      </p:grpSpPr>
      <p:cxnSp>
        <p:nvCxnSpPr>
          <p:cNvPr id="18" name="Straight Connector 17">
            <a:extLst>
              <a:ext uri="{FF2B5EF4-FFF2-40B4-BE49-F238E27FC236}">
                <a16:creationId xmlns:a16="http://schemas.microsoft.com/office/drawing/2014/main" id="{4660E76E-99AA-BC4B-A43B-42E11B6FF771}"/>
              </a:ext>
            </a:extLst>
          </p:cNvPr>
          <p:cNvCxnSpPr>
            <a:cxnSpLocks/>
          </p:cNvCxnSpPr>
          <p:nvPr userDrawn="1"/>
        </p:nvCxnSpPr>
        <p:spPr>
          <a:xfrm>
            <a:off x="8240402" y="1435402"/>
            <a:ext cx="0" cy="4763265"/>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98BE8A8-D54A-0348-BBE0-33D3BA81F53F}"/>
              </a:ext>
            </a:extLst>
          </p:cNvPr>
          <p:cNvCxnSpPr>
            <a:cxnSpLocks/>
          </p:cNvCxnSpPr>
          <p:nvPr userDrawn="1"/>
        </p:nvCxnSpPr>
        <p:spPr>
          <a:xfrm flipH="1">
            <a:off x="4168588" y="3738282"/>
            <a:ext cx="8023413" cy="0"/>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sp>
        <p:nvSpPr>
          <p:cNvPr id="26" name="Text Placeholder 8">
            <a:extLst>
              <a:ext uri="{FF2B5EF4-FFF2-40B4-BE49-F238E27FC236}">
                <a16:creationId xmlns:a16="http://schemas.microsoft.com/office/drawing/2014/main" id="{FB8CC451-F513-DF48-A567-BFE73E46DB6D}"/>
              </a:ext>
            </a:extLst>
          </p:cNvPr>
          <p:cNvSpPr>
            <a:spLocks noGrp="1"/>
          </p:cNvSpPr>
          <p:nvPr>
            <p:ph type="body" sz="quarter" idx="10"/>
          </p:nvPr>
        </p:nvSpPr>
        <p:spPr>
          <a:xfrm>
            <a:off x="4839031" y="490424"/>
            <a:ext cx="7021276"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US"/>
              <a:t>Click to edit Master text styles</a:t>
            </a:r>
          </a:p>
        </p:txBody>
      </p:sp>
      <p:sp>
        <p:nvSpPr>
          <p:cNvPr id="14" name="Text Placeholder 12">
            <a:extLst>
              <a:ext uri="{FF2B5EF4-FFF2-40B4-BE49-F238E27FC236}">
                <a16:creationId xmlns:a16="http://schemas.microsoft.com/office/drawing/2014/main" id="{2D92853E-BDA4-DE49-B72C-462D359E09E8}"/>
              </a:ext>
            </a:extLst>
          </p:cNvPr>
          <p:cNvSpPr>
            <a:spLocks noGrp="1"/>
          </p:cNvSpPr>
          <p:nvPr>
            <p:ph type="body" sz="quarter" idx="15" hasCustomPrompt="1"/>
          </p:nvPr>
        </p:nvSpPr>
        <p:spPr>
          <a:xfrm>
            <a:off x="4828107" y="1834547"/>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a:t>X</a:t>
            </a:r>
          </a:p>
        </p:txBody>
      </p:sp>
      <p:sp>
        <p:nvSpPr>
          <p:cNvPr id="15" name="Text Placeholder 12">
            <a:extLst>
              <a:ext uri="{FF2B5EF4-FFF2-40B4-BE49-F238E27FC236}">
                <a16:creationId xmlns:a16="http://schemas.microsoft.com/office/drawing/2014/main" id="{B44FBB58-57DC-884E-B575-68525E8097E9}"/>
              </a:ext>
            </a:extLst>
          </p:cNvPr>
          <p:cNvSpPr>
            <a:spLocks noGrp="1"/>
          </p:cNvSpPr>
          <p:nvPr>
            <p:ph type="body" sz="quarter" idx="16" hasCustomPrompt="1"/>
          </p:nvPr>
        </p:nvSpPr>
        <p:spPr>
          <a:xfrm>
            <a:off x="4828106" y="2699057"/>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a:t>Click to edit text</a:t>
            </a:r>
          </a:p>
        </p:txBody>
      </p:sp>
      <p:sp>
        <p:nvSpPr>
          <p:cNvPr id="19" name="Text Placeholder 12">
            <a:extLst>
              <a:ext uri="{FF2B5EF4-FFF2-40B4-BE49-F238E27FC236}">
                <a16:creationId xmlns:a16="http://schemas.microsoft.com/office/drawing/2014/main" id="{47CB15FA-518F-B54B-99B8-8A35DF4E1196}"/>
              </a:ext>
            </a:extLst>
          </p:cNvPr>
          <p:cNvSpPr>
            <a:spLocks noGrp="1"/>
          </p:cNvSpPr>
          <p:nvPr>
            <p:ph type="body" sz="quarter" idx="17" hasCustomPrompt="1"/>
          </p:nvPr>
        </p:nvSpPr>
        <p:spPr>
          <a:xfrm>
            <a:off x="8844523" y="1834547"/>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a:t>X</a:t>
            </a:r>
          </a:p>
        </p:txBody>
      </p:sp>
      <p:sp>
        <p:nvSpPr>
          <p:cNvPr id="21" name="Text Placeholder 12">
            <a:extLst>
              <a:ext uri="{FF2B5EF4-FFF2-40B4-BE49-F238E27FC236}">
                <a16:creationId xmlns:a16="http://schemas.microsoft.com/office/drawing/2014/main" id="{DB7E8554-76C7-E144-960D-3ADB40CD2210}"/>
              </a:ext>
            </a:extLst>
          </p:cNvPr>
          <p:cNvSpPr>
            <a:spLocks noGrp="1"/>
          </p:cNvSpPr>
          <p:nvPr>
            <p:ph type="body" sz="quarter" idx="18" hasCustomPrompt="1"/>
          </p:nvPr>
        </p:nvSpPr>
        <p:spPr>
          <a:xfrm>
            <a:off x="8844522" y="2699057"/>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a:t>Click to edit text</a:t>
            </a:r>
          </a:p>
        </p:txBody>
      </p:sp>
      <p:sp>
        <p:nvSpPr>
          <p:cNvPr id="23" name="Text Placeholder 12">
            <a:extLst>
              <a:ext uri="{FF2B5EF4-FFF2-40B4-BE49-F238E27FC236}">
                <a16:creationId xmlns:a16="http://schemas.microsoft.com/office/drawing/2014/main" id="{AD83EF6D-585A-DC4A-B584-6E0332BEA254}"/>
              </a:ext>
            </a:extLst>
          </p:cNvPr>
          <p:cNvSpPr>
            <a:spLocks noGrp="1"/>
          </p:cNvSpPr>
          <p:nvPr>
            <p:ph type="body" sz="quarter" idx="21" hasCustomPrompt="1"/>
          </p:nvPr>
        </p:nvSpPr>
        <p:spPr>
          <a:xfrm>
            <a:off x="4828107" y="4195782"/>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a:t>X</a:t>
            </a:r>
          </a:p>
        </p:txBody>
      </p:sp>
      <p:sp>
        <p:nvSpPr>
          <p:cNvPr id="24" name="Text Placeholder 12">
            <a:extLst>
              <a:ext uri="{FF2B5EF4-FFF2-40B4-BE49-F238E27FC236}">
                <a16:creationId xmlns:a16="http://schemas.microsoft.com/office/drawing/2014/main" id="{501B20FD-1C9F-BD42-B504-137108E896AB}"/>
              </a:ext>
            </a:extLst>
          </p:cNvPr>
          <p:cNvSpPr>
            <a:spLocks noGrp="1"/>
          </p:cNvSpPr>
          <p:nvPr>
            <p:ph type="body" sz="quarter" idx="22" hasCustomPrompt="1"/>
          </p:nvPr>
        </p:nvSpPr>
        <p:spPr>
          <a:xfrm>
            <a:off x="4828106" y="5060292"/>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a:t>Click to edit text</a:t>
            </a:r>
          </a:p>
        </p:txBody>
      </p:sp>
      <p:sp>
        <p:nvSpPr>
          <p:cNvPr id="27" name="Text Placeholder 12">
            <a:extLst>
              <a:ext uri="{FF2B5EF4-FFF2-40B4-BE49-F238E27FC236}">
                <a16:creationId xmlns:a16="http://schemas.microsoft.com/office/drawing/2014/main" id="{646EF607-45B9-554B-BA91-15A7B666E929}"/>
              </a:ext>
            </a:extLst>
          </p:cNvPr>
          <p:cNvSpPr>
            <a:spLocks noGrp="1"/>
          </p:cNvSpPr>
          <p:nvPr>
            <p:ph type="body" sz="quarter" idx="23" hasCustomPrompt="1"/>
          </p:nvPr>
        </p:nvSpPr>
        <p:spPr>
          <a:xfrm>
            <a:off x="8844523" y="4195782"/>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a:t>X</a:t>
            </a:r>
          </a:p>
        </p:txBody>
      </p:sp>
      <p:sp>
        <p:nvSpPr>
          <p:cNvPr id="28" name="Text Placeholder 12">
            <a:extLst>
              <a:ext uri="{FF2B5EF4-FFF2-40B4-BE49-F238E27FC236}">
                <a16:creationId xmlns:a16="http://schemas.microsoft.com/office/drawing/2014/main" id="{34614D16-F073-864C-BA94-91E3FB2A74E7}"/>
              </a:ext>
            </a:extLst>
          </p:cNvPr>
          <p:cNvSpPr>
            <a:spLocks noGrp="1"/>
          </p:cNvSpPr>
          <p:nvPr>
            <p:ph type="body" sz="quarter" idx="24" hasCustomPrompt="1"/>
          </p:nvPr>
        </p:nvSpPr>
        <p:spPr>
          <a:xfrm>
            <a:off x="8844522" y="5060292"/>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a:t>Click to edit text</a:t>
            </a:r>
          </a:p>
        </p:txBody>
      </p:sp>
      <p:pic>
        <p:nvPicPr>
          <p:cNvPr id="16" name="Picture 15">
            <a:extLst>
              <a:ext uri="{FF2B5EF4-FFF2-40B4-BE49-F238E27FC236}">
                <a16:creationId xmlns:a16="http://schemas.microsoft.com/office/drawing/2014/main" id="{01CFC345-B590-2B4A-9CFF-846D75FD957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8313"/>
            <a:ext cx="4168590" cy="6866313"/>
          </a:xfrm>
          <a:prstGeom prst="rect">
            <a:avLst/>
          </a:prstGeom>
        </p:spPr>
      </p:pic>
      <p:pic>
        <p:nvPicPr>
          <p:cNvPr id="22" name="Picture 21">
            <a:extLst>
              <a:ext uri="{FF2B5EF4-FFF2-40B4-BE49-F238E27FC236}">
                <a16:creationId xmlns:a16="http://schemas.microsoft.com/office/drawing/2014/main" id="{56DC799F-CC13-3243-BCFB-E6ED1F58F289}"/>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658788" y="0"/>
            <a:ext cx="3649144" cy="6858000"/>
          </a:xfrm>
          <a:prstGeom prst="rect">
            <a:avLst/>
          </a:prstGeom>
        </p:spPr>
      </p:pic>
      <p:sp>
        <p:nvSpPr>
          <p:cNvPr id="20" name="Text Placeholder 5">
            <a:extLst>
              <a:ext uri="{FF2B5EF4-FFF2-40B4-BE49-F238E27FC236}">
                <a16:creationId xmlns:a16="http://schemas.microsoft.com/office/drawing/2014/main" id="{18C08EC3-DA5B-4816-9E43-87DB41D5518F}"/>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FORTESCUE FUTURE INDUSTRIES</a:t>
            </a:r>
          </a:p>
        </p:txBody>
      </p:sp>
    </p:spTree>
    <p:extLst>
      <p:ext uri="{BB962C8B-B14F-4D97-AF65-F5344CB8AC3E}">
        <p14:creationId xmlns:p14="http://schemas.microsoft.com/office/powerpoint/2010/main" val="3337574663"/>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Statistics (Four) 3">
    <p:spTree>
      <p:nvGrpSpPr>
        <p:cNvPr id="1" name=""/>
        <p:cNvGrpSpPr/>
        <p:nvPr/>
      </p:nvGrpSpPr>
      <p:grpSpPr>
        <a:xfrm>
          <a:off x="0" y="0"/>
          <a:ext cx="0" cy="0"/>
          <a:chOff x="0" y="0"/>
          <a:chExt cx="0" cy="0"/>
        </a:xfrm>
      </p:grpSpPr>
      <p:pic>
        <p:nvPicPr>
          <p:cNvPr id="3" name="Picture 2" descr="A picture containing sky, outdoor, grass, nature&#10;&#10;Description automatically generated">
            <a:extLst>
              <a:ext uri="{FF2B5EF4-FFF2-40B4-BE49-F238E27FC236}">
                <a16:creationId xmlns:a16="http://schemas.microsoft.com/office/drawing/2014/main" id="{40F9B95A-B530-43BC-9CEF-970807B54F3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912" y="0"/>
            <a:ext cx="4235898" cy="6858000"/>
          </a:xfrm>
          <a:prstGeom prst="rect">
            <a:avLst/>
          </a:prstGeom>
        </p:spPr>
      </p:pic>
      <p:cxnSp>
        <p:nvCxnSpPr>
          <p:cNvPr id="18" name="Straight Connector 17">
            <a:extLst>
              <a:ext uri="{FF2B5EF4-FFF2-40B4-BE49-F238E27FC236}">
                <a16:creationId xmlns:a16="http://schemas.microsoft.com/office/drawing/2014/main" id="{4660E76E-99AA-BC4B-A43B-42E11B6FF771}"/>
              </a:ext>
            </a:extLst>
          </p:cNvPr>
          <p:cNvCxnSpPr>
            <a:cxnSpLocks/>
          </p:cNvCxnSpPr>
          <p:nvPr userDrawn="1"/>
        </p:nvCxnSpPr>
        <p:spPr>
          <a:xfrm>
            <a:off x="8240402" y="1435402"/>
            <a:ext cx="0" cy="4763265"/>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98BE8A8-D54A-0348-BBE0-33D3BA81F53F}"/>
              </a:ext>
            </a:extLst>
          </p:cNvPr>
          <p:cNvCxnSpPr>
            <a:cxnSpLocks/>
          </p:cNvCxnSpPr>
          <p:nvPr userDrawn="1"/>
        </p:nvCxnSpPr>
        <p:spPr>
          <a:xfrm flipH="1">
            <a:off x="4168588" y="3738282"/>
            <a:ext cx="8023413" cy="0"/>
          </a:xfrm>
          <a:prstGeom prst="line">
            <a:avLst/>
          </a:prstGeom>
          <a:ln w="12700">
            <a:solidFill>
              <a:srgbClr val="00FF33"/>
            </a:solidFill>
          </a:ln>
        </p:spPr>
        <p:style>
          <a:lnRef idx="1">
            <a:schemeClr val="accent1"/>
          </a:lnRef>
          <a:fillRef idx="0">
            <a:schemeClr val="accent1"/>
          </a:fillRef>
          <a:effectRef idx="0">
            <a:schemeClr val="accent1"/>
          </a:effectRef>
          <a:fontRef idx="minor">
            <a:schemeClr val="tx1"/>
          </a:fontRef>
        </p:style>
      </p:cxnSp>
      <p:sp>
        <p:nvSpPr>
          <p:cNvPr id="26" name="Text Placeholder 8">
            <a:extLst>
              <a:ext uri="{FF2B5EF4-FFF2-40B4-BE49-F238E27FC236}">
                <a16:creationId xmlns:a16="http://schemas.microsoft.com/office/drawing/2014/main" id="{FB8CC451-F513-DF48-A567-BFE73E46DB6D}"/>
              </a:ext>
            </a:extLst>
          </p:cNvPr>
          <p:cNvSpPr>
            <a:spLocks noGrp="1"/>
          </p:cNvSpPr>
          <p:nvPr>
            <p:ph type="body" sz="quarter" idx="10"/>
          </p:nvPr>
        </p:nvSpPr>
        <p:spPr>
          <a:xfrm>
            <a:off x="4839031" y="490424"/>
            <a:ext cx="7021276" cy="602973"/>
          </a:xfrm>
          <a:prstGeom prst="rect">
            <a:avLst/>
          </a:prstGeom>
        </p:spPr>
        <p:txBody>
          <a:bodyPr lIns="0" tIns="0" rIns="0" bIns="0" anchor="ctr" anchorCtr="0"/>
          <a:lstStyle>
            <a:lvl1pPr marL="0" indent="0">
              <a:lnSpc>
                <a:spcPts val="3600"/>
              </a:lnSpc>
              <a:spcBef>
                <a:spcPts val="0"/>
              </a:spcBef>
              <a:buNone/>
              <a:defRPr sz="4000" b="1" spc="-150">
                <a:solidFill>
                  <a:srgbClr val="13294B"/>
                </a:solidFill>
              </a:defRPr>
            </a:lvl1pPr>
          </a:lstStyle>
          <a:p>
            <a:pPr lvl="0"/>
            <a:r>
              <a:rPr lang="en-US"/>
              <a:t>Click to edit Master text styles</a:t>
            </a:r>
          </a:p>
        </p:txBody>
      </p:sp>
      <p:sp>
        <p:nvSpPr>
          <p:cNvPr id="14" name="Text Placeholder 12">
            <a:extLst>
              <a:ext uri="{FF2B5EF4-FFF2-40B4-BE49-F238E27FC236}">
                <a16:creationId xmlns:a16="http://schemas.microsoft.com/office/drawing/2014/main" id="{2D92853E-BDA4-DE49-B72C-462D359E09E8}"/>
              </a:ext>
            </a:extLst>
          </p:cNvPr>
          <p:cNvSpPr>
            <a:spLocks noGrp="1"/>
          </p:cNvSpPr>
          <p:nvPr>
            <p:ph type="body" sz="quarter" idx="15" hasCustomPrompt="1"/>
          </p:nvPr>
        </p:nvSpPr>
        <p:spPr>
          <a:xfrm>
            <a:off x="4828107" y="1834547"/>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a:t>X</a:t>
            </a:r>
          </a:p>
        </p:txBody>
      </p:sp>
      <p:sp>
        <p:nvSpPr>
          <p:cNvPr id="15" name="Text Placeholder 12">
            <a:extLst>
              <a:ext uri="{FF2B5EF4-FFF2-40B4-BE49-F238E27FC236}">
                <a16:creationId xmlns:a16="http://schemas.microsoft.com/office/drawing/2014/main" id="{B44FBB58-57DC-884E-B575-68525E8097E9}"/>
              </a:ext>
            </a:extLst>
          </p:cNvPr>
          <p:cNvSpPr>
            <a:spLocks noGrp="1"/>
          </p:cNvSpPr>
          <p:nvPr>
            <p:ph type="body" sz="quarter" idx="16" hasCustomPrompt="1"/>
          </p:nvPr>
        </p:nvSpPr>
        <p:spPr>
          <a:xfrm>
            <a:off x="4828106" y="2699057"/>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a:t>Click to edit text</a:t>
            </a:r>
          </a:p>
        </p:txBody>
      </p:sp>
      <p:sp>
        <p:nvSpPr>
          <p:cNvPr id="19" name="Text Placeholder 12">
            <a:extLst>
              <a:ext uri="{FF2B5EF4-FFF2-40B4-BE49-F238E27FC236}">
                <a16:creationId xmlns:a16="http://schemas.microsoft.com/office/drawing/2014/main" id="{47CB15FA-518F-B54B-99B8-8A35DF4E1196}"/>
              </a:ext>
            </a:extLst>
          </p:cNvPr>
          <p:cNvSpPr>
            <a:spLocks noGrp="1"/>
          </p:cNvSpPr>
          <p:nvPr>
            <p:ph type="body" sz="quarter" idx="17" hasCustomPrompt="1"/>
          </p:nvPr>
        </p:nvSpPr>
        <p:spPr>
          <a:xfrm>
            <a:off x="8844523" y="1834547"/>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a:t>X</a:t>
            </a:r>
          </a:p>
        </p:txBody>
      </p:sp>
      <p:sp>
        <p:nvSpPr>
          <p:cNvPr id="21" name="Text Placeholder 12">
            <a:extLst>
              <a:ext uri="{FF2B5EF4-FFF2-40B4-BE49-F238E27FC236}">
                <a16:creationId xmlns:a16="http://schemas.microsoft.com/office/drawing/2014/main" id="{DB7E8554-76C7-E144-960D-3ADB40CD2210}"/>
              </a:ext>
            </a:extLst>
          </p:cNvPr>
          <p:cNvSpPr>
            <a:spLocks noGrp="1"/>
          </p:cNvSpPr>
          <p:nvPr>
            <p:ph type="body" sz="quarter" idx="18" hasCustomPrompt="1"/>
          </p:nvPr>
        </p:nvSpPr>
        <p:spPr>
          <a:xfrm>
            <a:off x="8844522" y="2699057"/>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a:t>Click to edit text</a:t>
            </a:r>
          </a:p>
        </p:txBody>
      </p:sp>
      <p:sp>
        <p:nvSpPr>
          <p:cNvPr id="23" name="Text Placeholder 12">
            <a:extLst>
              <a:ext uri="{FF2B5EF4-FFF2-40B4-BE49-F238E27FC236}">
                <a16:creationId xmlns:a16="http://schemas.microsoft.com/office/drawing/2014/main" id="{AD83EF6D-585A-DC4A-B584-6E0332BEA254}"/>
              </a:ext>
            </a:extLst>
          </p:cNvPr>
          <p:cNvSpPr>
            <a:spLocks noGrp="1"/>
          </p:cNvSpPr>
          <p:nvPr>
            <p:ph type="body" sz="quarter" idx="21" hasCustomPrompt="1"/>
          </p:nvPr>
        </p:nvSpPr>
        <p:spPr>
          <a:xfrm>
            <a:off x="4828107" y="4195782"/>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a:t>X</a:t>
            </a:r>
          </a:p>
        </p:txBody>
      </p:sp>
      <p:sp>
        <p:nvSpPr>
          <p:cNvPr id="24" name="Text Placeholder 12">
            <a:extLst>
              <a:ext uri="{FF2B5EF4-FFF2-40B4-BE49-F238E27FC236}">
                <a16:creationId xmlns:a16="http://schemas.microsoft.com/office/drawing/2014/main" id="{501B20FD-1C9F-BD42-B504-137108E896AB}"/>
              </a:ext>
            </a:extLst>
          </p:cNvPr>
          <p:cNvSpPr>
            <a:spLocks noGrp="1"/>
          </p:cNvSpPr>
          <p:nvPr>
            <p:ph type="body" sz="quarter" idx="22" hasCustomPrompt="1"/>
          </p:nvPr>
        </p:nvSpPr>
        <p:spPr>
          <a:xfrm>
            <a:off x="4828106" y="5060292"/>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a:t>Click to edit text</a:t>
            </a:r>
          </a:p>
        </p:txBody>
      </p:sp>
      <p:sp>
        <p:nvSpPr>
          <p:cNvPr id="27" name="Text Placeholder 12">
            <a:extLst>
              <a:ext uri="{FF2B5EF4-FFF2-40B4-BE49-F238E27FC236}">
                <a16:creationId xmlns:a16="http://schemas.microsoft.com/office/drawing/2014/main" id="{646EF607-45B9-554B-BA91-15A7B666E929}"/>
              </a:ext>
            </a:extLst>
          </p:cNvPr>
          <p:cNvSpPr>
            <a:spLocks noGrp="1"/>
          </p:cNvSpPr>
          <p:nvPr>
            <p:ph type="body" sz="quarter" idx="23" hasCustomPrompt="1"/>
          </p:nvPr>
        </p:nvSpPr>
        <p:spPr>
          <a:xfrm>
            <a:off x="8844523" y="4195782"/>
            <a:ext cx="2876204" cy="947639"/>
          </a:xfrm>
          <a:prstGeom prst="rect">
            <a:avLst/>
          </a:prstGeom>
        </p:spPr>
        <p:txBody>
          <a:bodyPr anchor="b"/>
          <a:lstStyle>
            <a:lvl1pPr marL="0" indent="0">
              <a:lnSpc>
                <a:spcPts val="5600"/>
              </a:lnSpc>
              <a:spcBef>
                <a:spcPts val="0"/>
              </a:spcBef>
              <a:spcAft>
                <a:spcPts val="600"/>
              </a:spcAft>
              <a:buNone/>
              <a:defRPr sz="5000" b="1">
                <a:solidFill>
                  <a:srgbClr val="13294B"/>
                </a:solidFill>
              </a:defRPr>
            </a:lvl1pPr>
            <a:lvl2pPr marL="685800" indent="-228600">
              <a:lnSpc>
                <a:spcPts val="2200"/>
              </a:lnSpc>
              <a:spcBef>
                <a:spcPts val="0"/>
              </a:spcBef>
              <a:spcAft>
                <a:spcPts val="600"/>
              </a:spcAft>
              <a:buFont typeface="Arial" panose="020B0604020202020204" pitchFamily="34" charset="0"/>
              <a:buChar char="–"/>
              <a:defRPr sz="1800">
                <a:solidFill>
                  <a:schemeClr val="tx2"/>
                </a:solidFill>
              </a:defRPr>
            </a:lvl2pPr>
            <a:lvl3pPr>
              <a:lnSpc>
                <a:spcPts val="2200"/>
              </a:lnSpc>
              <a:spcBef>
                <a:spcPts val="0"/>
              </a:spcBef>
              <a:spcAft>
                <a:spcPts val="600"/>
              </a:spcAft>
              <a:defRPr sz="1800">
                <a:solidFill>
                  <a:schemeClr val="tx2"/>
                </a:solidFill>
              </a:defRPr>
            </a:lvl3pPr>
            <a:lvl4pPr marL="1600200" indent="-228600">
              <a:lnSpc>
                <a:spcPts val="2200"/>
              </a:lnSpc>
              <a:spcBef>
                <a:spcPts val="0"/>
              </a:spcBef>
              <a:spcAft>
                <a:spcPts val="600"/>
              </a:spcAft>
              <a:buFont typeface="Arial" panose="020B0604020202020204" pitchFamily="34" charset="0"/>
              <a:buChar char="–"/>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a:t>X</a:t>
            </a:r>
          </a:p>
        </p:txBody>
      </p:sp>
      <p:sp>
        <p:nvSpPr>
          <p:cNvPr id="28" name="Text Placeholder 12">
            <a:extLst>
              <a:ext uri="{FF2B5EF4-FFF2-40B4-BE49-F238E27FC236}">
                <a16:creationId xmlns:a16="http://schemas.microsoft.com/office/drawing/2014/main" id="{34614D16-F073-864C-BA94-91E3FB2A74E7}"/>
              </a:ext>
            </a:extLst>
          </p:cNvPr>
          <p:cNvSpPr>
            <a:spLocks noGrp="1"/>
          </p:cNvSpPr>
          <p:nvPr>
            <p:ph type="body" sz="quarter" idx="24" hasCustomPrompt="1"/>
          </p:nvPr>
        </p:nvSpPr>
        <p:spPr>
          <a:xfrm>
            <a:off x="8844522" y="5060292"/>
            <a:ext cx="2876204" cy="640080"/>
          </a:xfrm>
          <a:prstGeom prst="rect">
            <a:avLst/>
          </a:prstGeom>
        </p:spPr>
        <p:txBody>
          <a:bodyPr/>
          <a:lstStyle>
            <a:lvl1pPr marL="0" indent="0">
              <a:lnSpc>
                <a:spcPts val="2200"/>
              </a:lnSpc>
              <a:spcBef>
                <a:spcPts val="0"/>
              </a:spcBef>
              <a:spcAft>
                <a:spcPts val="0"/>
              </a:spcAft>
              <a:buNone/>
              <a:defRPr sz="1800">
                <a:solidFill>
                  <a:srgbClr val="13294B"/>
                </a:solidFill>
              </a:defRPr>
            </a:lvl1pPr>
            <a:lvl2pPr marL="457200" indent="0">
              <a:lnSpc>
                <a:spcPts val="2200"/>
              </a:lnSpc>
              <a:spcBef>
                <a:spcPts val="0"/>
              </a:spcBef>
              <a:spcAft>
                <a:spcPts val="600"/>
              </a:spcAft>
              <a:buFont typeface="Arial" panose="020B0604020202020204" pitchFamily="34" charset="0"/>
              <a:buNone/>
              <a:defRPr sz="1800">
                <a:solidFill>
                  <a:schemeClr val="tx2"/>
                </a:solidFill>
              </a:defRPr>
            </a:lvl2pPr>
            <a:lvl3pPr marL="914400" indent="0">
              <a:lnSpc>
                <a:spcPts val="2200"/>
              </a:lnSpc>
              <a:spcBef>
                <a:spcPts val="0"/>
              </a:spcBef>
              <a:spcAft>
                <a:spcPts val="600"/>
              </a:spcAft>
              <a:buNone/>
              <a:defRPr sz="1800">
                <a:solidFill>
                  <a:schemeClr val="tx2"/>
                </a:solidFill>
              </a:defRPr>
            </a:lvl3pPr>
            <a:lvl4pPr marL="1371600" indent="0">
              <a:lnSpc>
                <a:spcPts val="2200"/>
              </a:lnSpc>
              <a:spcBef>
                <a:spcPts val="0"/>
              </a:spcBef>
              <a:spcAft>
                <a:spcPts val="600"/>
              </a:spcAft>
              <a:buFont typeface="Arial" panose="020B0604020202020204" pitchFamily="34" charset="0"/>
              <a:buNone/>
              <a:defRPr sz="1800">
                <a:solidFill>
                  <a:schemeClr val="tx2"/>
                </a:solidFill>
              </a:defRPr>
            </a:lvl4pPr>
            <a:lvl5pPr>
              <a:lnSpc>
                <a:spcPts val="2200"/>
              </a:lnSpc>
              <a:spcBef>
                <a:spcPts val="0"/>
              </a:spcBef>
              <a:spcAft>
                <a:spcPts val="600"/>
              </a:spcAft>
              <a:defRPr sz="1800">
                <a:solidFill>
                  <a:schemeClr val="tx2"/>
                </a:solidFill>
              </a:defRPr>
            </a:lvl5pPr>
          </a:lstStyle>
          <a:p>
            <a:pPr lvl="0"/>
            <a:r>
              <a:rPr lang="en-US"/>
              <a:t>Click to edit text</a:t>
            </a:r>
          </a:p>
        </p:txBody>
      </p:sp>
      <p:pic>
        <p:nvPicPr>
          <p:cNvPr id="22" name="Picture 21">
            <a:extLst>
              <a:ext uri="{FF2B5EF4-FFF2-40B4-BE49-F238E27FC236}">
                <a16:creationId xmlns:a16="http://schemas.microsoft.com/office/drawing/2014/main" id="{56DC799F-CC13-3243-BCFB-E6ED1F58F289}"/>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9831" t="3499" r="2635" b="4181"/>
          <a:stretch/>
        </p:blipFill>
        <p:spPr>
          <a:xfrm>
            <a:off x="658788" y="0"/>
            <a:ext cx="3649144" cy="6858000"/>
          </a:xfrm>
          <a:prstGeom prst="rect">
            <a:avLst/>
          </a:prstGeom>
        </p:spPr>
      </p:pic>
      <p:sp>
        <p:nvSpPr>
          <p:cNvPr id="16" name="Text Placeholder 5">
            <a:extLst>
              <a:ext uri="{FF2B5EF4-FFF2-40B4-BE49-F238E27FC236}">
                <a16:creationId xmlns:a16="http://schemas.microsoft.com/office/drawing/2014/main" id="{B85E5F6A-A6A8-4D42-B86C-A5DB7AAF432D}"/>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FORTESCUE FUTURE INDUSTRIES</a:t>
            </a:r>
          </a:p>
        </p:txBody>
      </p:sp>
    </p:spTree>
    <p:extLst>
      <p:ext uri="{BB962C8B-B14F-4D97-AF65-F5344CB8AC3E}">
        <p14:creationId xmlns:p14="http://schemas.microsoft.com/office/powerpoint/2010/main" val="2482924476"/>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Safety Share">
    <p:bg>
      <p:bgPr>
        <a:solidFill>
          <a:schemeClr val="bg1"/>
        </a:solidFill>
        <a:effectLst/>
      </p:bgPr>
    </p:bg>
    <p:spTree>
      <p:nvGrpSpPr>
        <p:cNvPr id="1" name=""/>
        <p:cNvGrpSpPr/>
        <p:nvPr/>
      </p:nvGrpSpPr>
      <p:grpSpPr>
        <a:xfrm>
          <a:off x="0" y="0"/>
          <a:ext cx="0" cy="0"/>
          <a:chOff x="0" y="0"/>
          <a:chExt cx="0" cy="0"/>
        </a:xfrm>
      </p:grpSpPr>
      <p:sp>
        <p:nvSpPr>
          <p:cNvPr id="10" name="Text Placeholder 12">
            <a:extLst>
              <a:ext uri="{FF2B5EF4-FFF2-40B4-BE49-F238E27FC236}">
                <a16:creationId xmlns:a16="http://schemas.microsoft.com/office/drawing/2014/main" id="{EFCC9059-1852-457E-8DC3-7D55A2FED882}"/>
              </a:ext>
            </a:extLst>
          </p:cNvPr>
          <p:cNvSpPr>
            <a:spLocks noGrp="1"/>
          </p:cNvSpPr>
          <p:nvPr>
            <p:ph type="body" sz="quarter" idx="12" hasCustomPrompt="1"/>
          </p:nvPr>
        </p:nvSpPr>
        <p:spPr>
          <a:xfrm>
            <a:off x="4958982" y="2156887"/>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Concise description</a:t>
            </a:r>
          </a:p>
        </p:txBody>
      </p:sp>
      <p:sp>
        <p:nvSpPr>
          <p:cNvPr id="11" name="Text Placeholder 12">
            <a:extLst>
              <a:ext uri="{FF2B5EF4-FFF2-40B4-BE49-F238E27FC236}">
                <a16:creationId xmlns:a16="http://schemas.microsoft.com/office/drawing/2014/main" id="{2F7EC84F-AA05-4EED-8F66-C8FE129F5DFB}"/>
              </a:ext>
            </a:extLst>
          </p:cNvPr>
          <p:cNvSpPr>
            <a:spLocks noGrp="1"/>
          </p:cNvSpPr>
          <p:nvPr>
            <p:ph type="body" sz="quarter" idx="13" hasCustomPrompt="1"/>
          </p:nvPr>
        </p:nvSpPr>
        <p:spPr>
          <a:xfrm>
            <a:off x="4958982" y="3718384"/>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Enter text</a:t>
            </a:r>
          </a:p>
        </p:txBody>
      </p:sp>
      <p:sp>
        <p:nvSpPr>
          <p:cNvPr id="12" name="Text Placeholder 12">
            <a:extLst>
              <a:ext uri="{FF2B5EF4-FFF2-40B4-BE49-F238E27FC236}">
                <a16:creationId xmlns:a16="http://schemas.microsoft.com/office/drawing/2014/main" id="{ADF4EDB6-24B1-4C6D-8760-AAA67F1C2F41}"/>
              </a:ext>
            </a:extLst>
          </p:cNvPr>
          <p:cNvSpPr>
            <a:spLocks noGrp="1"/>
          </p:cNvSpPr>
          <p:nvPr>
            <p:ph type="body" sz="quarter" idx="14" hasCustomPrompt="1"/>
          </p:nvPr>
        </p:nvSpPr>
        <p:spPr>
          <a:xfrm>
            <a:off x="4958982" y="5222546"/>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Enter text</a:t>
            </a:r>
          </a:p>
        </p:txBody>
      </p:sp>
      <p:sp>
        <p:nvSpPr>
          <p:cNvPr id="17" name="Picture Placeholder 16">
            <a:extLst>
              <a:ext uri="{FF2B5EF4-FFF2-40B4-BE49-F238E27FC236}">
                <a16:creationId xmlns:a16="http://schemas.microsoft.com/office/drawing/2014/main" id="{1A09C7FE-D6CB-4442-93FE-4A61B767FBB1}"/>
              </a:ext>
            </a:extLst>
          </p:cNvPr>
          <p:cNvSpPr>
            <a:spLocks noGrp="1"/>
          </p:cNvSpPr>
          <p:nvPr>
            <p:ph type="pic" sz="quarter" idx="18"/>
          </p:nvPr>
        </p:nvSpPr>
        <p:spPr>
          <a:xfrm>
            <a:off x="561199" y="3283086"/>
            <a:ext cx="3765400" cy="2631331"/>
          </a:xfrm>
          <a:prstGeom prst="rect">
            <a:avLst/>
          </a:prstGeom>
        </p:spPr>
        <p:txBody>
          <a:bodyPr/>
          <a:lstStyle>
            <a:lvl1pPr>
              <a:lnSpc>
                <a:spcPts val="2400"/>
              </a:lnSpc>
              <a:spcBef>
                <a:spcPts val="0"/>
              </a:spcBef>
              <a:spcAft>
                <a:spcPts val="600"/>
              </a:spcAft>
              <a:defRPr sz="2000">
                <a:solidFill>
                  <a:srgbClr val="13294B"/>
                </a:solidFill>
              </a:defRPr>
            </a:lvl1pPr>
          </a:lstStyle>
          <a:p>
            <a:r>
              <a:rPr lang="en-US"/>
              <a:t>Click icon to add picture</a:t>
            </a:r>
            <a:endParaRPr lang="en-AU"/>
          </a:p>
        </p:txBody>
      </p:sp>
      <p:sp>
        <p:nvSpPr>
          <p:cNvPr id="18" name="Text Placeholder 12">
            <a:extLst>
              <a:ext uri="{FF2B5EF4-FFF2-40B4-BE49-F238E27FC236}">
                <a16:creationId xmlns:a16="http://schemas.microsoft.com/office/drawing/2014/main" id="{200BF504-DA6B-9E40-B2D9-75FED9788FB6}"/>
              </a:ext>
            </a:extLst>
          </p:cNvPr>
          <p:cNvSpPr>
            <a:spLocks noGrp="1"/>
          </p:cNvSpPr>
          <p:nvPr>
            <p:ph type="body" sz="quarter" idx="20" hasCustomPrompt="1"/>
          </p:nvPr>
        </p:nvSpPr>
        <p:spPr>
          <a:xfrm>
            <a:off x="4958982" y="1640543"/>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What happened?</a:t>
            </a:r>
          </a:p>
        </p:txBody>
      </p:sp>
      <p:sp>
        <p:nvSpPr>
          <p:cNvPr id="19" name="Text Placeholder 12">
            <a:extLst>
              <a:ext uri="{FF2B5EF4-FFF2-40B4-BE49-F238E27FC236}">
                <a16:creationId xmlns:a16="http://schemas.microsoft.com/office/drawing/2014/main" id="{E3E176C2-E49D-784D-B50D-C6D83968132D}"/>
              </a:ext>
            </a:extLst>
          </p:cNvPr>
          <p:cNvSpPr>
            <a:spLocks noGrp="1"/>
          </p:cNvSpPr>
          <p:nvPr>
            <p:ph type="body" sz="quarter" idx="21" hasCustomPrompt="1"/>
          </p:nvPr>
        </p:nvSpPr>
        <p:spPr>
          <a:xfrm>
            <a:off x="4958982" y="3224719"/>
            <a:ext cx="3765028" cy="400110"/>
          </a:xfrm>
          <a:prstGeom prst="rect">
            <a:avLst/>
          </a:prstGeom>
        </p:spPr>
        <p:txBody>
          <a:bodyPr wrap="square"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Immediate actions</a:t>
            </a:r>
          </a:p>
        </p:txBody>
      </p:sp>
      <p:sp>
        <p:nvSpPr>
          <p:cNvPr id="20" name="Text Placeholder 12">
            <a:extLst>
              <a:ext uri="{FF2B5EF4-FFF2-40B4-BE49-F238E27FC236}">
                <a16:creationId xmlns:a16="http://schemas.microsoft.com/office/drawing/2014/main" id="{AC474E40-E2FF-9D45-B3C0-B32F4BBEA001}"/>
              </a:ext>
            </a:extLst>
          </p:cNvPr>
          <p:cNvSpPr>
            <a:spLocks noGrp="1"/>
          </p:cNvSpPr>
          <p:nvPr>
            <p:ph type="body" sz="quarter" idx="22" hasCustomPrompt="1"/>
          </p:nvPr>
        </p:nvSpPr>
        <p:spPr>
          <a:xfrm>
            <a:off x="4958982" y="4752333"/>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What we learnt</a:t>
            </a:r>
          </a:p>
        </p:txBody>
      </p:sp>
      <p:sp>
        <p:nvSpPr>
          <p:cNvPr id="8" name="TextBox 7">
            <a:extLst>
              <a:ext uri="{FF2B5EF4-FFF2-40B4-BE49-F238E27FC236}">
                <a16:creationId xmlns:a16="http://schemas.microsoft.com/office/drawing/2014/main" id="{5BF6E9B4-277D-DE47-A505-45E303DC273C}"/>
              </a:ext>
            </a:extLst>
          </p:cNvPr>
          <p:cNvSpPr txBox="1"/>
          <p:nvPr userDrawn="1"/>
        </p:nvSpPr>
        <p:spPr>
          <a:xfrm>
            <a:off x="4958982" y="4990289"/>
            <a:ext cx="184731" cy="369332"/>
          </a:xfrm>
          <a:prstGeom prst="rect">
            <a:avLst/>
          </a:prstGeom>
          <a:noFill/>
        </p:spPr>
        <p:txBody>
          <a:bodyPr wrap="none" rtlCol="0">
            <a:spAutoFit/>
          </a:bodyPr>
          <a:lstStyle/>
          <a:p>
            <a:endParaRPr lang="en-US"/>
          </a:p>
        </p:txBody>
      </p:sp>
      <p:sp>
        <p:nvSpPr>
          <p:cNvPr id="22" name="Rectangle 21">
            <a:extLst>
              <a:ext uri="{FF2B5EF4-FFF2-40B4-BE49-F238E27FC236}">
                <a16:creationId xmlns:a16="http://schemas.microsoft.com/office/drawing/2014/main" id="{FBB95631-AF04-954F-86BD-BCA8A52DF5B5}"/>
              </a:ext>
            </a:extLst>
          </p:cNvPr>
          <p:cNvSpPr/>
          <p:nvPr userDrawn="1"/>
        </p:nvSpPr>
        <p:spPr>
          <a:xfrm>
            <a:off x="-14572" y="-1"/>
            <a:ext cx="12206572" cy="1419037"/>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225FB593-B582-3041-800F-D7F9B2D493E0}"/>
              </a:ext>
            </a:extLst>
          </p:cNvPr>
          <p:cNvSpPr txBox="1"/>
          <p:nvPr userDrawn="1"/>
        </p:nvSpPr>
        <p:spPr>
          <a:xfrm>
            <a:off x="633541" y="280185"/>
            <a:ext cx="2816669" cy="994568"/>
          </a:xfrm>
          <a:prstGeom prst="rect">
            <a:avLst/>
          </a:prstGeom>
          <a:noFill/>
        </p:spPr>
        <p:txBody>
          <a:bodyPr wrap="square" lIns="0" rtlCol="0">
            <a:spAutoFit/>
          </a:bodyPr>
          <a:lstStyle/>
          <a:p>
            <a:pPr>
              <a:lnSpc>
                <a:spcPts val="3540"/>
              </a:lnSpc>
            </a:pPr>
            <a:r>
              <a:rPr lang="en-US" sz="4000" b="1" spc="-150">
                <a:solidFill>
                  <a:srgbClr val="00FF33"/>
                </a:solidFill>
              </a:rPr>
              <a:t>Safety Share</a:t>
            </a:r>
          </a:p>
        </p:txBody>
      </p:sp>
      <p:pic>
        <p:nvPicPr>
          <p:cNvPr id="21" name="Picture 20">
            <a:extLst>
              <a:ext uri="{FF2B5EF4-FFF2-40B4-BE49-F238E27FC236}">
                <a16:creationId xmlns:a16="http://schemas.microsoft.com/office/drawing/2014/main" id="{490AF38E-DFC5-6F47-A556-414DE61E3E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16" name="Text Placeholder 12">
            <a:extLst>
              <a:ext uri="{FF2B5EF4-FFF2-40B4-BE49-F238E27FC236}">
                <a16:creationId xmlns:a16="http://schemas.microsoft.com/office/drawing/2014/main" id="{2BF50303-41C8-4025-BFE7-EF1F8D20AB6C}"/>
              </a:ext>
            </a:extLst>
          </p:cNvPr>
          <p:cNvSpPr>
            <a:spLocks noGrp="1"/>
          </p:cNvSpPr>
          <p:nvPr>
            <p:ph type="body" sz="quarter" idx="15" hasCustomPrompt="1"/>
          </p:nvPr>
        </p:nvSpPr>
        <p:spPr>
          <a:xfrm>
            <a:off x="561198" y="1631595"/>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Location</a:t>
            </a:r>
          </a:p>
        </p:txBody>
      </p:sp>
      <p:sp>
        <p:nvSpPr>
          <p:cNvPr id="23" name="Text Placeholder 12">
            <a:extLst>
              <a:ext uri="{FF2B5EF4-FFF2-40B4-BE49-F238E27FC236}">
                <a16:creationId xmlns:a16="http://schemas.microsoft.com/office/drawing/2014/main" id="{01DB495A-6B85-4DD5-B01A-F3D5FD28699D}"/>
              </a:ext>
            </a:extLst>
          </p:cNvPr>
          <p:cNvSpPr>
            <a:spLocks noGrp="1"/>
          </p:cNvSpPr>
          <p:nvPr>
            <p:ph type="body" sz="quarter" idx="16" hasCustomPrompt="1"/>
          </p:nvPr>
        </p:nvSpPr>
        <p:spPr>
          <a:xfrm>
            <a:off x="561198" y="2129782"/>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Department</a:t>
            </a:r>
          </a:p>
        </p:txBody>
      </p:sp>
      <p:sp>
        <p:nvSpPr>
          <p:cNvPr id="24" name="Text Placeholder 12">
            <a:extLst>
              <a:ext uri="{FF2B5EF4-FFF2-40B4-BE49-F238E27FC236}">
                <a16:creationId xmlns:a16="http://schemas.microsoft.com/office/drawing/2014/main" id="{07DED753-D484-496A-9534-EB563D527A89}"/>
              </a:ext>
            </a:extLst>
          </p:cNvPr>
          <p:cNvSpPr>
            <a:spLocks noGrp="1"/>
          </p:cNvSpPr>
          <p:nvPr>
            <p:ph type="body" sz="quarter" idx="17" hasCustomPrompt="1"/>
          </p:nvPr>
        </p:nvSpPr>
        <p:spPr>
          <a:xfrm>
            <a:off x="561198" y="2627968"/>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Date</a:t>
            </a:r>
          </a:p>
        </p:txBody>
      </p:sp>
    </p:spTree>
    <p:extLst>
      <p:ext uri="{BB962C8B-B14F-4D97-AF65-F5344CB8AC3E}">
        <p14:creationId xmlns:p14="http://schemas.microsoft.com/office/powerpoint/2010/main" val="2327176035"/>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Identify Then Rectify">
    <p:bg>
      <p:bgPr>
        <a:solidFill>
          <a:schemeClr val="bg1"/>
        </a:solidFill>
        <a:effectLst/>
      </p:bgPr>
    </p:bg>
    <p:spTree>
      <p:nvGrpSpPr>
        <p:cNvPr id="1" name=""/>
        <p:cNvGrpSpPr/>
        <p:nvPr/>
      </p:nvGrpSpPr>
      <p:grpSpPr>
        <a:xfrm>
          <a:off x="0" y="0"/>
          <a:ext cx="0" cy="0"/>
          <a:chOff x="0" y="0"/>
          <a:chExt cx="0" cy="0"/>
        </a:xfrm>
      </p:grpSpPr>
      <p:sp>
        <p:nvSpPr>
          <p:cNvPr id="10" name="Text Placeholder 12">
            <a:extLst>
              <a:ext uri="{FF2B5EF4-FFF2-40B4-BE49-F238E27FC236}">
                <a16:creationId xmlns:a16="http://schemas.microsoft.com/office/drawing/2014/main" id="{EFCC9059-1852-457E-8DC3-7D55A2FED882}"/>
              </a:ext>
            </a:extLst>
          </p:cNvPr>
          <p:cNvSpPr>
            <a:spLocks noGrp="1"/>
          </p:cNvSpPr>
          <p:nvPr>
            <p:ph type="body" sz="quarter" idx="12" hasCustomPrompt="1"/>
          </p:nvPr>
        </p:nvSpPr>
        <p:spPr>
          <a:xfrm>
            <a:off x="4958982" y="2156887"/>
            <a:ext cx="5835535" cy="1602000"/>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Concise description</a:t>
            </a:r>
          </a:p>
        </p:txBody>
      </p:sp>
      <p:sp>
        <p:nvSpPr>
          <p:cNvPr id="12" name="Text Placeholder 12">
            <a:extLst>
              <a:ext uri="{FF2B5EF4-FFF2-40B4-BE49-F238E27FC236}">
                <a16:creationId xmlns:a16="http://schemas.microsoft.com/office/drawing/2014/main" id="{ADF4EDB6-24B1-4C6D-8760-AAA67F1C2F41}"/>
              </a:ext>
            </a:extLst>
          </p:cNvPr>
          <p:cNvSpPr>
            <a:spLocks noGrp="1"/>
          </p:cNvSpPr>
          <p:nvPr>
            <p:ph type="body" sz="quarter" idx="14" hasCustomPrompt="1"/>
          </p:nvPr>
        </p:nvSpPr>
        <p:spPr>
          <a:xfrm>
            <a:off x="4958982" y="4545717"/>
            <a:ext cx="5835535" cy="1602164"/>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Enter text</a:t>
            </a:r>
          </a:p>
        </p:txBody>
      </p:sp>
      <p:sp>
        <p:nvSpPr>
          <p:cNvPr id="17" name="Picture Placeholder 16">
            <a:extLst>
              <a:ext uri="{FF2B5EF4-FFF2-40B4-BE49-F238E27FC236}">
                <a16:creationId xmlns:a16="http://schemas.microsoft.com/office/drawing/2014/main" id="{1A09C7FE-D6CB-4442-93FE-4A61B767FBB1}"/>
              </a:ext>
            </a:extLst>
          </p:cNvPr>
          <p:cNvSpPr>
            <a:spLocks noGrp="1"/>
          </p:cNvSpPr>
          <p:nvPr>
            <p:ph type="pic" sz="quarter" idx="18"/>
          </p:nvPr>
        </p:nvSpPr>
        <p:spPr>
          <a:xfrm>
            <a:off x="561199" y="3283086"/>
            <a:ext cx="3765400" cy="2631331"/>
          </a:xfrm>
          <a:prstGeom prst="rect">
            <a:avLst/>
          </a:prstGeom>
        </p:spPr>
        <p:txBody>
          <a:bodyPr/>
          <a:lstStyle>
            <a:lvl1pPr>
              <a:lnSpc>
                <a:spcPts val="2400"/>
              </a:lnSpc>
              <a:spcBef>
                <a:spcPts val="0"/>
              </a:spcBef>
              <a:spcAft>
                <a:spcPts val="600"/>
              </a:spcAft>
              <a:defRPr sz="2000">
                <a:solidFill>
                  <a:srgbClr val="13294B"/>
                </a:solidFill>
              </a:defRPr>
            </a:lvl1pPr>
          </a:lstStyle>
          <a:p>
            <a:r>
              <a:rPr lang="en-US"/>
              <a:t>Click icon to add picture</a:t>
            </a:r>
            <a:endParaRPr lang="en-AU"/>
          </a:p>
        </p:txBody>
      </p:sp>
      <p:sp>
        <p:nvSpPr>
          <p:cNvPr id="18" name="Text Placeholder 12">
            <a:extLst>
              <a:ext uri="{FF2B5EF4-FFF2-40B4-BE49-F238E27FC236}">
                <a16:creationId xmlns:a16="http://schemas.microsoft.com/office/drawing/2014/main" id="{200BF504-DA6B-9E40-B2D9-75FED9788FB6}"/>
              </a:ext>
            </a:extLst>
          </p:cNvPr>
          <p:cNvSpPr>
            <a:spLocks noGrp="1"/>
          </p:cNvSpPr>
          <p:nvPr>
            <p:ph type="body" sz="quarter" idx="20" hasCustomPrompt="1"/>
          </p:nvPr>
        </p:nvSpPr>
        <p:spPr>
          <a:xfrm>
            <a:off x="4958982" y="1639998"/>
            <a:ext cx="3993322" cy="401200"/>
          </a:xfrm>
          <a:prstGeom prst="rect">
            <a:avLst/>
          </a:prstGeom>
        </p:spPr>
        <p:txBody>
          <a:bodyPr wrap="square"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What was the exposure?</a:t>
            </a:r>
          </a:p>
        </p:txBody>
      </p:sp>
      <p:sp>
        <p:nvSpPr>
          <p:cNvPr id="20" name="Text Placeholder 12">
            <a:extLst>
              <a:ext uri="{FF2B5EF4-FFF2-40B4-BE49-F238E27FC236}">
                <a16:creationId xmlns:a16="http://schemas.microsoft.com/office/drawing/2014/main" id="{AC474E40-E2FF-9D45-B3C0-B32F4BBEA001}"/>
              </a:ext>
            </a:extLst>
          </p:cNvPr>
          <p:cNvSpPr>
            <a:spLocks noGrp="1"/>
          </p:cNvSpPr>
          <p:nvPr>
            <p:ph type="body" sz="quarter" idx="22" hasCustomPrompt="1"/>
          </p:nvPr>
        </p:nvSpPr>
        <p:spPr>
          <a:xfrm>
            <a:off x="4958982" y="4033018"/>
            <a:ext cx="3993323" cy="401200"/>
          </a:xfrm>
          <a:prstGeom prst="rect">
            <a:avLst/>
          </a:prstGeom>
        </p:spPr>
        <p:txBody>
          <a:bodyPr wrap="square"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How we reduced the exposure?</a:t>
            </a:r>
          </a:p>
        </p:txBody>
      </p:sp>
      <p:sp>
        <p:nvSpPr>
          <p:cNvPr id="8" name="TextBox 7">
            <a:extLst>
              <a:ext uri="{FF2B5EF4-FFF2-40B4-BE49-F238E27FC236}">
                <a16:creationId xmlns:a16="http://schemas.microsoft.com/office/drawing/2014/main" id="{5BF6E9B4-277D-DE47-A505-45E303DC273C}"/>
              </a:ext>
            </a:extLst>
          </p:cNvPr>
          <p:cNvSpPr txBox="1"/>
          <p:nvPr userDrawn="1"/>
        </p:nvSpPr>
        <p:spPr>
          <a:xfrm>
            <a:off x="4958982" y="4990289"/>
            <a:ext cx="184731" cy="369332"/>
          </a:xfrm>
          <a:prstGeom prst="rect">
            <a:avLst/>
          </a:prstGeom>
          <a:noFill/>
        </p:spPr>
        <p:txBody>
          <a:bodyPr wrap="none" rtlCol="0">
            <a:spAutoFit/>
          </a:bodyPr>
          <a:lstStyle/>
          <a:p>
            <a:endParaRPr lang="en-US"/>
          </a:p>
        </p:txBody>
      </p:sp>
      <p:sp>
        <p:nvSpPr>
          <p:cNvPr id="22" name="Rectangle 21">
            <a:extLst>
              <a:ext uri="{FF2B5EF4-FFF2-40B4-BE49-F238E27FC236}">
                <a16:creationId xmlns:a16="http://schemas.microsoft.com/office/drawing/2014/main" id="{FBB95631-AF04-954F-86BD-BCA8A52DF5B5}"/>
              </a:ext>
            </a:extLst>
          </p:cNvPr>
          <p:cNvSpPr/>
          <p:nvPr userDrawn="1"/>
        </p:nvSpPr>
        <p:spPr>
          <a:xfrm>
            <a:off x="-14572" y="-1"/>
            <a:ext cx="12206572" cy="1419037"/>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225FB593-B582-3041-800F-D7F9B2D493E0}"/>
              </a:ext>
            </a:extLst>
          </p:cNvPr>
          <p:cNvSpPr txBox="1"/>
          <p:nvPr userDrawn="1"/>
        </p:nvSpPr>
        <p:spPr>
          <a:xfrm>
            <a:off x="624115" y="355599"/>
            <a:ext cx="2198914" cy="784830"/>
          </a:xfrm>
          <a:prstGeom prst="rect">
            <a:avLst/>
          </a:prstGeom>
          <a:noFill/>
        </p:spPr>
        <p:txBody>
          <a:bodyPr wrap="square" lIns="0" rtlCol="0">
            <a:spAutoFit/>
          </a:bodyPr>
          <a:lstStyle/>
          <a:p>
            <a:pPr>
              <a:lnSpc>
                <a:spcPts val="2740"/>
              </a:lnSpc>
            </a:pPr>
            <a:r>
              <a:rPr lang="en-US" sz="2800" b="1" spc="-150">
                <a:solidFill>
                  <a:srgbClr val="00FF33"/>
                </a:solidFill>
              </a:rPr>
              <a:t>Identify </a:t>
            </a:r>
            <a:br>
              <a:rPr lang="en-US" sz="2800" b="1" spc="-150">
                <a:solidFill>
                  <a:srgbClr val="00FF33"/>
                </a:solidFill>
              </a:rPr>
            </a:br>
            <a:r>
              <a:rPr lang="en-US" sz="2800" b="1" spc="-150">
                <a:solidFill>
                  <a:srgbClr val="00FF33"/>
                </a:solidFill>
              </a:rPr>
              <a:t>Then Rectify</a:t>
            </a:r>
          </a:p>
        </p:txBody>
      </p:sp>
      <p:sp>
        <p:nvSpPr>
          <p:cNvPr id="28" name="TextBox 27">
            <a:extLst>
              <a:ext uri="{FF2B5EF4-FFF2-40B4-BE49-F238E27FC236}">
                <a16:creationId xmlns:a16="http://schemas.microsoft.com/office/drawing/2014/main" id="{75577626-C1F0-B944-B7E1-43E1AB34C075}"/>
              </a:ext>
            </a:extLst>
          </p:cNvPr>
          <p:cNvSpPr txBox="1"/>
          <p:nvPr userDrawn="1"/>
        </p:nvSpPr>
        <p:spPr>
          <a:xfrm>
            <a:off x="3133395" y="355599"/>
            <a:ext cx="1425511" cy="784830"/>
          </a:xfrm>
          <a:prstGeom prst="rect">
            <a:avLst/>
          </a:prstGeom>
          <a:noFill/>
        </p:spPr>
        <p:txBody>
          <a:bodyPr wrap="square" lIns="0" rtlCol="0">
            <a:spAutoFit/>
          </a:bodyPr>
          <a:lstStyle/>
          <a:p>
            <a:pPr>
              <a:lnSpc>
                <a:spcPts val="2740"/>
              </a:lnSpc>
            </a:pPr>
            <a:r>
              <a:rPr lang="en-US" sz="2800" b="0" spc="-150">
                <a:solidFill>
                  <a:schemeClr val="bg1"/>
                </a:solidFill>
              </a:rPr>
              <a:t>Safety</a:t>
            </a:r>
            <a:br>
              <a:rPr lang="en-US" sz="2800" b="0" spc="-150">
                <a:solidFill>
                  <a:schemeClr val="bg1"/>
                </a:solidFill>
              </a:rPr>
            </a:br>
            <a:r>
              <a:rPr lang="en-US" sz="2800" b="0" spc="-150">
                <a:solidFill>
                  <a:schemeClr val="bg1"/>
                </a:solidFill>
              </a:rPr>
              <a:t>Share</a:t>
            </a:r>
          </a:p>
        </p:txBody>
      </p:sp>
      <p:cxnSp>
        <p:nvCxnSpPr>
          <p:cNvPr id="29" name="Straight Connector 28">
            <a:extLst>
              <a:ext uri="{FF2B5EF4-FFF2-40B4-BE49-F238E27FC236}">
                <a16:creationId xmlns:a16="http://schemas.microsoft.com/office/drawing/2014/main" id="{168E701E-00BF-EB4F-BCCF-0DE93FBDE2EA}"/>
              </a:ext>
            </a:extLst>
          </p:cNvPr>
          <p:cNvCxnSpPr>
            <a:cxnSpLocks/>
          </p:cNvCxnSpPr>
          <p:nvPr userDrawn="1"/>
        </p:nvCxnSpPr>
        <p:spPr>
          <a:xfrm>
            <a:off x="2761371" y="282804"/>
            <a:ext cx="0" cy="842053"/>
          </a:xfrm>
          <a:prstGeom prst="line">
            <a:avLst/>
          </a:prstGeom>
          <a:ln w="25400">
            <a:solidFill>
              <a:srgbClr val="00FF33"/>
            </a:solidFill>
          </a:ln>
        </p:spPr>
        <p:style>
          <a:lnRef idx="1">
            <a:schemeClr val="accent1"/>
          </a:lnRef>
          <a:fillRef idx="0">
            <a:schemeClr val="accent1"/>
          </a:fillRef>
          <a:effectRef idx="0">
            <a:schemeClr val="accent1"/>
          </a:effectRef>
          <a:fontRef idx="minor">
            <a:schemeClr val="tx1"/>
          </a:fontRef>
        </p:style>
      </p:cxnSp>
      <p:pic>
        <p:nvPicPr>
          <p:cNvPr id="21" name="Picture 20">
            <a:extLst>
              <a:ext uri="{FF2B5EF4-FFF2-40B4-BE49-F238E27FC236}">
                <a16:creationId xmlns:a16="http://schemas.microsoft.com/office/drawing/2014/main" id="{69271DDA-25BA-B64B-861D-0ED8C5EAD75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24" name="Text Placeholder 12">
            <a:extLst>
              <a:ext uri="{FF2B5EF4-FFF2-40B4-BE49-F238E27FC236}">
                <a16:creationId xmlns:a16="http://schemas.microsoft.com/office/drawing/2014/main" id="{27F8B875-AC68-453F-BB64-3F3CBDEFD4C3}"/>
              </a:ext>
            </a:extLst>
          </p:cNvPr>
          <p:cNvSpPr>
            <a:spLocks noGrp="1"/>
          </p:cNvSpPr>
          <p:nvPr>
            <p:ph type="body" sz="quarter" idx="15" hasCustomPrompt="1"/>
          </p:nvPr>
        </p:nvSpPr>
        <p:spPr>
          <a:xfrm>
            <a:off x="561198" y="1631595"/>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Location</a:t>
            </a:r>
          </a:p>
        </p:txBody>
      </p:sp>
      <p:sp>
        <p:nvSpPr>
          <p:cNvPr id="25" name="Text Placeholder 12">
            <a:extLst>
              <a:ext uri="{FF2B5EF4-FFF2-40B4-BE49-F238E27FC236}">
                <a16:creationId xmlns:a16="http://schemas.microsoft.com/office/drawing/2014/main" id="{D1A95682-4C46-4BA3-A679-190E1F66B2AF}"/>
              </a:ext>
            </a:extLst>
          </p:cNvPr>
          <p:cNvSpPr>
            <a:spLocks noGrp="1"/>
          </p:cNvSpPr>
          <p:nvPr>
            <p:ph type="body" sz="quarter" idx="16" hasCustomPrompt="1"/>
          </p:nvPr>
        </p:nvSpPr>
        <p:spPr>
          <a:xfrm>
            <a:off x="561198" y="2129782"/>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Department</a:t>
            </a:r>
          </a:p>
        </p:txBody>
      </p:sp>
      <p:sp>
        <p:nvSpPr>
          <p:cNvPr id="26" name="Text Placeholder 12">
            <a:extLst>
              <a:ext uri="{FF2B5EF4-FFF2-40B4-BE49-F238E27FC236}">
                <a16:creationId xmlns:a16="http://schemas.microsoft.com/office/drawing/2014/main" id="{59B8BD65-6347-4105-8B7A-B19ADCFF81C5}"/>
              </a:ext>
            </a:extLst>
          </p:cNvPr>
          <p:cNvSpPr>
            <a:spLocks noGrp="1"/>
          </p:cNvSpPr>
          <p:nvPr>
            <p:ph type="body" sz="quarter" idx="17" hasCustomPrompt="1"/>
          </p:nvPr>
        </p:nvSpPr>
        <p:spPr>
          <a:xfrm>
            <a:off x="561198" y="2627968"/>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Date</a:t>
            </a:r>
          </a:p>
        </p:txBody>
      </p:sp>
    </p:spTree>
    <p:extLst>
      <p:ext uri="{BB962C8B-B14F-4D97-AF65-F5344CB8AC3E}">
        <p14:creationId xmlns:p14="http://schemas.microsoft.com/office/powerpoint/2010/main" val="3508498615"/>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Fatality Prevention">
    <p:bg>
      <p:bgPr>
        <a:solidFill>
          <a:schemeClr val="bg1"/>
        </a:solidFill>
        <a:effectLst/>
      </p:bgPr>
    </p:bg>
    <p:spTree>
      <p:nvGrpSpPr>
        <p:cNvPr id="1" name=""/>
        <p:cNvGrpSpPr/>
        <p:nvPr/>
      </p:nvGrpSpPr>
      <p:grpSpPr>
        <a:xfrm>
          <a:off x="0" y="0"/>
          <a:ext cx="0" cy="0"/>
          <a:chOff x="0" y="0"/>
          <a:chExt cx="0" cy="0"/>
        </a:xfrm>
      </p:grpSpPr>
      <p:sp>
        <p:nvSpPr>
          <p:cNvPr id="10" name="Text Placeholder 12">
            <a:extLst>
              <a:ext uri="{FF2B5EF4-FFF2-40B4-BE49-F238E27FC236}">
                <a16:creationId xmlns:a16="http://schemas.microsoft.com/office/drawing/2014/main" id="{EFCC9059-1852-457E-8DC3-7D55A2FED882}"/>
              </a:ext>
            </a:extLst>
          </p:cNvPr>
          <p:cNvSpPr>
            <a:spLocks noGrp="1"/>
          </p:cNvSpPr>
          <p:nvPr>
            <p:ph type="body" sz="quarter" idx="12" hasCustomPrompt="1"/>
          </p:nvPr>
        </p:nvSpPr>
        <p:spPr>
          <a:xfrm>
            <a:off x="4958982" y="2156887"/>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Concise description</a:t>
            </a:r>
          </a:p>
        </p:txBody>
      </p:sp>
      <p:sp>
        <p:nvSpPr>
          <p:cNvPr id="11" name="Text Placeholder 12">
            <a:extLst>
              <a:ext uri="{FF2B5EF4-FFF2-40B4-BE49-F238E27FC236}">
                <a16:creationId xmlns:a16="http://schemas.microsoft.com/office/drawing/2014/main" id="{2F7EC84F-AA05-4EED-8F66-C8FE129F5DFB}"/>
              </a:ext>
            </a:extLst>
          </p:cNvPr>
          <p:cNvSpPr>
            <a:spLocks noGrp="1"/>
          </p:cNvSpPr>
          <p:nvPr>
            <p:ph type="body" sz="quarter" idx="13" hasCustomPrompt="1"/>
          </p:nvPr>
        </p:nvSpPr>
        <p:spPr>
          <a:xfrm>
            <a:off x="4958982" y="3718384"/>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Enter text</a:t>
            </a:r>
          </a:p>
        </p:txBody>
      </p:sp>
      <p:sp>
        <p:nvSpPr>
          <p:cNvPr id="12" name="Text Placeholder 12">
            <a:extLst>
              <a:ext uri="{FF2B5EF4-FFF2-40B4-BE49-F238E27FC236}">
                <a16:creationId xmlns:a16="http://schemas.microsoft.com/office/drawing/2014/main" id="{ADF4EDB6-24B1-4C6D-8760-AAA67F1C2F41}"/>
              </a:ext>
            </a:extLst>
          </p:cNvPr>
          <p:cNvSpPr>
            <a:spLocks noGrp="1"/>
          </p:cNvSpPr>
          <p:nvPr>
            <p:ph type="body" sz="quarter" idx="14" hasCustomPrompt="1"/>
          </p:nvPr>
        </p:nvSpPr>
        <p:spPr>
          <a:xfrm>
            <a:off x="4958982" y="5222546"/>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Enter text</a:t>
            </a:r>
          </a:p>
        </p:txBody>
      </p:sp>
      <p:sp>
        <p:nvSpPr>
          <p:cNvPr id="17" name="Picture Placeholder 16">
            <a:extLst>
              <a:ext uri="{FF2B5EF4-FFF2-40B4-BE49-F238E27FC236}">
                <a16:creationId xmlns:a16="http://schemas.microsoft.com/office/drawing/2014/main" id="{1A09C7FE-D6CB-4442-93FE-4A61B767FBB1}"/>
              </a:ext>
            </a:extLst>
          </p:cNvPr>
          <p:cNvSpPr>
            <a:spLocks noGrp="1"/>
          </p:cNvSpPr>
          <p:nvPr>
            <p:ph type="pic" sz="quarter" idx="18"/>
          </p:nvPr>
        </p:nvSpPr>
        <p:spPr>
          <a:xfrm>
            <a:off x="561199" y="3283086"/>
            <a:ext cx="3765400" cy="2631331"/>
          </a:xfrm>
          <a:prstGeom prst="rect">
            <a:avLst/>
          </a:prstGeom>
        </p:spPr>
        <p:txBody>
          <a:bodyPr/>
          <a:lstStyle>
            <a:lvl1pPr>
              <a:lnSpc>
                <a:spcPts val="2400"/>
              </a:lnSpc>
              <a:spcBef>
                <a:spcPts val="0"/>
              </a:spcBef>
              <a:spcAft>
                <a:spcPts val="600"/>
              </a:spcAft>
              <a:defRPr sz="2000">
                <a:solidFill>
                  <a:srgbClr val="13294B"/>
                </a:solidFill>
              </a:defRPr>
            </a:lvl1pPr>
          </a:lstStyle>
          <a:p>
            <a:r>
              <a:rPr lang="en-US"/>
              <a:t>Click icon to add picture</a:t>
            </a:r>
            <a:endParaRPr lang="en-AU"/>
          </a:p>
        </p:txBody>
      </p:sp>
      <p:sp>
        <p:nvSpPr>
          <p:cNvPr id="18" name="Text Placeholder 12">
            <a:extLst>
              <a:ext uri="{FF2B5EF4-FFF2-40B4-BE49-F238E27FC236}">
                <a16:creationId xmlns:a16="http://schemas.microsoft.com/office/drawing/2014/main" id="{200BF504-DA6B-9E40-B2D9-75FED9788FB6}"/>
              </a:ext>
            </a:extLst>
          </p:cNvPr>
          <p:cNvSpPr>
            <a:spLocks noGrp="1"/>
          </p:cNvSpPr>
          <p:nvPr>
            <p:ph type="body" sz="quarter" idx="20" hasCustomPrompt="1"/>
          </p:nvPr>
        </p:nvSpPr>
        <p:spPr>
          <a:xfrm>
            <a:off x="4958982" y="1640543"/>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What was the exposure?</a:t>
            </a:r>
          </a:p>
        </p:txBody>
      </p:sp>
      <p:sp>
        <p:nvSpPr>
          <p:cNvPr id="19" name="Text Placeholder 12">
            <a:extLst>
              <a:ext uri="{FF2B5EF4-FFF2-40B4-BE49-F238E27FC236}">
                <a16:creationId xmlns:a16="http://schemas.microsoft.com/office/drawing/2014/main" id="{E3E176C2-E49D-784D-B50D-C6D83968132D}"/>
              </a:ext>
            </a:extLst>
          </p:cNvPr>
          <p:cNvSpPr>
            <a:spLocks noGrp="1"/>
          </p:cNvSpPr>
          <p:nvPr>
            <p:ph type="body" sz="quarter" idx="21" hasCustomPrompt="1"/>
          </p:nvPr>
        </p:nvSpPr>
        <p:spPr>
          <a:xfrm>
            <a:off x="4958982" y="3224174"/>
            <a:ext cx="5803914" cy="401200"/>
          </a:xfrm>
          <a:prstGeom prst="rect">
            <a:avLst/>
          </a:prstGeom>
        </p:spPr>
        <p:txBody>
          <a:bodyPr wrap="square"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How we reduced our exposure?</a:t>
            </a:r>
          </a:p>
        </p:txBody>
      </p:sp>
      <p:sp>
        <p:nvSpPr>
          <p:cNvPr id="20" name="Text Placeholder 12">
            <a:extLst>
              <a:ext uri="{FF2B5EF4-FFF2-40B4-BE49-F238E27FC236}">
                <a16:creationId xmlns:a16="http://schemas.microsoft.com/office/drawing/2014/main" id="{AC474E40-E2FF-9D45-B3C0-B32F4BBEA001}"/>
              </a:ext>
            </a:extLst>
          </p:cNvPr>
          <p:cNvSpPr>
            <a:spLocks noGrp="1"/>
          </p:cNvSpPr>
          <p:nvPr>
            <p:ph type="body" sz="quarter" idx="22" hasCustomPrompt="1"/>
          </p:nvPr>
        </p:nvSpPr>
        <p:spPr>
          <a:xfrm>
            <a:off x="4958982" y="4752333"/>
            <a:ext cx="5483403" cy="400110"/>
          </a:xfrm>
          <a:prstGeom prst="rect">
            <a:avLst/>
          </a:prstGeom>
        </p:spPr>
        <p:txBody>
          <a:bodyPr wrap="square"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What Major Hazard does this prevent?</a:t>
            </a:r>
          </a:p>
        </p:txBody>
      </p:sp>
      <p:sp>
        <p:nvSpPr>
          <p:cNvPr id="8" name="TextBox 7">
            <a:extLst>
              <a:ext uri="{FF2B5EF4-FFF2-40B4-BE49-F238E27FC236}">
                <a16:creationId xmlns:a16="http://schemas.microsoft.com/office/drawing/2014/main" id="{5BF6E9B4-277D-DE47-A505-45E303DC273C}"/>
              </a:ext>
            </a:extLst>
          </p:cNvPr>
          <p:cNvSpPr txBox="1"/>
          <p:nvPr userDrawn="1"/>
        </p:nvSpPr>
        <p:spPr>
          <a:xfrm>
            <a:off x="4958982" y="4990289"/>
            <a:ext cx="184731" cy="369332"/>
          </a:xfrm>
          <a:prstGeom prst="rect">
            <a:avLst/>
          </a:prstGeom>
          <a:noFill/>
        </p:spPr>
        <p:txBody>
          <a:bodyPr wrap="none" rtlCol="0">
            <a:spAutoFit/>
          </a:bodyPr>
          <a:lstStyle/>
          <a:p>
            <a:endParaRPr lang="en-US"/>
          </a:p>
        </p:txBody>
      </p:sp>
      <p:sp>
        <p:nvSpPr>
          <p:cNvPr id="22" name="Rectangle 21">
            <a:extLst>
              <a:ext uri="{FF2B5EF4-FFF2-40B4-BE49-F238E27FC236}">
                <a16:creationId xmlns:a16="http://schemas.microsoft.com/office/drawing/2014/main" id="{FBB95631-AF04-954F-86BD-BCA8A52DF5B5}"/>
              </a:ext>
            </a:extLst>
          </p:cNvPr>
          <p:cNvSpPr/>
          <p:nvPr userDrawn="1"/>
        </p:nvSpPr>
        <p:spPr>
          <a:xfrm>
            <a:off x="-14572" y="-1"/>
            <a:ext cx="12206572" cy="1419037"/>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225FB593-B582-3041-800F-D7F9B2D493E0}"/>
              </a:ext>
            </a:extLst>
          </p:cNvPr>
          <p:cNvSpPr txBox="1"/>
          <p:nvPr userDrawn="1"/>
        </p:nvSpPr>
        <p:spPr>
          <a:xfrm>
            <a:off x="624115" y="355599"/>
            <a:ext cx="2198914" cy="784830"/>
          </a:xfrm>
          <a:prstGeom prst="rect">
            <a:avLst/>
          </a:prstGeom>
          <a:noFill/>
        </p:spPr>
        <p:txBody>
          <a:bodyPr wrap="square" lIns="0" rtlCol="0">
            <a:spAutoFit/>
          </a:bodyPr>
          <a:lstStyle/>
          <a:p>
            <a:pPr>
              <a:lnSpc>
                <a:spcPts val="2740"/>
              </a:lnSpc>
            </a:pPr>
            <a:r>
              <a:rPr lang="en-US" sz="2800" b="1" spc="-150">
                <a:solidFill>
                  <a:srgbClr val="00FF33"/>
                </a:solidFill>
              </a:rPr>
              <a:t>Fatality Prevention</a:t>
            </a:r>
          </a:p>
        </p:txBody>
      </p:sp>
      <p:sp>
        <p:nvSpPr>
          <p:cNvPr id="28" name="TextBox 27">
            <a:extLst>
              <a:ext uri="{FF2B5EF4-FFF2-40B4-BE49-F238E27FC236}">
                <a16:creationId xmlns:a16="http://schemas.microsoft.com/office/drawing/2014/main" id="{75577626-C1F0-B944-B7E1-43E1AB34C075}"/>
              </a:ext>
            </a:extLst>
          </p:cNvPr>
          <p:cNvSpPr txBox="1"/>
          <p:nvPr userDrawn="1"/>
        </p:nvSpPr>
        <p:spPr>
          <a:xfrm>
            <a:off x="3133395" y="355599"/>
            <a:ext cx="1425511" cy="784830"/>
          </a:xfrm>
          <a:prstGeom prst="rect">
            <a:avLst/>
          </a:prstGeom>
          <a:noFill/>
        </p:spPr>
        <p:txBody>
          <a:bodyPr wrap="square" lIns="0" rtlCol="0">
            <a:spAutoFit/>
          </a:bodyPr>
          <a:lstStyle/>
          <a:p>
            <a:pPr>
              <a:lnSpc>
                <a:spcPts val="2740"/>
              </a:lnSpc>
            </a:pPr>
            <a:r>
              <a:rPr lang="en-US" sz="2800" b="0" spc="-150">
                <a:solidFill>
                  <a:schemeClr val="bg1"/>
                </a:solidFill>
              </a:rPr>
              <a:t>Safety</a:t>
            </a:r>
            <a:br>
              <a:rPr lang="en-US" sz="2800" b="0" spc="-150">
                <a:solidFill>
                  <a:schemeClr val="bg1"/>
                </a:solidFill>
              </a:rPr>
            </a:br>
            <a:r>
              <a:rPr lang="en-US" sz="2800" b="0" spc="-150">
                <a:solidFill>
                  <a:schemeClr val="bg1"/>
                </a:solidFill>
              </a:rPr>
              <a:t>Share</a:t>
            </a:r>
          </a:p>
        </p:txBody>
      </p:sp>
      <p:cxnSp>
        <p:nvCxnSpPr>
          <p:cNvPr id="29" name="Straight Connector 28">
            <a:extLst>
              <a:ext uri="{FF2B5EF4-FFF2-40B4-BE49-F238E27FC236}">
                <a16:creationId xmlns:a16="http://schemas.microsoft.com/office/drawing/2014/main" id="{168E701E-00BF-EB4F-BCCF-0DE93FBDE2EA}"/>
              </a:ext>
            </a:extLst>
          </p:cNvPr>
          <p:cNvCxnSpPr>
            <a:cxnSpLocks/>
          </p:cNvCxnSpPr>
          <p:nvPr userDrawn="1"/>
        </p:nvCxnSpPr>
        <p:spPr>
          <a:xfrm>
            <a:off x="2761371" y="282804"/>
            <a:ext cx="0" cy="842053"/>
          </a:xfrm>
          <a:prstGeom prst="line">
            <a:avLst/>
          </a:prstGeom>
          <a:ln w="25400">
            <a:solidFill>
              <a:srgbClr val="00FF33"/>
            </a:solidFill>
          </a:ln>
        </p:spPr>
        <p:style>
          <a:lnRef idx="1">
            <a:schemeClr val="accent1"/>
          </a:lnRef>
          <a:fillRef idx="0">
            <a:schemeClr val="accent1"/>
          </a:fillRef>
          <a:effectRef idx="0">
            <a:schemeClr val="accent1"/>
          </a:effectRef>
          <a:fontRef idx="minor">
            <a:schemeClr val="tx1"/>
          </a:fontRef>
        </p:style>
      </p:cxnSp>
      <p:pic>
        <p:nvPicPr>
          <p:cNvPr id="21" name="Picture 20">
            <a:extLst>
              <a:ext uri="{FF2B5EF4-FFF2-40B4-BE49-F238E27FC236}">
                <a16:creationId xmlns:a16="http://schemas.microsoft.com/office/drawing/2014/main" id="{15CF7B5C-4029-7D48-A3DC-2C4241997F4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23" name="Text Placeholder 12">
            <a:extLst>
              <a:ext uri="{FF2B5EF4-FFF2-40B4-BE49-F238E27FC236}">
                <a16:creationId xmlns:a16="http://schemas.microsoft.com/office/drawing/2014/main" id="{E7DAB16E-254A-4ECF-AF90-3DAE21744210}"/>
              </a:ext>
            </a:extLst>
          </p:cNvPr>
          <p:cNvSpPr>
            <a:spLocks noGrp="1"/>
          </p:cNvSpPr>
          <p:nvPr>
            <p:ph type="body" sz="quarter" idx="15" hasCustomPrompt="1"/>
          </p:nvPr>
        </p:nvSpPr>
        <p:spPr>
          <a:xfrm>
            <a:off x="561198" y="1631595"/>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Location</a:t>
            </a:r>
          </a:p>
        </p:txBody>
      </p:sp>
      <p:sp>
        <p:nvSpPr>
          <p:cNvPr id="24" name="Text Placeholder 12">
            <a:extLst>
              <a:ext uri="{FF2B5EF4-FFF2-40B4-BE49-F238E27FC236}">
                <a16:creationId xmlns:a16="http://schemas.microsoft.com/office/drawing/2014/main" id="{A5DECA41-D3FD-4950-AF89-182CCEFB8EC7}"/>
              </a:ext>
            </a:extLst>
          </p:cNvPr>
          <p:cNvSpPr>
            <a:spLocks noGrp="1"/>
          </p:cNvSpPr>
          <p:nvPr>
            <p:ph type="body" sz="quarter" idx="16" hasCustomPrompt="1"/>
          </p:nvPr>
        </p:nvSpPr>
        <p:spPr>
          <a:xfrm>
            <a:off x="561198" y="2129782"/>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Department</a:t>
            </a:r>
          </a:p>
        </p:txBody>
      </p:sp>
      <p:sp>
        <p:nvSpPr>
          <p:cNvPr id="25" name="Text Placeholder 12">
            <a:extLst>
              <a:ext uri="{FF2B5EF4-FFF2-40B4-BE49-F238E27FC236}">
                <a16:creationId xmlns:a16="http://schemas.microsoft.com/office/drawing/2014/main" id="{57534EBB-5614-4B42-82B4-210A43D61A8F}"/>
              </a:ext>
            </a:extLst>
          </p:cNvPr>
          <p:cNvSpPr>
            <a:spLocks noGrp="1"/>
          </p:cNvSpPr>
          <p:nvPr>
            <p:ph type="body" sz="quarter" idx="17" hasCustomPrompt="1"/>
          </p:nvPr>
        </p:nvSpPr>
        <p:spPr>
          <a:xfrm>
            <a:off x="561198" y="2627968"/>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Date</a:t>
            </a:r>
          </a:p>
        </p:txBody>
      </p:sp>
    </p:spTree>
    <p:extLst>
      <p:ext uri="{BB962C8B-B14F-4D97-AF65-F5344CB8AC3E}">
        <p14:creationId xmlns:p14="http://schemas.microsoft.com/office/powerpoint/2010/main" val="1082229963"/>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Recordable Injury">
    <p:bg>
      <p:bgPr>
        <a:solidFill>
          <a:schemeClr val="bg1"/>
        </a:solidFill>
        <a:effectLst/>
      </p:bgPr>
    </p:bg>
    <p:spTree>
      <p:nvGrpSpPr>
        <p:cNvPr id="1" name=""/>
        <p:cNvGrpSpPr/>
        <p:nvPr/>
      </p:nvGrpSpPr>
      <p:grpSpPr>
        <a:xfrm>
          <a:off x="0" y="0"/>
          <a:ext cx="0" cy="0"/>
          <a:chOff x="0" y="0"/>
          <a:chExt cx="0" cy="0"/>
        </a:xfrm>
      </p:grpSpPr>
      <p:sp>
        <p:nvSpPr>
          <p:cNvPr id="10" name="Text Placeholder 12">
            <a:extLst>
              <a:ext uri="{FF2B5EF4-FFF2-40B4-BE49-F238E27FC236}">
                <a16:creationId xmlns:a16="http://schemas.microsoft.com/office/drawing/2014/main" id="{EFCC9059-1852-457E-8DC3-7D55A2FED882}"/>
              </a:ext>
            </a:extLst>
          </p:cNvPr>
          <p:cNvSpPr>
            <a:spLocks noGrp="1"/>
          </p:cNvSpPr>
          <p:nvPr>
            <p:ph type="body" sz="quarter" idx="12" hasCustomPrompt="1"/>
          </p:nvPr>
        </p:nvSpPr>
        <p:spPr>
          <a:xfrm>
            <a:off x="4958982" y="2156887"/>
            <a:ext cx="5835535" cy="792000"/>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Concise description</a:t>
            </a:r>
          </a:p>
        </p:txBody>
      </p:sp>
      <p:sp>
        <p:nvSpPr>
          <p:cNvPr id="11" name="Text Placeholder 12">
            <a:extLst>
              <a:ext uri="{FF2B5EF4-FFF2-40B4-BE49-F238E27FC236}">
                <a16:creationId xmlns:a16="http://schemas.microsoft.com/office/drawing/2014/main" id="{2F7EC84F-AA05-4EED-8F66-C8FE129F5DFB}"/>
              </a:ext>
            </a:extLst>
          </p:cNvPr>
          <p:cNvSpPr>
            <a:spLocks noGrp="1"/>
          </p:cNvSpPr>
          <p:nvPr>
            <p:ph type="body" sz="quarter" idx="13" hasCustomPrompt="1"/>
          </p:nvPr>
        </p:nvSpPr>
        <p:spPr>
          <a:xfrm>
            <a:off x="4958982" y="3559331"/>
            <a:ext cx="5835535" cy="400111"/>
          </a:xfrm>
          <a:prstGeom prst="rect">
            <a:avLst/>
          </a:prstGeom>
        </p:spPr>
        <p:txBody>
          <a:bodyPr lIns="0"/>
          <a:lstStyle>
            <a:lvl1pPr marL="0" indent="0">
              <a:lnSpc>
                <a:spcPts val="2400"/>
              </a:lnSpc>
              <a:spcBef>
                <a:spcPts val="0"/>
              </a:spcBef>
              <a:spcAft>
                <a:spcPts val="600"/>
              </a:spcAft>
              <a:buNone/>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Enter text</a:t>
            </a:r>
          </a:p>
        </p:txBody>
      </p:sp>
      <p:sp>
        <p:nvSpPr>
          <p:cNvPr id="12" name="Text Placeholder 12">
            <a:extLst>
              <a:ext uri="{FF2B5EF4-FFF2-40B4-BE49-F238E27FC236}">
                <a16:creationId xmlns:a16="http://schemas.microsoft.com/office/drawing/2014/main" id="{ADF4EDB6-24B1-4C6D-8760-AAA67F1C2F41}"/>
              </a:ext>
            </a:extLst>
          </p:cNvPr>
          <p:cNvSpPr>
            <a:spLocks noGrp="1"/>
          </p:cNvSpPr>
          <p:nvPr>
            <p:ph type="body" sz="quarter" idx="14" hasCustomPrompt="1"/>
          </p:nvPr>
        </p:nvSpPr>
        <p:spPr>
          <a:xfrm>
            <a:off x="4958982" y="4544464"/>
            <a:ext cx="5835535" cy="792000"/>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Enter text</a:t>
            </a:r>
          </a:p>
        </p:txBody>
      </p:sp>
      <p:sp>
        <p:nvSpPr>
          <p:cNvPr id="17" name="Picture Placeholder 16">
            <a:extLst>
              <a:ext uri="{FF2B5EF4-FFF2-40B4-BE49-F238E27FC236}">
                <a16:creationId xmlns:a16="http://schemas.microsoft.com/office/drawing/2014/main" id="{1A09C7FE-D6CB-4442-93FE-4A61B767FBB1}"/>
              </a:ext>
            </a:extLst>
          </p:cNvPr>
          <p:cNvSpPr>
            <a:spLocks noGrp="1"/>
          </p:cNvSpPr>
          <p:nvPr>
            <p:ph type="pic" sz="quarter" idx="18"/>
          </p:nvPr>
        </p:nvSpPr>
        <p:spPr>
          <a:xfrm>
            <a:off x="561199" y="3283086"/>
            <a:ext cx="3765400" cy="2631331"/>
          </a:xfrm>
          <a:prstGeom prst="rect">
            <a:avLst/>
          </a:prstGeom>
        </p:spPr>
        <p:txBody>
          <a:bodyPr/>
          <a:lstStyle>
            <a:lvl1pPr>
              <a:lnSpc>
                <a:spcPts val="2400"/>
              </a:lnSpc>
              <a:spcBef>
                <a:spcPts val="0"/>
              </a:spcBef>
              <a:spcAft>
                <a:spcPts val="600"/>
              </a:spcAft>
              <a:defRPr sz="2000">
                <a:solidFill>
                  <a:srgbClr val="13294B"/>
                </a:solidFill>
              </a:defRPr>
            </a:lvl1pPr>
          </a:lstStyle>
          <a:p>
            <a:r>
              <a:rPr lang="en-US"/>
              <a:t>Click icon to add picture</a:t>
            </a:r>
            <a:endParaRPr lang="en-AU"/>
          </a:p>
        </p:txBody>
      </p:sp>
      <p:sp>
        <p:nvSpPr>
          <p:cNvPr id="18" name="Text Placeholder 12">
            <a:extLst>
              <a:ext uri="{FF2B5EF4-FFF2-40B4-BE49-F238E27FC236}">
                <a16:creationId xmlns:a16="http://schemas.microsoft.com/office/drawing/2014/main" id="{200BF504-DA6B-9E40-B2D9-75FED9788FB6}"/>
              </a:ext>
            </a:extLst>
          </p:cNvPr>
          <p:cNvSpPr>
            <a:spLocks noGrp="1"/>
          </p:cNvSpPr>
          <p:nvPr>
            <p:ph type="body" sz="quarter" idx="20" hasCustomPrompt="1"/>
          </p:nvPr>
        </p:nvSpPr>
        <p:spPr>
          <a:xfrm>
            <a:off x="4958982" y="1640543"/>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What happened?</a:t>
            </a:r>
          </a:p>
        </p:txBody>
      </p:sp>
      <p:sp>
        <p:nvSpPr>
          <p:cNvPr id="19" name="Text Placeholder 12">
            <a:extLst>
              <a:ext uri="{FF2B5EF4-FFF2-40B4-BE49-F238E27FC236}">
                <a16:creationId xmlns:a16="http://schemas.microsoft.com/office/drawing/2014/main" id="{E3E176C2-E49D-784D-B50D-C6D83968132D}"/>
              </a:ext>
            </a:extLst>
          </p:cNvPr>
          <p:cNvSpPr>
            <a:spLocks noGrp="1"/>
          </p:cNvSpPr>
          <p:nvPr>
            <p:ph type="body" sz="quarter" idx="21" hasCustomPrompt="1"/>
          </p:nvPr>
        </p:nvSpPr>
        <p:spPr>
          <a:xfrm>
            <a:off x="4958982" y="3065121"/>
            <a:ext cx="5803914" cy="401200"/>
          </a:xfrm>
          <a:prstGeom prst="rect">
            <a:avLst/>
          </a:prstGeom>
        </p:spPr>
        <p:txBody>
          <a:bodyPr wrap="square"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Was a JHA completed?</a:t>
            </a:r>
          </a:p>
        </p:txBody>
      </p:sp>
      <p:sp>
        <p:nvSpPr>
          <p:cNvPr id="20" name="Text Placeholder 12">
            <a:extLst>
              <a:ext uri="{FF2B5EF4-FFF2-40B4-BE49-F238E27FC236}">
                <a16:creationId xmlns:a16="http://schemas.microsoft.com/office/drawing/2014/main" id="{AC474E40-E2FF-9D45-B3C0-B32F4BBEA001}"/>
              </a:ext>
            </a:extLst>
          </p:cNvPr>
          <p:cNvSpPr>
            <a:spLocks noGrp="1"/>
          </p:cNvSpPr>
          <p:nvPr>
            <p:ph type="body" sz="quarter" idx="22" hasCustomPrompt="1"/>
          </p:nvPr>
        </p:nvSpPr>
        <p:spPr>
          <a:xfrm>
            <a:off x="4958982" y="4074251"/>
            <a:ext cx="5483403" cy="400110"/>
          </a:xfrm>
          <a:prstGeom prst="rect">
            <a:avLst/>
          </a:prstGeom>
        </p:spPr>
        <p:txBody>
          <a:bodyPr wrap="square"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Immediate actions</a:t>
            </a:r>
          </a:p>
        </p:txBody>
      </p:sp>
      <p:sp>
        <p:nvSpPr>
          <p:cNvPr id="8" name="TextBox 7">
            <a:extLst>
              <a:ext uri="{FF2B5EF4-FFF2-40B4-BE49-F238E27FC236}">
                <a16:creationId xmlns:a16="http://schemas.microsoft.com/office/drawing/2014/main" id="{5BF6E9B4-277D-DE47-A505-45E303DC273C}"/>
              </a:ext>
            </a:extLst>
          </p:cNvPr>
          <p:cNvSpPr txBox="1"/>
          <p:nvPr userDrawn="1"/>
        </p:nvSpPr>
        <p:spPr>
          <a:xfrm>
            <a:off x="4958982" y="4990289"/>
            <a:ext cx="184731" cy="369332"/>
          </a:xfrm>
          <a:prstGeom prst="rect">
            <a:avLst/>
          </a:prstGeom>
          <a:noFill/>
        </p:spPr>
        <p:txBody>
          <a:bodyPr wrap="none" rtlCol="0">
            <a:spAutoFit/>
          </a:bodyPr>
          <a:lstStyle/>
          <a:p>
            <a:endParaRPr lang="en-US"/>
          </a:p>
        </p:txBody>
      </p:sp>
      <p:sp>
        <p:nvSpPr>
          <p:cNvPr id="22" name="Rectangle 21">
            <a:extLst>
              <a:ext uri="{FF2B5EF4-FFF2-40B4-BE49-F238E27FC236}">
                <a16:creationId xmlns:a16="http://schemas.microsoft.com/office/drawing/2014/main" id="{FBB95631-AF04-954F-86BD-BCA8A52DF5B5}"/>
              </a:ext>
            </a:extLst>
          </p:cNvPr>
          <p:cNvSpPr/>
          <p:nvPr userDrawn="1"/>
        </p:nvSpPr>
        <p:spPr>
          <a:xfrm>
            <a:off x="-14572" y="-1"/>
            <a:ext cx="12206572" cy="1419037"/>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225FB593-B582-3041-800F-D7F9B2D493E0}"/>
              </a:ext>
            </a:extLst>
          </p:cNvPr>
          <p:cNvSpPr txBox="1"/>
          <p:nvPr userDrawn="1"/>
        </p:nvSpPr>
        <p:spPr>
          <a:xfrm>
            <a:off x="624115" y="355599"/>
            <a:ext cx="2198914" cy="784830"/>
          </a:xfrm>
          <a:prstGeom prst="rect">
            <a:avLst/>
          </a:prstGeom>
          <a:noFill/>
        </p:spPr>
        <p:txBody>
          <a:bodyPr wrap="square" lIns="0" rtlCol="0">
            <a:spAutoFit/>
          </a:bodyPr>
          <a:lstStyle/>
          <a:p>
            <a:pPr>
              <a:lnSpc>
                <a:spcPts val="2740"/>
              </a:lnSpc>
            </a:pPr>
            <a:r>
              <a:rPr lang="en-US" sz="2800" b="1" spc="-150">
                <a:solidFill>
                  <a:srgbClr val="00FF33"/>
                </a:solidFill>
              </a:rPr>
              <a:t>Recordable Injury</a:t>
            </a:r>
          </a:p>
        </p:txBody>
      </p:sp>
      <p:sp>
        <p:nvSpPr>
          <p:cNvPr id="28" name="TextBox 27">
            <a:extLst>
              <a:ext uri="{FF2B5EF4-FFF2-40B4-BE49-F238E27FC236}">
                <a16:creationId xmlns:a16="http://schemas.microsoft.com/office/drawing/2014/main" id="{75577626-C1F0-B944-B7E1-43E1AB34C075}"/>
              </a:ext>
            </a:extLst>
          </p:cNvPr>
          <p:cNvSpPr txBox="1"/>
          <p:nvPr userDrawn="1"/>
        </p:nvSpPr>
        <p:spPr>
          <a:xfrm>
            <a:off x="3133395" y="355599"/>
            <a:ext cx="1425511" cy="784830"/>
          </a:xfrm>
          <a:prstGeom prst="rect">
            <a:avLst/>
          </a:prstGeom>
          <a:noFill/>
        </p:spPr>
        <p:txBody>
          <a:bodyPr wrap="square" lIns="0" rtlCol="0">
            <a:spAutoFit/>
          </a:bodyPr>
          <a:lstStyle/>
          <a:p>
            <a:pPr>
              <a:lnSpc>
                <a:spcPts val="2740"/>
              </a:lnSpc>
            </a:pPr>
            <a:r>
              <a:rPr lang="en-US" sz="2800" b="0" spc="-150">
                <a:solidFill>
                  <a:schemeClr val="bg1"/>
                </a:solidFill>
              </a:rPr>
              <a:t>Safety</a:t>
            </a:r>
            <a:br>
              <a:rPr lang="en-US" sz="2800" b="0" spc="-150">
                <a:solidFill>
                  <a:schemeClr val="bg1"/>
                </a:solidFill>
              </a:rPr>
            </a:br>
            <a:r>
              <a:rPr lang="en-US" sz="2800" b="0" spc="-150">
                <a:solidFill>
                  <a:schemeClr val="bg1"/>
                </a:solidFill>
              </a:rPr>
              <a:t>Share</a:t>
            </a:r>
          </a:p>
        </p:txBody>
      </p:sp>
      <p:cxnSp>
        <p:nvCxnSpPr>
          <p:cNvPr id="29" name="Straight Connector 28">
            <a:extLst>
              <a:ext uri="{FF2B5EF4-FFF2-40B4-BE49-F238E27FC236}">
                <a16:creationId xmlns:a16="http://schemas.microsoft.com/office/drawing/2014/main" id="{168E701E-00BF-EB4F-BCCF-0DE93FBDE2EA}"/>
              </a:ext>
            </a:extLst>
          </p:cNvPr>
          <p:cNvCxnSpPr>
            <a:cxnSpLocks/>
          </p:cNvCxnSpPr>
          <p:nvPr userDrawn="1"/>
        </p:nvCxnSpPr>
        <p:spPr>
          <a:xfrm>
            <a:off x="2761371" y="282804"/>
            <a:ext cx="0" cy="842053"/>
          </a:xfrm>
          <a:prstGeom prst="line">
            <a:avLst/>
          </a:prstGeom>
          <a:ln w="25400">
            <a:solidFill>
              <a:srgbClr val="00FF33"/>
            </a:solidFill>
          </a:ln>
        </p:spPr>
        <p:style>
          <a:lnRef idx="1">
            <a:schemeClr val="accent1"/>
          </a:lnRef>
          <a:fillRef idx="0">
            <a:schemeClr val="accent1"/>
          </a:fillRef>
          <a:effectRef idx="0">
            <a:schemeClr val="accent1"/>
          </a:effectRef>
          <a:fontRef idx="minor">
            <a:schemeClr val="tx1"/>
          </a:fontRef>
        </p:style>
      </p:cxnSp>
      <p:pic>
        <p:nvPicPr>
          <p:cNvPr id="21" name="Picture 20">
            <a:extLst>
              <a:ext uri="{FF2B5EF4-FFF2-40B4-BE49-F238E27FC236}">
                <a16:creationId xmlns:a16="http://schemas.microsoft.com/office/drawing/2014/main" id="{15CF7B5C-4029-7D48-A3DC-2C4241997F4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24" name="Text Placeholder 12">
            <a:extLst>
              <a:ext uri="{FF2B5EF4-FFF2-40B4-BE49-F238E27FC236}">
                <a16:creationId xmlns:a16="http://schemas.microsoft.com/office/drawing/2014/main" id="{F29F42E2-11BA-4691-BD4A-CF686AA9E48B}"/>
              </a:ext>
            </a:extLst>
          </p:cNvPr>
          <p:cNvSpPr>
            <a:spLocks noGrp="1"/>
          </p:cNvSpPr>
          <p:nvPr>
            <p:ph type="body" sz="quarter" idx="23" hasCustomPrompt="1"/>
          </p:nvPr>
        </p:nvSpPr>
        <p:spPr>
          <a:xfrm>
            <a:off x="4958982" y="5915855"/>
            <a:ext cx="5835535" cy="792000"/>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Enter text</a:t>
            </a:r>
          </a:p>
        </p:txBody>
      </p:sp>
      <p:sp>
        <p:nvSpPr>
          <p:cNvPr id="25" name="Text Placeholder 12">
            <a:extLst>
              <a:ext uri="{FF2B5EF4-FFF2-40B4-BE49-F238E27FC236}">
                <a16:creationId xmlns:a16="http://schemas.microsoft.com/office/drawing/2014/main" id="{D6BB878F-0057-4135-8517-ABBB3F281AED}"/>
              </a:ext>
            </a:extLst>
          </p:cNvPr>
          <p:cNvSpPr>
            <a:spLocks noGrp="1"/>
          </p:cNvSpPr>
          <p:nvPr>
            <p:ph type="body" sz="quarter" idx="24" hasCustomPrompt="1"/>
          </p:nvPr>
        </p:nvSpPr>
        <p:spPr>
          <a:xfrm>
            <a:off x="4958982" y="5445642"/>
            <a:ext cx="5483403" cy="400110"/>
          </a:xfrm>
          <a:prstGeom prst="rect">
            <a:avLst/>
          </a:prstGeom>
        </p:spPr>
        <p:txBody>
          <a:bodyPr wrap="square"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Immediate actions</a:t>
            </a:r>
          </a:p>
        </p:txBody>
      </p:sp>
      <p:sp>
        <p:nvSpPr>
          <p:cNvPr id="26" name="Text Placeholder 12">
            <a:extLst>
              <a:ext uri="{FF2B5EF4-FFF2-40B4-BE49-F238E27FC236}">
                <a16:creationId xmlns:a16="http://schemas.microsoft.com/office/drawing/2014/main" id="{28888E80-D025-4866-AFDA-65C44C618697}"/>
              </a:ext>
            </a:extLst>
          </p:cNvPr>
          <p:cNvSpPr>
            <a:spLocks noGrp="1"/>
          </p:cNvSpPr>
          <p:nvPr>
            <p:ph type="body" sz="quarter" idx="15" hasCustomPrompt="1"/>
          </p:nvPr>
        </p:nvSpPr>
        <p:spPr>
          <a:xfrm>
            <a:off x="561198" y="1631595"/>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Location</a:t>
            </a:r>
          </a:p>
        </p:txBody>
      </p:sp>
      <p:sp>
        <p:nvSpPr>
          <p:cNvPr id="30" name="Text Placeholder 12">
            <a:extLst>
              <a:ext uri="{FF2B5EF4-FFF2-40B4-BE49-F238E27FC236}">
                <a16:creationId xmlns:a16="http://schemas.microsoft.com/office/drawing/2014/main" id="{A1763A60-D326-412D-B610-382DA2F57B04}"/>
              </a:ext>
            </a:extLst>
          </p:cNvPr>
          <p:cNvSpPr>
            <a:spLocks noGrp="1"/>
          </p:cNvSpPr>
          <p:nvPr>
            <p:ph type="body" sz="quarter" idx="16" hasCustomPrompt="1"/>
          </p:nvPr>
        </p:nvSpPr>
        <p:spPr>
          <a:xfrm>
            <a:off x="561198" y="2129782"/>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Department</a:t>
            </a:r>
          </a:p>
        </p:txBody>
      </p:sp>
      <p:sp>
        <p:nvSpPr>
          <p:cNvPr id="31" name="Text Placeholder 12">
            <a:extLst>
              <a:ext uri="{FF2B5EF4-FFF2-40B4-BE49-F238E27FC236}">
                <a16:creationId xmlns:a16="http://schemas.microsoft.com/office/drawing/2014/main" id="{C8A1DF53-7B49-4E2C-A701-0124643A7AE2}"/>
              </a:ext>
            </a:extLst>
          </p:cNvPr>
          <p:cNvSpPr>
            <a:spLocks noGrp="1"/>
          </p:cNvSpPr>
          <p:nvPr>
            <p:ph type="body" sz="quarter" idx="17" hasCustomPrompt="1"/>
          </p:nvPr>
        </p:nvSpPr>
        <p:spPr>
          <a:xfrm>
            <a:off x="561198" y="2627968"/>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Date</a:t>
            </a:r>
          </a:p>
        </p:txBody>
      </p:sp>
    </p:spTree>
    <p:extLst>
      <p:ext uri="{BB962C8B-B14F-4D97-AF65-F5344CB8AC3E}">
        <p14:creationId xmlns:p14="http://schemas.microsoft.com/office/powerpoint/2010/main" val="3300115786"/>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Environment Share">
    <p:bg>
      <p:bgPr>
        <a:solidFill>
          <a:schemeClr val="bg1"/>
        </a:solidFill>
        <a:effectLst/>
      </p:bgPr>
    </p:bg>
    <p:spTree>
      <p:nvGrpSpPr>
        <p:cNvPr id="1" name=""/>
        <p:cNvGrpSpPr/>
        <p:nvPr/>
      </p:nvGrpSpPr>
      <p:grpSpPr>
        <a:xfrm>
          <a:off x="0" y="0"/>
          <a:ext cx="0" cy="0"/>
          <a:chOff x="0" y="0"/>
          <a:chExt cx="0" cy="0"/>
        </a:xfrm>
      </p:grpSpPr>
      <p:sp>
        <p:nvSpPr>
          <p:cNvPr id="10" name="Text Placeholder 12">
            <a:extLst>
              <a:ext uri="{FF2B5EF4-FFF2-40B4-BE49-F238E27FC236}">
                <a16:creationId xmlns:a16="http://schemas.microsoft.com/office/drawing/2014/main" id="{EFCC9059-1852-457E-8DC3-7D55A2FED882}"/>
              </a:ext>
            </a:extLst>
          </p:cNvPr>
          <p:cNvSpPr>
            <a:spLocks noGrp="1"/>
          </p:cNvSpPr>
          <p:nvPr>
            <p:ph type="body" sz="quarter" idx="12" hasCustomPrompt="1"/>
          </p:nvPr>
        </p:nvSpPr>
        <p:spPr>
          <a:xfrm>
            <a:off x="4958982" y="2156887"/>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Concise description</a:t>
            </a:r>
          </a:p>
        </p:txBody>
      </p:sp>
      <p:sp>
        <p:nvSpPr>
          <p:cNvPr id="11" name="Text Placeholder 12">
            <a:extLst>
              <a:ext uri="{FF2B5EF4-FFF2-40B4-BE49-F238E27FC236}">
                <a16:creationId xmlns:a16="http://schemas.microsoft.com/office/drawing/2014/main" id="{2F7EC84F-AA05-4EED-8F66-C8FE129F5DFB}"/>
              </a:ext>
            </a:extLst>
          </p:cNvPr>
          <p:cNvSpPr>
            <a:spLocks noGrp="1"/>
          </p:cNvSpPr>
          <p:nvPr>
            <p:ph type="body" sz="quarter" idx="13" hasCustomPrompt="1"/>
          </p:nvPr>
        </p:nvSpPr>
        <p:spPr>
          <a:xfrm>
            <a:off x="4958982" y="3718384"/>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Enter text</a:t>
            </a:r>
          </a:p>
        </p:txBody>
      </p:sp>
      <p:sp>
        <p:nvSpPr>
          <p:cNvPr id="12" name="Text Placeholder 12">
            <a:extLst>
              <a:ext uri="{FF2B5EF4-FFF2-40B4-BE49-F238E27FC236}">
                <a16:creationId xmlns:a16="http://schemas.microsoft.com/office/drawing/2014/main" id="{ADF4EDB6-24B1-4C6D-8760-AAA67F1C2F41}"/>
              </a:ext>
            </a:extLst>
          </p:cNvPr>
          <p:cNvSpPr>
            <a:spLocks noGrp="1"/>
          </p:cNvSpPr>
          <p:nvPr>
            <p:ph type="body" sz="quarter" idx="14" hasCustomPrompt="1"/>
          </p:nvPr>
        </p:nvSpPr>
        <p:spPr>
          <a:xfrm>
            <a:off x="4958982" y="5222546"/>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Enter text</a:t>
            </a:r>
          </a:p>
        </p:txBody>
      </p:sp>
      <p:sp>
        <p:nvSpPr>
          <p:cNvPr id="18" name="Text Placeholder 12">
            <a:extLst>
              <a:ext uri="{FF2B5EF4-FFF2-40B4-BE49-F238E27FC236}">
                <a16:creationId xmlns:a16="http://schemas.microsoft.com/office/drawing/2014/main" id="{200BF504-DA6B-9E40-B2D9-75FED9788FB6}"/>
              </a:ext>
            </a:extLst>
          </p:cNvPr>
          <p:cNvSpPr>
            <a:spLocks noGrp="1"/>
          </p:cNvSpPr>
          <p:nvPr>
            <p:ph type="body" sz="quarter" idx="20" hasCustomPrompt="1"/>
          </p:nvPr>
        </p:nvSpPr>
        <p:spPr>
          <a:xfrm>
            <a:off x="4958982" y="1640543"/>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What happened?</a:t>
            </a:r>
          </a:p>
        </p:txBody>
      </p:sp>
      <p:sp>
        <p:nvSpPr>
          <p:cNvPr id="19" name="Text Placeholder 12">
            <a:extLst>
              <a:ext uri="{FF2B5EF4-FFF2-40B4-BE49-F238E27FC236}">
                <a16:creationId xmlns:a16="http://schemas.microsoft.com/office/drawing/2014/main" id="{E3E176C2-E49D-784D-B50D-C6D83968132D}"/>
              </a:ext>
            </a:extLst>
          </p:cNvPr>
          <p:cNvSpPr>
            <a:spLocks noGrp="1"/>
          </p:cNvSpPr>
          <p:nvPr>
            <p:ph type="body" sz="quarter" idx="21" hasCustomPrompt="1"/>
          </p:nvPr>
        </p:nvSpPr>
        <p:spPr>
          <a:xfrm>
            <a:off x="4958982" y="3224719"/>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Immediate actions</a:t>
            </a:r>
          </a:p>
        </p:txBody>
      </p:sp>
      <p:sp>
        <p:nvSpPr>
          <p:cNvPr id="20" name="Text Placeholder 12">
            <a:extLst>
              <a:ext uri="{FF2B5EF4-FFF2-40B4-BE49-F238E27FC236}">
                <a16:creationId xmlns:a16="http://schemas.microsoft.com/office/drawing/2014/main" id="{AC474E40-E2FF-9D45-B3C0-B32F4BBEA001}"/>
              </a:ext>
            </a:extLst>
          </p:cNvPr>
          <p:cNvSpPr>
            <a:spLocks noGrp="1"/>
          </p:cNvSpPr>
          <p:nvPr>
            <p:ph type="body" sz="quarter" idx="22" hasCustomPrompt="1"/>
          </p:nvPr>
        </p:nvSpPr>
        <p:spPr>
          <a:xfrm>
            <a:off x="4958982" y="4752333"/>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What we learnt</a:t>
            </a:r>
          </a:p>
        </p:txBody>
      </p:sp>
      <p:sp>
        <p:nvSpPr>
          <p:cNvPr id="8" name="TextBox 7">
            <a:extLst>
              <a:ext uri="{FF2B5EF4-FFF2-40B4-BE49-F238E27FC236}">
                <a16:creationId xmlns:a16="http://schemas.microsoft.com/office/drawing/2014/main" id="{5BF6E9B4-277D-DE47-A505-45E303DC273C}"/>
              </a:ext>
            </a:extLst>
          </p:cNvPr>
          <p:cNvSpPr txBox="1"/>
          <p:nvPr userDrawn="1"/>
        </p:nvSpPr>
        <p:spPr>
          <a:xfrm>
            <a:off x="4958982" y="4990289"/>
            <a:ext cx="184731" cy="369332"/>
          </a:xfrm>
          <a:prstGeom prst="rect">
            <a:avLst/>
          </a:prstGeom>
          <a:noFill/>
        </p:spPr>
        <p:txBody>
          <a:bodyPr wrap="none" rtlCol="0">
            <a:spAutoFit/>
          </a:bodyPr>
          <a:lstStyle/>
          <a:p>
            <a:endParaRPr lang="en-US"/>
          </a:p>
        </p:txBody>
      </p:sp>
      <p:sp>
        <p:nvSpPr>
          <p:cNvPr id="22" name="Rectangle 21">
            <a:extLst>
              <a:ext uri="{FF2B5EF4-FFF2-40B4-BE49-F238E27FC236}">
                <a16:creationId xmlns:a16="http://schemas.microsoft.com/office/drawing/2014/main" id="{FBB95631-AF04-954F-86BD-BCA8A52DF5B5}"/>
              </a:ext>
            </a:extLst>
          </p:cNvPr>
          <p:cNvSpPr/>
          <p:nvPr userDrawn="1"/>
        </p:nvSpPr>
        <p:spPr>
          <a:xfrm>
            <a:off x="-14572" y="-1"/>
            <a:ext cx="12206572" cy="1419037"/>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225FB593-B582-3041-800F-D7F9B2D493E0}"/>
              </a:ext>
            </a:extLst>
          </p:cNvPr>
          <p:cNvSpPr txBox="1"/>
          <p:nvPr userDrawn="1"/>
        </p:nvSpPr>
        <p:spPr>
          <a:xfrm>
            <a:off x="633541" y="280185"/>
            <a:ext cx="3514253" cy="994568"/>
          </a:xfrm>
          <a:prstGeom prst="rect">
            <a:avLst/>
          </a:prstGeom>
          <a:noFill/>
        </p:spPr>
        <p:txBody>
          <a:bodyPr wrap="square" lIns="0" rtlCol="0">
            <a:spAutoFit/>
          </a:bodyPr>
          <a:lstStyle/>
          <a:p>
            <a:pPr>
              <a:lnSpc>
                <a:spcPts val="3540"/>
              </a:lnSpc>
            </a:pPr>
            <a:r>
              <a:rPr lang="en-US" sz="4000" b="1" spc="-150">
                <a:solidFill>
                  <a:srgbClr val="00FF33"/>
                </a:solidFill>
              </a:rPr>
              <a:t>Environment Share</a:t>
            </a:r>
          </a:p>
        </p:txBody>
      </p:sp>
      <p:pic>
        <p:nvPicPr>
          <p:cNvPr id="13" name="Picture 12">
            <a:extLst>
              <a:ext uri="{FF2B5EF4-FFF2-40B4-BE49-F238E27FC236}">
                <a16:creationId xmlns:a16="http://schemas.microsoft.com/office/drawing/2014/main" id="{88FDEBE8-E770-284B-98DC-B32F91416F0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17" name="Picture Placeholder 16">
            <a:extLst>
              <a:ext uri="{FF2B5EF4-FFF2-40B4-BE49-F238E27FC236}">
                <a16:creationId xmlns:a16="http://schemas.microsoft.com/office/drawing/2014/main" id="{69820A03-A31A-49BF-815F-479154CE0C4F}"/>
              </a:ext>
            </a:extLst>
          </p:cNvPr>
          <p:cNvSpPr>
            <a:spLocks noGrp="1"/>
          </p:cNvSpPr>
          <p:nvPr>
            <p:ph type="pic" sz="quarter" idx="18"/>
          </p:nvPr>
        </p:nvSpPr>
        <p:spPr>
          <a:xfrm>
            <a:off x="561199" y="3283086"/>
            <a:ext cx="3765400" cy="2631331"/>
          </a:xfrm>
          <a:prstGeom prst="rect">
            <a:avLst/>
          </a:prstGeom>
        </p:spPr>
        <p:txBody>
          <a:bodyPr/>
          <a:lstStyle>
            <a:lvl1pPr>
              <a:lnSpc>
                <a:spcPts val="2400"/>
              </a:lnSpc>
              <a:spcBef>
                <a:spcPts val="0"/>
              </a:spcBef>
              <a:spcAft>
                <a:spcPts val="600"/>
              </a:spcAft>
              <a:defRPr sz="2000">
                <a:solidFill>
                  <a:srgbClr val="13294B"/>
                </a:solidFill>
              </a:defRPr>
            </a:lvl1pPr>
          </a:lstStyle>
          <a:p>
            <a:r>
              <a:rPr lang="en-US"/>
              <a:t>Click icon to add picture</a:t>
            </a:r>
            <a:endParaRPr lang="en-AU"/>
          </a:p>
        </p:txBody>
      </p:sp>
      <p:sp>
        <p:nvSpPr>
          <p:cNvPr id="21" name="Text Placeholder 12">
            <a:extLst>
              <a:ext uri="{FF2B5EF4-FFF2-40B4-BE49-F238E27FC236}">
                <a16:creationId xmlns:a16="http://schemas.microsoft.com/office/drawing/2014/main" id="{2AFB1C26-2CEF-4AA7-A838-B23D464BA179}"/>
              </a:ext>
            </a:extLst>
          </p:cNvPr>
          <p:cNvSpPr>
            <a:spLocks noGrp="1"/>
          </p:cNvSpPr>
          <p:nvPr>
            <p:ph type="body" sz="quarter" idx="15" hasCustomPrompt="1"/>
          </p:nvPr>
        </p:nvSpPr>
        <p:spPr>
          <a:xfrm>
            <a:off x="561198" y="1631595"/>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Location</a:t>
            </a:r>
          </a:p>
        </p:txBody>
      </p:sp>
      <p:sp>
        <p:nvSpPr>
          <p:cNvPr id="24" name="Text Placeholder 12">
            <a:extLst>
              <a:ext uri="{FF2B5EF4-FFF2-40B4-BE49-F238E27FC236}">
                <a16:creationId xmlns:a16="http://schemas.microsoft.com/office/drawing/2014/main" id="{789FBFDF-F847-4263-8AA7-89DFF39606FF}"/>
              </a:ext>
            </a:extLst>
          </p:cNvPr>
          <p:cNvSpPr>
            <a:spLocks noGrp="1"/>
          </p:cNvSpPr>
          <p:nvPr>
            <p:ph type="body" sz="quarter" idx="16" hasCustomPrompt="1"/>
          </p:nvPr>
        </p:nvSpPr>
        <p:spPr>
          <a:xfrm>
            <a:off x="561198" y="2129782"/>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Department</a:t>
            </a:r>
          </a:p>
        </p:txBody>
      </p:sp>
      <p:sp>
        <p:nvSpPr>
          <p:cNvPr id="25" name="Text Placeholder 12">
            <a:extLst>
              <a:ext uri="{FF2B5EF4-FFF2-40B4-BE49-F238E27FC236}">
                <a16:creationId xmlns:a16="http://schemas.microsoft.com/office/drawing/2014/main" id="{74D152BC-659E-4954-BB64-F5BA940C0412}"/>
              </a:ext>
            </a:extLst>
          </p:cNvPr>
          <p:cNvSpPr>
            <a:spLocks noGrp="1"/>
          </p:cNvSpPr>
          <p:nvPr>
            <p:ph type="body" sz="quarter" idx="17" hasCustomPrompt="1"/>
          </p:nvPr>
        </p:nvSpPr>
        <p:spPr>
          <a:xfrm>
            <a:off x="561198" y="2627968"/>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Date</a:t>
            </a:r>
          </a:p>
        </p:txBody>
      </p:sp>
    </p:spTree>
    <p:extLst>
      <p:ext uri="{BB962C8B-B14F-4D97-AF65-F5344CB8AC3E}">
        <p14:creationId xmlns:p14="http://schemas.microsoft.com/office/powerpoint/2010/main" val="25376097"/>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Security Share">
    <p:bg>
      <p:bgPr>
        <a:solidFill>
          <a:schemeClr val="bg1"/>
        </a:solidFill>
        <a:effectLst/>
      </p:bgPr>
    </p:bg>
    <p:spTree>
      <p:nvGrpSpPr>
        <p:cNvPr id="1" name=""/>
        <p:cNvGrpSpPr/>
        <p:nvPr/>
      </p:nvGrpSpPr>
      <p:grpSpPr>
        <a:xfrm>
          <a:off x="0" y="0"/>
          <a:ext cx="0" cy="0"/>
          <a:chOff x="0" y="0"/>
          <a:chExt cx="0" cy="0"/>
        </a:xfrm>
      </p:grpSpPr>
      <p:sp>
        <p:nvSpPr>
          <p:cNvPr id="10" name="Text Placeholder 12">
            <a:extLst>
              <a:ext uri="{FF2B5EF4-FFF2-40B4-BE49-F238E27FC236}">
                <a16:creationId xmlns:a16="http://schemas.microsoft.com/office/drawing/2014/main" id="{EFCC9059-1852-457E-8DC3-7D55A2FED882}"/>
              </a:ext>
            </a:extLst>
          </p:cNvPr>
          <p:cNvSpPr>
            <a:spLocks noGrp="1"/>
          </p:cNvSpPr>
          <p:nvPr>
            <p:ph type="body" sz="quarter" idx="12" hasCustomPrompt="1"/>
          </p:nvPr>
        </p:nvSpPr>
        <p:spPr>
          <a:xfrm>
            <a:off x="4958982" y="2156887"/>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Concise description</a:t>
            </a:r>
          </a:p>
        </p:txBody>
      </p:sp>
      <p:sp>
        <p:nvSpPr>
          <p:cNvPr id="11" name="Text Placeholder 12">
            <a:extLst>
              <a:ext uri="{FF2B5EF4-FFF2-40B4-BE49-F238E27FC236}">
                <a16:creationId xmlns:a16="http://schemas.microsoft.com/office/drawing/2014/main" id="{2F7EC84F-AA05-4EED-8F66-C8FE129F5DFB}"/>
              </a:ext>
            </a:extLst>
          </p:cNvPr>
          <p:cNvSpPr>
            <a:spLocks noGrp="1"/>
          </p:cNvSpPr>
          <p:nvPr>
            <p:ph type="body" sz="quarter" idx="13" hasCustomPrompt="1"/>
          </p:nvPr>
        </p:nvSpPr>
        <p:spPr>
          <a:xfrm>
            <a:off x="4958982" y="3718384"/>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Enter text</a:t>
            </a:r>
          </a:p>
        </p:txBody>
      </p:sp>
      <p:sp>
        <p:nvSpPr>
          <p:cNvPr id="12" name="Text Placeholder 12">
            <a:extLst>
              <a:ext uri="{FF2B5EF4-FFF2-40B4-BE49-F238E27FC236}">
                <a16:creationId xmlns:a16="http://schemas.microsoft.com/office/drawing/2014/main" id="{ADF4EDB6-24B1-4C6D-8760-AAA67F1C2F41}"/>
              </a:ext>
            </a:extLst>
          </p:cNvPr>
          <p:cNvSpPr>
            <a:spLocks noGrp="1"/>
          </p:cNvSpPr>
          <p:nvPr>
            <p:ph type="body" sz="quarter" idx="14" hasCustomPrompt="1"/>
          </p:nvPr>
        </p:nvSpPr>
        <p:spPr>
          <a:xfrm>
            <a:off x="4958982" y="5222546"/>
            <a:ext cx="5835535" cy="925335"/>
          </a:xfrm>
          <a:prstGeom prst="rect">
            <a:avLst/>
          </a:prstGeom>
        </p:spPr>
        <p:txBody>
          <a:bodyPr lIns="0"/>
          <a:lstStyle>
            <a:lvl1pPr>
              <a:lnSpc>
                <a:spcPts val="2400"/>
              </a:lnSpc>
              <a:spcBef>
                <a:spcPts val="0"/>
              </a:spcBef>
              <a:spcAft>
                <a:spcPts val="600"/>
              </a:spcAft>
              <a:defRPr sz="1600">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Enter text</a:t>
            </a:r>
          </a:p>
        </p:txBody>
      </p:sp>
      <p:sp>
        <p:nvSpPr>
          <p:cNvPr id="18" name="Text Placeholder 12">
            <a:extLst>
              <a:ext uri="{FF2B5EF4-FFF2-40B4-BE49-F238E27FC236}">
                <a16:creationId xmlns:a16="http://schemas.microsoft.com/office/drawing/2014/main" id="{200BF504-DA6B-9E40-B2D9-75FED9788FB6}"/>
              </a:ext>
            </a:extLst>
          </p:cNvPr>
          <p:cNvSpPr>
            <a:spLocks noGrp="1"/>
          </p:cNvSpPr>
          <p:nvPr>
            <p:ph type="body" sz="quarter" idx="20" hasCustomPrompt="1"/>
          </p:nvPr>
        </p:nvSpPr>
        <p:spPr>
          <a:xfrm>
            <a:off x="4958982" y="1640543"/>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What happened?</a:t>
            </a:r>
          </a:p>
        </p:txBody>
      </p:sp>
      <p:sp>
        <p:nvSpPr>
          <p:cNvPr id="19" name="Text Placeholder 12">
            <a:extLst>
              <a:ext uri="{FF2B5EF4-FFF2-40B4-BE49-F238E27FC236}">
                <a16:creationId xmlns:a16="http://schemas.microsoft.com/office/drawing/2014/main" id="{E3E176C2-E49D-784D-B50D-C6D83968132D}"/>
              </a:ext>
            </a:extLst>
          </p:cNvPr>
          <p:cNvSpPr>
            <a:spLocks noGrp="1"/>
          </p:cNvSpPr>
          <p:nvPr>
            <p:ph type="body" sz="quarter" idx="21" hasCustomPrompt="1"/>
          </p:nvPr>
        </p:nvSpPr>
        <p:spPr>
          <a:xfrm>
            <a:off x="4958982" y="3224719"/>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Immediate actions</a:t>
            </a:r>
          </a:p>
        </p:txBody>
      </p:sp>
      <p:sp>
        <p:nvSpPr>
          <p:cNvPr id="20" name="Text Placeholder 12">
            <a:extLst>
              <a:ext uri="{FF2B5EF4-FFF2-40B4-BE49-F238E27FC236}">
                <a16:creationId xmlns:a16="http://schemas.microsoft.com/office/drawing/2014/main" id="{AC474E40-E2FF-9D45-B3C0-B32F4BBEA001}"/>
              </a:ext>
            </a:extLst>
          </p:cNvPr>
          <p:cNvSpPr>
            <a:spLocks noGrp="1"/>
          </p:cNvSpPr>
          <p:nvPr>
            <p:ph type="body" sz="quarter" idx="22" hasCustomPrompt="1"/>
          </p:nvPr>
        </p:nvSpPr>
        <p:spPr>
          <a:xfrm>
            <a:off x="4958982" y="4752333"/>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What we learnt</a:t>
            </a:r>
          </a:p>
        </p:txBody>
      </p:sp>
      <p:sp>
        <p:nvSpPr>
          <p:cNvPr id="8" name="TextBox 7">
            <a:extLst>
              <a:ext uri="{FF2B5EF4-FFF2-40B4-BE49-F238E27FC236}">
                <a16:creationId xmlns:a16="http://schemas.microsoft.com/office/drawing/2014/main" id="{5BF6E9B4-277D-DE47-A505-45E303DC273C}"/>
              </a:ext>
            </a:extLst>
          </p:cNvPr>
          <p:cNvSpPr txBox="1"/>
          <p:nvPr userDrawn="1"/>
        </p:nvSpPr>
        <p:spPr>
          <a:xfrm>
            <a:off x="4958982" y="4990289"/>
            <a:ext cx="184731" cy="369332"/>
          </a:xfrm>
          <a:prstGeom prst="rect">
            <a:avLst/>
          </a:prstGeom>
          <a:noFill/>
        </p:spPr>
        <p:txBody>
          <a:bodyPr wrap="none" rtlCol="0">
            <a:spAutoFit/>
          </a:bodyPr>
          <a:lstStyle/>
          <a:p>
            <a:endParaRPr lang="en-US"/>
          </a:p>
        </p:txBody>
      </p:sp>
      <p:sp>
        <p:nvSpPr>
          <p:cNvPr id="22" name="Rectangle 21">
            <a:extLst>
              <a:ext uri="{FF2B5EF4-FFF2-40B4-BE49-F238E27FC236}">
                <a16:creationId xmlns:a16="http://schemas.microsoft.com/office/drawing/2014/main" id="{FBB95631-AF04-954F-86BD-BCA8A52DF5B5}"/>
              </a:ext>
            </a:extLst>
          </p:cNvPr>
          <p:cNvSpPr/>
          <p:nvPr userDrawn="1"/>
        </p:nvSpPr>
        <p:spPr>
          <a:xfrm>
            <a:off x="-14572" y="-1"/>
            <a:ext cx="12206572" cy="1419037"/>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225FB593-B582-3041-800F-D7F9B2D493E0}"/>
              </a:ext>
            </a:extLst>
          </p:cNvPr>
          <p:cNvSpPr txBox="1"/>
          <p:nvPr userDrawn="1"/>
        </p:nvSpPr>
        <p:spPr>
          <a:xfrm>
            <a:off x="633541" y="280185"/>
            <a:ext cx="2816669" cy="994568"/>
          </a:xfrm>
          <a:prstGeom prst="rect">
            <a:avLst/>
          </a:prstGeom>
          <a:noFill/>
        </p:spPr>
        <p:txBody>
          <a:bodyPr wrap="square" lIns="0" rtlCol="0">
            <a:spAutoFit/>
          </a:bodyPr>
          <a:lstStyle/>
          <a:p>
            <a:pPr>
              <a:lnSpc>
                <a:spcPts val="3540"/>
              </a:lnSpc>
            </a:pPr>
            <a:r>
              <a:rPr lang="en-US" sz="4000" b="1" spc="-150">
                <a:solidFill>
                  <a:srgbClr val="00FF33"/>
                </a:solidFill>
              </a:rPr>
              <a:t>Security</a:t>
            </a:r>
          </a:p>
          <a:p>
            <a:pPr>
              <a:lnSpc>
                <a:spcPts val="3540"/>
              </a:lnSpc>
            </a:pPr>
            <a:r>
              <a:rPr lang="en-US" sz="4000" b="1" spc="-150">
                <a:solidFill>
                  <a:srgbClr val="00FF33"/>
                </a:solidFill>
              </a:rPr>
              <a:t>Share</a:t>
            </a:r>
          </a:p>
        </p:txBody>
      </p:sp>
      <p:pic>
        <p:nvPicPr>
          <p:cNvPr id="14" name="Picture 13">
            <a:extLst>
              <a:ext uri="{FF2B5EF4-FFF2-40B4-BE49-F238E27FC236}">
                <a16:creationId xmlns:a16="http://schemas.microsoft.com/office/drawing/2014/main" id="{639470A7-1624-7244-82F0-F192C9349E3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4800"/>
          <a:stretch/>
        </p:blipFill>
        <p:spPr>
          <a:xfrm>
            <a:off x="11032761" y="330276"/>
            <a:ext cx="793297" cy="752181"/>
          </a:xfrm>
          <a:prstGeom prst="rect">
            <a:avLst/>
          </a:prstGeom>
        </p:spPr>
      </p:pic>
      <p:sp>
        <p:nvSpPr>
          <p:cNvPr id="13" name="Text Placeholder 12">
            <a:extLst>
              <a:ext uri="{FF2B5EF4-FFF2-40B4-BE49-F238E27FC236}">
                <a16:creationId xmlns:a16="http://schemas.microsoft.com/office/drawing/2014/main" id="{CDA65F65-787C-4C8B-B228-DAB7159CBF1B}"/>
              </a:ext>
            </a:extLst>
          </p:cNvPr>
          <p:cNvSpPr>
            <a:spLocks noGrp="1"/>
          </p:cNvSpPr>
          <p:nvPr>
            <p:ph type="body" sz="quarter" idx="15" hasCustomPrompt="1"/>
          </p:nvPr>
        </p:nvSpPr>
        <p:spPr>
          <a:xfrm>
            <a:off x="561198" y="1631595"/>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Location</a:t>
            </a:r>
          </a:p>
        </p:txBody>
      </p:sp>
      <p:sp>
        <p:nvSpPr>
          <p:cNvPr id="15" name="Text Placeholder 12">
            <a:extLst>
              <a:ext uri="{FF2B5EF4-FFF2-40B4-BE49-F238E27FC236}">
                <a16:creationId xmlns:a16="http://schemas.microsoft.com/office/drawing/2014/main" id="{1692043F-F68C-453E-A74E-9CDA37C8BC40}"/>
              </a:ext>
            </a:extLst>
          </p:cNvPr>
          <p:cNvSpPr>
            <a:spLocks noGrp="1"/>
          </p:cNvSpPr>
          <p:nvPr>
            <p:ph type="body" sz="quarter" idx="16" hasCustomPrompt="1"/>
          </p:nvPr>
        </p:nvSpPr>
        <p:spPr>
          <a:xfrm>
            <a:off x="561198" y="2129782"/>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Department</a:t>
            </a:r>
          </a:p>
        </p:txBody>
      </p:sp>
      <p:sp>
        <p:nvSpPr>
          <p:cNvPr id="16" name="Text Placeholder 12">
            <a:extLst>
              <a:ext uri="{FF2B5EF4-FFF2-40B4-BE49-F238E27FC236}">
                <a16:creationId xmlns:a16="http://schemas.microsoft.com/office/drawing/2014/main" id="{5E28AE14-2B2D-4E74-B01D-7CD13D88A807}"/>
              </a:ext>
            </a:extLst>
          </p:cNvPr>
          <p:cNvSpPr>
            <a:spLocks noGrp="1"/>
          </p:cNvSpPr>
          <p:nvPr>
            <p:ph type="body" sz="quarter" idx="17" hasCustomPrompt="1"/>
          </p:nvPr>
        </p:nvSpPr>
        <p:spPr>
          <a:xfrm>
            <a:off x="561198" y="2627968"/>
            <a:ext cx="3765028" cy="400110"/>
          </a:xfrm>
          <a:prstGeom prst="rect">
            <a:avLst/>
          </a:prstGeom>
        </p:spPr>
        <p:txBody>
          <a:bodyPr lIns="0" tIns="46800" rIns="0" anchor="ctr" anchorCtr="0">
            <a:spAutoFit/>
          </a:bodyPr>
          <a:lstStyle>
            <a:lvl1pPr marL="0" indent="0">
              <a:lnSpc>
                <a:spcPts val="2400"/>
              </a:lnSpc>
              <a:spcBef>
                <a:spcPts val="0"/>
              </a:spcBef>
              <a:spcAft>
                <a:spcPts val="600"/>
              </a:spcAft>
              <a:buNone/>
              <a:defRPr sz="2000" b="1">
                <a:solidFill>
                  <a:srgbClr val="13294B"/>
                </a:solidFill>
              </a:defRPr>
            </a:lvl1pPr>
            <a:lvl2pPr marL="685783" indent="-228594">
              <a:lnSpc>
                <a:spcPts val="2200"/>
              </a:lnSpc>
              <a:spcBef>
                <a:spcPts val="0"/>
              </a:spcBef>
              <a:spcAft>
                <a:spcPts val="600"/>
              </a:spcAft>
              <a:buFont typeface="Arial" panose="020B0604020202020204" pitchFamily="34" charset="0"/>
              <a:buChar char="–"/>
              <a:defRPr sz="1800">
                <a:solidFill>
                  <a:schemeClr val="tx2"/>
                </a:solidFill>
              </a:defRPr>
            </a:lvl2pPr>
            <a:lvl3pPr marL="1142971" indent="-228594">
              <a:lnSpc>
                <a:spcPts val="2200"/>
              </a:lnSpc>
              <a:spcBef>
                <a:spcPts val="0"/>
              </a:spcBef>
              <a:spcAft>
                <a:spcPts val="600"/>
              </a:spcAft>
              <a:buFont typeface="Arial" panose="020B0604020202020204" pitchFamily="34" charset="0"/>
              <a:buChar char="•"/>
              <a:defRPr sz="1800">
                <a:solidFill>
                  <a:schemeClr val="tx2"/>
                </a:solidFill>
              </a:defRPr>
            </a:lvl3pPr>
            <a:lvl4pPr marL="1600160" indent="-228594">
              <a:lnSpc>
                <a:spcPts val="2200"/>
              </a:lnSpc>
              <a:spcBef>
                <a:spcPts val="0"/>
              </a:spcBef>
              <a:spcAft>
                <a:spcPts val="600"/>
              </a:spcAft>
              <a:buFont typeface="Arial" panose="020B0604020202020204" pitchFamily="34" charset="0"/>
              <a:buChar char="–"/>
              <a:defRPr sz="1800">
                <a:solidFill>
                  <a:schemeClr val="tx2"/>
                </a:solidFill>
              </a:defRPr>
            </a:lvl4pPr>
            <a:lvl5pPr marL="2057349" indent="-228594">
              <a:lnSpc>
                <a:spcPts val="2200"/>
              </a:lnSpc>
              <a:spcBef>
                <a:spcPts val="0"/>
              </a:spcBef>
              <a:spcAft>
                <a:spcPts val="600"/>
              </a:spcAft>
              <a:buFont typeface="Arial" panose="020B0604020202020204" pitchFamily="34" charset="0"/>
              <a:buChar char="–"/>
              <a:defRPr sz="1800">
                <a:solidFill>
                  <a:schemeClr val="tx2"/>
                </a:solidFill>
              </a:defRPr>
            </a:lvl5pPr>
          </a:lstStyle>
          <a:p>
            <a:pPr lvl="0"/>
            <a:r>
              <a:rPr lang="en-US"/>
              <a:t>Date</a:t>
            </a:r>
          </a:p>
        </p:txBody>
      </p:sp>
      <p:sp>
        <p:nvSpPr>
          <p:cNvPr id="21" name="Picture Placeholder 16">
            <a:extLst>
              <a:ext uri="{FF2B5EF4-FFF2-40B4-BE49-F238E27FC236}">
                <a16:creationId xmlns:a16="http://schemas.microsoft.com/office/drawing/2014/main" id="{B08775EB-A80C-4095-91D8-85C7F941F095}"/>
              </a:ext>
            </a:extLst>
          </p:cNvPr>
          <p:cNvSpPr>
            <a:spLocks noGrp="1"/>
          </p:cNvSpPr>
          <p:nvPr>
            <p:ph type="pic" sz="quarter" idx="18"/>
          </p:nvPr>
        </p:nvSpPr>
        <p:spPr>
          <a:xfrm>
            <a:off x="561199" y="3283086"/>
            <a:ext cx="3765400" cy="2631331"/>
          </a:xfrm>
          <a:prstGeom prst="rect">
            <a:avLst/>
          </a:prstGeom>
        </p:spPr>
        <p:txBody>
          <a:bodyPr/>
          <a:lstStyle>
            <a:lvl1pPr>
              <a:lnSpc>
                <a:spcPts val="2400"/>
              </a:lnSpc>
              <a:spcBef>
                <a:spcPts val="0"/>
              </a:spcBef>
              <a:spcAft>
                <a:spcPts val="600"/>
              </a:spcAft>
              <a:defRPr sz="2000">
                <a:solidFill>
                  <a:srgbClr val="13294B"/>
                </a:solidFill>
              </a:defRPr>
            </a:lvl1pPr>
          </a:lstStyle>
          <a:p>
            <a:r>
              <a:rPr lang="en-US"/>
              <a:t>Click icon to add picture</a:t>
            </a:r>
            <a:endParaRPr lang="en-AU"/>
          </a:p>
        </p:txBody>
      </p:sp>
    </p:spTree>
    <p:extLst>
      <p:ext uri="{BB962C8B-B14F-4D97-AF65-F5344CB8AC3E}">
        <p14:creationId xmlns:p14="http://schemas.microsoft.com/office/powerpoint/2010/main" val="4271200544"/>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userDrawn="1">
  <p:cSld name="Front Cover 1">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92A102A-02A4-6D43-874A-69D856EE7FE8}"/>
              </a:ext>
            </a:extLst>
          </p:cNvPr>
          <p:cNvSpPr/>
          <p:nvPr userDrawn="1"/>
        </p:nvSpPr>
        <p:spPr>
          <a:xfrm>
            <a:off x="0" y="0"/>
            <a:ext cx="12192000" cy="6858000"/>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4D8E4C52-562B-DD40-BC4B-825DF547FCE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8388" t="716" r="27694" b="716"/>
          <a:stretch/>
        </p:blipFill>
        <p:spPr>
          <a:xfrm>
            <a:off x="7330190" y="0"/>
            <a:ext cx="4861809" cy="6858000"/>
          </a:xfrm>
          <a:prstGeom prst="rect">
            <a:avLst/>
          </a:prstGeom>
        </p:spPr>
      </p:pic>
      <p:sp>
        <p:nvSpPr>
          <p:cNvPr id="18" name="Text Placeholder 5">
            <a:extLst>
              <a:ext uri="{FF2B5EF4-FFF2-40B4-BE49-F238E27FC236}">
                <a16:creationId xmlns:a16="http://schemas.microsoft.com/office/drawing/2014/main" id="{E5CE1EDF-5093-984A-93A4-4CC54D7494C3}"/>
              </a:ext>
            </a:extLst>
          </p:cNvPr>
          <p:cNvSpPr>
            <a:spLocks noGrp="1"/>
          </p:cNvSpPr>
          <p:nvPr>
            <p:ph type="body" sz="quarter" idx="23" hasCustomPrompt="1"/>
          </p:nvPr>
        </p:nvSpPr>
        <p:spPr>
          <a:xfrm>
            <a:off x="365943" y="5968543"/>
            <a:ext cx="1673617" cy="387915"/>
          </a:xfrm>
          <a:prstGeom prst="rect">
            <a:avLst/>
          </a:prstGeom>
        </p:spPr>
        <p:txBody>
          <a:bodyPr lIns="0" tIns="0" rIns="0" bIns="0" anchor="b">
            <a:noAutofit/>
          </a:bodyPr>
          <a:lstStyle>
            <a:lvl1pPr marL="0" indent="0" algn="l">
              <a:lnSpc>
                <a:spcPts val="1100"/>
              </a:lnSpc>
              <a:spcBef>
                <a:spcPts val="0"/>
              </a:spcBef>
              <a:buNone/>
              <a:defRPr sz="900" b="0">
                <a:solidFill>
                  <a:srgbClr val="00FF33"/>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a:t>INSERT NAME</a:t>
            </a:r>
            <a:br>
              <a:rPr lang="en-US"/>
            </a:br>
            <a:r>
              <a:rPr lang="en-US"/>
              <a:t>INSERT DATE</a:t>
            </a:r>
          </a:p>
        </p:txBody>
      </p:sp>
      <p:pic>
        <p:nvPicPr>
          <p:cNvPr id="19" name="Picture 18">
            <a:extLst>
              <a:ext uri="{FF2B5EF4-FFF2-40B4-BE49-F238E27FC236}">
                <a16:creationId xmlns:a16="http://schemas.microsoft.com/office/drawing/2014/main" id="{FF65C446-CA68-2C4F-8158-508C0F37B3D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5943" y="330276"/>
            <a:ext cx="1755089" cy="752181"/>
          </a:xfrm>
          <a:prstGeom prst="rect">
            <a:avLst/>
          </a:prstGeom>
        </p:spPr>
      </p:pic>
      <p:pic>
        <p:nvPicPr>
          <p:cNvPr id="20" name="Picture 19">
            <a:extLst>
              <a:ext uri="{FF2B5EF4-FFF2-40B4-BE49-F238E27FC236}">
                <a16:creationId xmlns:a16="http://schemas.microsoft.com/office/drawing/2014/main" id="{34253872-ABB7-FA42-93CB-3FA82D3B28E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4749386" y="6102654"/>
            <a:ext cx="2110820" cy="469900"/>
          </a:xfrm>
          <a:prstGeom prst="rect">
            <a:avLst/>
          </a:prstGeom>
        </p:spPr>
      </p:pic>
      <p:sp>
        <p:nvSpPr>
          <p:cNvPr id="21" name="Text Placeholder 13">
            <a:extLst>
              <a:ext uri="{FF2B5EF4-FFF2-40B4-BE49-F238E27FC236}">
                <a16:creationId xmlns:a16="http://schemas.microsoft.com/office/drawing/2014/main" id="{A8E13E7A-6644-E640-80C4-FDE8C19BC753}"/>
              </a:ext>
            </a:extLst>
          </p:cNvPr>
          <p:cNvSpPr>
            <a:spLocks noGrp="1"/>
          </p:cNvSpPr>
          <p:nvPr>
            <p:ph type="body" sz="quarter" idx="24" hasCustomPrompt="1"/>
          </p:nvPr>
        </p:nvSpPr>
        <p:spPr>
          <a:xfrm>
            <a:off x="365943" y="1616151"/>
            <a:ext cx="5730058" cy="3434314"/>
          </a:xfrm>
          <a:prstGeom prst="rect">
            <a:avLst/>
          </a:prstGeom>
        </p:spPr>
        <p:txBody>
          <a:bodyPr lIns="0" tIns="0" rIns="0" bIns="0" anchor="b" anchorCtr="0"/>
          <a:lstStyle>
            <a:lvl1pPr marL="0" indent="0">
              <a:lnSpc>
                <a:spcPct val="75000"/>
              </a:lnSpc>
              <a:spcBef>
                <a:spcPts val="0"/>
              </a:spcBef>
              <a:buNone/>
              <a:defRPr sz="6000" b="1" i="0" spc="-300">
                <a:solidFill>
                  <a:srgbClr val="00FF33"/>
                </a:solidFill>
                <a:latin typeface="Arial" panose="020B0604020202020204" pitchFamily="34" charset="0"/>
                <a:cs typeface="Arial" panose="020B0604020202020204" pitchFamily="34" charset="0"/>
              </a:defRPr>
            </a:lvl1pPr>
          </a:lstStyle>
          <a:p>
            <a:pPr lvl="0"/>
            <a:r>
              <a:rPr lang="en-GB"/>
              <a:t>INSERT TITLE TEXT HERE</a:t>
            </a:r>
          </a:p>
        </p:txBody>
      </p:sp>
      <p:pic>
        <p:nvPicPr>
          <p:cNvPr id="4" name="Picture 3">
            <a:extLst>
              <a:ext uri="{FF2B5EF4-FFF2-40B4-BE49-F238E27FC236}">
                <a16:creationId xmlns:a16="http://schemas.microsoft.com/office/drawing/2014/main" id="{88808F57-2455-2544-9573-D7169687D2B1}"/>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812" t="3499" r="50112" b="4181"/>
          <a:stretch/>
        </p:blipFill>
        <p:spPr>
          <a:xfrm>
            <a:off x="7330188" y="-1174"/>
            <a:ext cx="3768083" cy="6859174"/>
          </a:xfrm>
          <a:prstGeom prst="rect">
            <a:avLst/>
          </a:prstGeom>
        </p:spPr>
      </p:pic>
      <p:sp>
        <p:nvSpPr>
          <p:cNvPr id="2" name="TextBox 1">
            <a:extLst>
              <a:ext uri="{FF2B5EF4-FFF2-40B4-BE49-F238E27FC236}">
                <a16:creationId xmlns:a16="http://schemas.microsoft.com/office/drawing/2014/main" id="{7C0125F7-1B9B-4767-8E72-677377311D20}"/>
              </a:ext>
            </a:extLst>
          </p:cNvPr>
          <p:cNvSpPr txBox="1"/>
          <p:nvPr userDrawn="1"/>
        </p:nvSpPr>
        <p:spPr>
          <a:xfrm>
            <a:off x="365943" y="6591792"/>
            <a:ext cx="2445997" cy="149647"/>
          </a:xfrm>
          <a:prstGeom prst="rect">
            <a:avLst/>
          </a:prstGeom>
          <a:noFill/>
        </p:spPr>
        <p:txBody>
          <a:bodyPr wrap="square" lIns="0" tIns="36000" rIns="0" bIns="36000" rtlCol="0">
            <a:spAutoFit/>
          </a:bodyPr>
          <a:lstStyle/>
          <a:p>
            <a:r>
              <a:rPr lang="en-AU" sz="500">
                <a:solidFill>
                  <a:schemeClr val="bg1"/>
                </a:solidFill>
                <a:effectLst/>
                <a:latin typeface="+mj-lt"/>
                <a:ea typeface="Calibri" panose="020F0502020204030204" pitchFamily="34" charset="0"/>
              </a:rPr>
              <a:t>FFI-0010-TE-DC-0006_0</a:t>
            </a:r>
            <a:endParaRPr lang="en-AU" sz="500">
              <a:solidFill>
                <a:schemeClr val="bg1"/>
              </a:solidFill>
              <a:latin typeface="+mj-lt"/>
            </a:endParaRPr>
          </a:p>
        </p:txBody>
      </p:sp>
      <p:sp>
        <p:nvSpPr>
          <p:cNvPr id="3" name="TextBox 2">
            <a:extLst>
              <a:ext uri="{FF2B5EF4-FFF2-40B4-BE49-F238E27FC236}">
                <a16:creationId xmlns:a16="http://schemas.microsoft.com/office/drawing/2014/main" id="{4851C8A2-7F0D-446B-9578-D1DEF12D3911}"/>
              </a:ext>
            </a:extLst>
          </p:cNvPr>
          <p:cNvSpPr txBox="1"/>
          <p:nvPr userDrawn="1"/>
        </p:nvSpPr>
        <p:spPr>
          <a:xfrm>
            <a:off x="365943" y="5327023"/>
            <a:ext cx="5730057" cy="369332"/>
          </a:xfrm>
          <a:prstGeom prst="rect">
            <a:avLst/>
          </a:prstGeom>
          <a:noFill/>
        </p:spPr>
        <p:txBody>
          <a:bodyPr wrap="square" lIns="0" rIns="0" rtlCol="0">
            <a:spAutoFit/>
          </a:bodyPr>
          <a:lstStyle/>
          <a:p>
            <a:r>
              <a:rPr lang="en-AU" sz="1800" b="1">
                <a:solidFill>
                  <a:schemeClr val="bg1"/>
                </a:solidFill>
              </a:rPr>
              <a:t>Thriving communities | Global force</a:t>
            </a:r>
          </a:p>
        </p:txBody>
      </p:sp>
    </p:spTree>
    <p:extLst>
      <p:ext uri="{BB962C8B-B14F-4D97-AF65-F5344CB8AC3E}">
        <p14:creationId xmlns:p14="http://schemas.microsoft.com/office/powerpoint/2010/main" val="2144389925"/>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userDrawn="1">
  <p:cSld name="Text 3.1">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250A0DD-9296-46B5-B67E-479490C868F4}"/>
              </a:ext>
            </a:extLst>
          </p:cNvPr>
          <p:cNvSpPr/>
          <p:nvPr userDrawn="1"/>
        </p:nvSpPr>
        <p:spPr>
          <a:xfrm>
            <a:off x="0" y="-1"/>
            <a:ext cx="12192000" cy="1419037"/>
          </a:xfrm>
          <a:prstGeom prst="rect">
            <a:avLst/>
          </a:pr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1" name="Picture 20">
            <a:extLst>
              <a:ext uri="{FF2B5EF4-FFF2-40B4-BE49-F238E27FC236}">
                <a16:creationId xmlns:a16="http://schemas.microsoft.com/office/drawing/2014/main" id="{490AF38E-DFC5-6F47-A556-414DE61E3E3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032761" y="330276"/>
            <a:ext cx="793297" cy="752181"/>
          </a:xfrm>
          <a:prstGeom prst="rect">
            <a:avLst/>
          </a:prstGeom>
        </p:spPr>
      </p:pic>
      <p:sp>
        <p:nvSpPr>
          <p:cNvPr id="25" name="Text Placeholder 8">
            <a:extLst>
              <a:ext uri="{FF2B5EF4-FFF2-40B4-BE49-F238E27FC236}">
                <a16:creationId xmlns:a16="http://schemas.microsoft.com/office/drawing/2014/main" id="{FBAD349B-4A2F-497A-99C2-863EA0B440DC}"/>
              </a:ext>
            </a:extLst>
          </p:cNvPr>
          <p:cNvSpPr>
            <a:spLocks noGrp="1"/>
          </p:cNvSpPr>
          <p:nvPr>
            <p:ph type="body" sz="quarter" idx="10"/>
          </p:nvPr>
        </p:nvSpPr>
        <p:spPr>
          <a:xfrm>
            <a:off x="399011" y="499794"/>
            <a:ext cx="10152269" cy="602973"/>
          </a:xfrm>
          <a:prstGeom prst="rect">
            <a:avLst/>
          </a:prstGeom>
        </p:spPr>
        <p:txBody>
          <a:bodyPr lIns="0" tIns="0" rIns="0" bIns="0" anchor="ctr" anchorCtr="0"/>
          <a:lstStyle>
            <a:lvl1pPr marL="0" indent="0">
              <a:lnSpc>
                <a:spcPct val="75000"/>
              </a:lnSpc>
              <a:spcBef>
                <a:spcPts val="0"/>
              </a:spcBef>
              <a:buNone/>
              <a:defRPr sz="4000" b="1" spc="-150">
                <a:solidFill>
                  <a:schemeClr val="bg1"/>
                </a:solidFill>
              </a:defRPr>
            </a:lvl1pPr>
          </a:lstStyle>
          <a:p>
            <a:pPr lvl="0"/>
            <a:r>
              <a:rPr lang="en-GB" dirty="0"/>
              <a:t>Click to edit Master text styles</a:t>
            </a:r>
          </a:p>
        </p:txBody>
      </p:sp>
      <p:sp>
        <p:nvSpPr>
          <p:cNvPr id="7" name="Content Placeholder 2">
            <a:extLst>
              <a:ext uri="{FF2B5EF4-FFF2-40B4-BE49-F238E27FC236}">
                <a16:creationId xmlns:a16="http://schemas.microsoft.com/office/drawing/2014/main" id="{B928FDB2-C067-45E9-8176-31D54F441ECD}"/>
              </a:ext>
            </a:extLst>
          </p:cNvPr>
          <p:cNvSpPr>
            <a:spLocks noGrp="1"/>
          </p:cNvSpPr>
          <p:nvPr>
            <p:ph idx="11"/>
          </p:nvPr>
        </p:nvSpPr>
        <p:spPr>
          <a:xfrm>
            <a:off x="399010" y="1793631"/>
            <a:ext cx="10152269" cy="4140000"/>
          </a:xfrm>
          <a:prstGeom prst="rect">
            <a:avLst/>
          </a:prstGeom>
        </p:spPr>
        <p:txBody>
          <a:bodyPr lIns="0" tIns="0" rIns="0" bIns="0"/>
          <a:lstStyle>
            <a:lvl1pPr>
              <a:lnSpc>
                <a:spcPct val="100000"/>
              </a:lnSpc>
              <a:spcBef>
                <a:spcPts val="0"/>
              </a:spcBef>
              <a:spcAft>
                <a:spcPts val="1200"/>
              </a:spcAft>
              <a:defRPr sz="2000">
                <a:solidFill>
                  <a:srgbClr val="13294B"/>
                </a:solidFill>
              </a:defRPr>
            </a:lvl1pPr>
            <a:lvl2pPr marL="685800" indent="-228600">
              <a:lnSpc>
                <a:spcPct val="100000"/>
              </a:lnSpc>
              <a:spcBef>
                <a:spcPts val="0"/>
              </a:spcBef>
              <a:spcAft>
                <a:spcPts val="1200"/>
              </a:spcAft>
              <a:buFont typeface="Arial" panose="020B0604020202020204" pitchFamily="34" charset="0"/>
              <a:buChar char="–"/>
              <a:defRPr sz="1800">
                <a:solidFill>
                  <a:srgbClr val="13294B"/>
                </a:solidFill>
              </a:defRPr>
            </a:lvl2pPr>
            <a:lvl3pPr>
              <a:lnSpc>
                <a:spcPct val="100000"/>
              </a:lnSpc>
              <a:spcBef>
                <a:spcPts val="0"/>
              </a:spcBef>
              <a:spcAft>
                <a:spcPts val="1200"/>
              </a:spcAft>
              <a:defRPr sz="1800">
                <a:solidFill>
                  <a:srgbClr val="13294B"/>
                </a:solidFill>
              </a:defRPr>
            </a:lvl3pPr>
            <a:lvl4pPr marL="1600200" indent="-228600">
              <a:lnSpc>
                <a:spcPct val="100000"/>
              </a:lnSpc>
              <a:spcBef>
                <a:spcPts val="0"/>
              </a:spcBef>
              <a:spcAft>
                <a:spcPts val="1200"/>
              </a:spcAft>
              <a:buFont typeface="Arial" panose="020B0604020202020204" pitchFamily="34" charset="0"/>
              <a:buChar char="–"/>
              <a:defRPr sz="1800">
                <a:solidFill>
                  <a:srgbClr val="13294B"/>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612931731"/>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C02BDD4-7F81-2C1F-0ACF-8DAF82825EE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00" y="1"/>
            <a:ext cx="5841998" cy="6857998"/>
          </a:xfrm>
          <a:prstGeom prst="rect">
            <a:avLst/>
          </a:prstGeom>
        </p:spPr>
      </p:pic>
      <p:sp>
        <p:nvSpPr>
          <p:cNvPr id="2" name="TextBox 1">
            <a:extLst>
              <a:ext uri="{FF2B5EF4-FFF2-40B4-BE49-F238E27FC236}">
                <a16:creationId xmlns:a16="http://schemas.microsoft.com/office/drawing/2014/main" id="{35529CF4-2943-8D46-9CC0-368375F14E4C}"/>
              </a:ext>
            </a:extLst>
          </p:cNvPr>
          <p:cNvSpPr txBox="1"/>
          <p:nvPr userDrawn="1"/>
        </p:nvSpPr>
        <p:spPr>
          <a:xfrm>
            <a:off x="695323" y="720000"/>
            <a:ext cx="3611206" cy="1674305"/>
          </a:xfrm>
          <a:prstGeom prst="rect">
            <a:avLst/>
          </a:prstGeom>
          <a:noFill/>
        </p:spPr>
        <p:txBody>
          <a:bodyPr wrap="square" lIns="0" tIns="0" rIns="0" bIns="0" rtlCol="0">
            <a:spAutoFit/>
          </a:bodyPr>
          <a:lstStyle/>
          <a:p>
            <a:pPr>
              <a:lnSpc>
                <a:spcPct val="80000"/>
              </a:lnSpc>
            </a:pPr>
            <a:r>
              <a:rPr lang="en-AU" sz="3400" b="1">
                <a:solidFill>
                  <a:schemeClr val="bg1"/>
                </a:solidFill>
                <a:latin typeface="+mj-lt"/>
              </a:rPr>
              <a:t>Forward </a:t>
            </a:r>
            <a:br>
              <a:rPr lang="en-AU" sz="3400" b="1">
                <a:solidFill>
                  <a:schemeClr val="bg1"/>
                </a:solidFill>
                <a:latin typeface="+mj-lt"/>
              </a:rPr>
            </a:br>
            <a:r>
              <a:rPr lang="en-AU" sz="3400" b="1">
                <a:solidFill>
                  <a:schemeClr val="bg1"/>
                </a:solidFill>
                <a:latin typeface="+mj-lt"/>
              </a:rPr>
              <a:t>Looking Statements </a:t>
            </a:r>
            <a:r>
              <a:rPr lang="en-AU" sz="3400" b="1">
                <a:solidFill>
                  <a:schemeClr val="tx2"/>
                </a:solidFill>
                <a:latin typeface="+mj-lt"/>
              </a:rPr>
              <a:t>Disclaimer</a:t>
            </a:r>
          </a:p>
        </p:txBody>
      </p:sp>
      <p:sp>
        <p:nvSpPr>
          <p:cNvPr id="3" name="TextBox 2">
            <a:extLst>
              <a:ext uri="{FF2B5EF4-FFF2-40B4-BE49-F238E27FC236}">
                <a16:creationId xmlns:a16="http://schemas.microsoft.com/office/drawing/2014/main" id="{EA1BA08E-D230-5D62-2B5F-56D8E5E52C88}"/>
              </a:ext>
            </a:extLst>
          </p:cNvPr>
          <p:cNvSpPr txBox="1"/>
          <p:nvPr userDrawn="1"/>
        </p:nvSpPr>
        <p:spPr>
          <a:xfrm>
            <a:off x="6359938" y="1520825"/>
            <a:ext cx="5136738" cy="4716163"/>
          </a:xfrm>
          <a:prstGeom prst="rect">
            <a:avLst/>
          </a:prstGeom>
          <a:noFill/>
        </p:spPr>
        <p:txBody>
          <a:bodyPr wrap="square" lIns="0" tIns="0" rIns="0" bIns="0" numCol="1" spcCol="216000" rtlCol="0">
            <a:spAutoFit/>
          </a:bodyPr>
          <a:lstStyle/>
          <a:p>
            <a:pPr algn="just">
              <a:lnSpc>
                <a:spcPct val="100000"/>
              </a:lnSpc>
              <a:spcAft>
                <a:spcPts val="200"/>
              </a:spcAft>
            </a:pPr>
            <a:r>
              <a:rPr lang="en-AU" sz="1400" b="1" dirty="0">
                <a:solidFill>
                  <a:schemeClr val="tx2"/>
                </a:solidFill>
                <a:latin typeface="+mn-lt"/>
              </a:rPr>
              <a:t>Important Notice</a:t>
            </a:r>
          </a:p>
          <a:p>
            <a:pPr algn="just">
              <a:lnSpc>
                <a:spcPct val="100000"/>
              </a:lnSpc>
              <a:spcAft>
                <a:spcPts val="200"/>
              </a:spcAft>
            </a:pPr>
            <a:r>
              <a:rPr lang="en-AU" sz="920" b="0" dirty="0">
                <a:solidFill>
                  <a:schemeClr val="tx2"/>
                </a:solidFill>
                <a:latin typeface="+mn-lt"/>
              </a:rPr>
              <a:t>The purpose of this presentation is to provide general information about Fortescue Metals Group Ltd and its subsidiaries (“Fortescue”). It is not recommended that any person makes any investment decision in relation to Fortescue based on this presentation. This presentation contains certain statements which may constitute “forward-looking statements”. Such statements are only predictions and are subject to inherent risks and uncertainties which could cause actual values, results, performance or achievements to differ materially from those expressed, implied </a:t>
            </a:r>
            <a:br>
              <a:rPr lang="en-AU" sz="920" b="0" dirty="0">
                <a:solidFill>
                  <a:schemeClr val="tx2"/>
                </a:solidFill>
                <a:latin typeface="+mn-lt"/>
              </a:rPr>
            </a:br>
            <a:r>
              <a:rPr lang="en-AU" sz="920" b="0" dirty="0">
                <a:solidFill>
                  <a:schemeClr val="tx2"/>
                </a:solidFill>
                <a:latin typeface="+mn-lt"/>
              </a:rPr>
              <a:t>or projected in any forward-looking statements. No representation or warranty, express or implied, is made by Fortescue that the material contained in this presentation will be achieved or prove to be correct. Except for statutory liability which cannot be excluded, Fortescue and its respective officers, employees and advisers expressly disclaims any responsibility for the accuracy or completeness of the material contained in this presentation and excludes all liability whatsoever (including in negligence) for any loss or damage which may be suffered by any person as </a:t>
            </a:r>
            <a:br>
              <a:rPr lang="en-AU" sz="920" b="0" dirty="0">
                <a:solidFill>
                  <a:schemeClr val="tx2"/>
                </a:solidFill>
                <a:latin typeface="+mn-lt"/>
              </a:rPr>
            </a:br>
            <a:r>
              <a:rPr lang="en-AU" sz="920" b="0" dirty="0">
                <a:solidFill>
                  <a:schemeClr val="tx2"/>
                </a:solidFill>
                <a:latin typeface="+mn-lt"/>
              </a:rPr>
              <a:t>a consequence of any information in this presentation or any error or omission therefrom. Fortescue accepts no responsibility to update any person regarding any inaccuracy, omission or change in information in this presentation or any other information made available to a person nor any obligation to furnish the person with any further information.</a:t>
            </a:r>
          </a:p>
          <a:p>
            <a:pPr algn="just">
              <a:lnSpc>
                <a:spcPct val="100000"/>
              </a:lnSpc>
              <a:spcAft>
                <a:spcPts val="200"/>
              </a:spcAft>
            </a:pPr>
            <a:endParaRPr lang="en-AU" sz="500" b="0" dirty="0">
              <a:solidFill>
                <a:schemeClr val="tx2"/>
              </a:solidFill>
              <a:latin typeface="+mn-lt"/>
            </a:endParaRPr>
          </a:p>
          <a:p>
            <a:pPr algn="just">
              <a:lnSpc>
                <a:spcPct val="100000"/>
              </a:lnSpc>
              <a:spcAft>
                <a:spcPts val="200"/>
              </a:spcAft>
            </a:pPr>
            <a:r>
              <a:rPr lang="en-AU" sz="1400" b="1" dirty="0">
                <a:solidFill>
                  <a:schemeClr val="tx2"/>
                </a:solidFill>
                <a:latin typeface="+mn-lt"/>
              </a:rPr>
              <a:t>Additional Information</a:t>
            </a:r>
          </a:p>
          <a:p>
            <a:pPr algn="just">
              <a:lnSpc>
                <a:spcPct val="100000"/>
              </a:lnSpc>
              <a:spcAft>
                <a:spcPts val="200"/>
              </a:spcAft>
            </a:pPr>
            <a:r>
              <a:rPr lang="en-AU" sz="920" b="0" dirty="0">
                <a:solidFill>
                  <a:schemeClr val="tx2"/>
                </a:solidFill>
                <a:latin typeface="+mn-lt"/>
              </a:rPr>
              <a:t>This presentation should be read in conjunction with the Annual Report at 30 June 2022 together with any announcements made by Fortescue in accordance with Fortescue’s continuous disclosure obligations applying to it as a company listed on the Australian Securities Exchange. </a:t>
            </a:r>
            <a:br>
              <a:rPr lang="en-AU" sz="920" b="0" dirty="0">
                <a:solidFill>
                  <a:schemeClr val="tx2"/>
                </a:solidFill>
                <a:latin typeface="+mn-lt"/>
              </a:rPr>
            </a:br>
            <a:r>
              <a:rPr lang="en-AU" sz="920" b="0" dirty="0">
                <a:solidFill>
                  <a:schemeClr val="tx2"/>
                </a:solidFill>
                <a:latin typeface="+mn-lt"/>
              </a:rPr>
              <a:t>Any references to reserve and resources estimations should be read in conjunction with Fortescue’s Ore Reserves and Mineral Resources statements released to the Australian Securities Exchange on 26 August 2022. Fortescue confirms in the subsequent public report that it is not aware of any new information or data that materially affects the information included in the relevant market announcement and, in the case of estimates of mineral resources or ore reserves, that all material assumptions and technical parameters underpinning the estimates in the relevant market announcement continue to apply and have not materially changed. All amounts within this presentation are stated in United States Dollars consistent with the functional currency </a:t>
            </a:r>
            <a:br>
              <a:rPr lang="en-AU" sz="920" b="0" dirty="0">
                <a:solidFill>
                  <a:schemeClr val="tx2"/>
                </a:solidFill>
                <a:latin typeface="+mn-lt"/>
              </a:rPr>
            </a:br>
            <a:r>
              <a:rPr lang="en-AU" sz="920" b="0" dirty="0">
                <a:solidFill>
                  <a:schemeClr val="tx2"/>
                </a:solidFill>
                <a:latin typeface="+mn-lt"/>
              </a:rPr>
              <a:t>of Fortescue, unless otherwise stated. Tables contained within this presentation may contain immaterial rounding differences.</a:t>
            </a:r>
          </a:p>
        </p:txBody>
      </p:sp>
    </p:spTree>
    <p:extLst>
      <p:ext uri="{BB962C8B-B14F-4D97-AF65-F5344CB8AC3E}">
        <p14:creationId xmlns:p14="http://schemas.microsoft.com/office/powerpoint/2010/main" val="252449395"/>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Our Values">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ABC6DC7-5F05-B1DF-4D61-00D971F3923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graphicFrame>
        <p:nvGraphicFramePr>
          <p:cNvPr id="7" name="Table 6">
            <a:extLst>
              <a:ext uri="{FF2B5EF4-FFF2-40B4-BE49-F238E27FC236}">
                <a16:creationId xmlns:a16="http://schemas.microsoft.com/office/drawing/2014/main" id="{0E570CCD-FD39-3873-6D41-6AFCE9CFE91C}"/>
              </a:ext>
            </a:extLst>
          </p:cNvPr>
          <p:cNvGraphicFramePr>
            <a:graphicFrameLocks noGrp="1"/>
          </p:cNvGraphicFramePr>
          <p:nvPr userDrawn="1">
            <p:extLst>
              <p:ext uri="{D42A27DB-BD31-4B8C-83A1-F6EECF244321}">
                <p14:modId xmlns:p14="http://schemas.microsoft.com/office/powerpoint/2010/main" val="1639228898"/>
              </p:ext>
            </p:extLst>
          </p:nvPr>
        </p:nvGraphicFramePr>
        <p:xfrm>
          <a:off x="6168675" y="1922738"/>
          <a:ext cx="5328000" cy="3916896"/>
        </p:xfrm>
        <a:graphic>
          <a:graphicData uri="http://schemas.openxmlformats.org/drawingml/2006/table">
            <a:tbl>
              <a:tblPr firstRow="1" bandRow="1">
                <a:tableStyleId>{2D5ABB26-0587-4C30-8999-92F81FD0307C}</a:tableStyleId>
              </a:tblPr>
              <a:tblGrid>
                <a:gridCol w="2448000">
                  <a:extLst>
                    <a:ext uri="{9D8B030D-6E8A-4147-A177-3AD203B41FA5}">
                      <a16:colId xmlns:a16="http://schemas.microsoft.com/office/drawing/2014/main" val="1247779503"/>
                    </a:ext>
                  </a:extLst>
                </a:gridCol>
                <a:gridCol w="432000">
                  <a:extLst>
                    <a:ext uri="{9D8B030D-6E8A-4147-A177-3AD203B41FA5}">
                      <a16:colId xmlns:a16="http://schemas.microsoft.com/office/drawing/2014/main" val="2870397368"/>
                    </a:ext>
                  </a:extLst>
                </a:gridCol>
                <a:gridCol w="2448000">
                  <a:extLst>
                    <a:ext uri="{9D8B030D-6E8A-4147-A177-3AD203B41FA5}">
                      <a16:colId xmlns:a16="http://schemas.microsoft.com/office/drawing/2014/main" val="1269247128"/>
                    </a:ext>
                  </a:extLst>
                </a:gridCol>
              </a:tblGrid>
              <a:tr h="756000">
                <a:tc>
                  <a:txBody>
                    <a:bodyPr/>
                    <a:lstStyle/>
                    <a:p>
                      <a:pPr>
                        <a:lnSpc>
                          <a:spcPct val="80000"/>
                        </a:lnSpc>
                      </a:pPr>
                      <a:r>
                        <a:rPr lang="en-AU" sz="2200" b="1">
                          <a:solidFill>
                            <a:schemeClr val="bg1"/>
                          </a:solidFill>
                        </a:rPr>
                        <a:t>Safety</a:t>
                      </a:r>
                    </a:p>
                  </a:txBody>
                  <a:tcPr marL="0" marR="0" marT="144000" marB="144000">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nSpc>
                          <a:spcPct val="80000"/>
                        </a:lnSpc>
                      </a:pPr>
                      <a:endParaRPr lang="en-AU" sz="2200" b="1">
                        <a:solidFill>
                          <a:schemeClr val="bg1"/>
                        </a:solidFill>
                      </a:endParaRPr>
                    </a:p>
                  </a:txBody>
                  <a:tcPr marL="0" marR="0" marT="144000" marB="14400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80000"/>
                        </a:lnSpc>
                      </a:pPr>
                      <a:r>
                        <a:rPr lang="en-AU" sz="2200" b="1">
                          <a:solidFill>
                            <a:schemeClr val="bg1"/>
                          </a:solidFill>
                        </a:rPr>
                        <a:t>Integrity</a:t>
                      </a:r>
                    </a:p>
                  </a:txBody>
                  <a:tcPr marL="0" marR="0" marT="144000" marB="144000">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028069686"/>
                  </a:ext>
                </a:extLst>
              </a:tr>
              <a:tr h="756000">
                <a:tc>
                  <a:txBody>
                    <a:bodyPr/>
                    <a:lstStyle/>
                    <a:p>
                      <a:pPr>
                        <a:lnSpc>
                          <a:spcPct val="80000"/>
                        </a:lnSpc>
                      </a:pPr>
                      <a:r>
                        <a:rPr lang="en-AU" sz="2200" b="1" dirty="0">
                          <a:solidFill>
                            <a:schemeClr val="bg1"/>
                          </a:solidFill>
                        </a:rPr>
                        <a:t>Family</a:t>
                      </a:r>
                    </a:p>
                  </a:txBody>
                  <a:tcPr marL="0" marR="0" marT="144000" marB="144000">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nSpc>
                          <a:spcPct val="80000"/>
                        </a:lnSpc>
                      </a:pPr>
                      <a:endParaRPr lang="en-AU" sz="2200" b="1">
                        <a:solidFill>
                          <a:schemeClr val="bg1"/>
                        </a:solidFill>
                      </a:endParaRPr>
                    </a:p>
                  </a:txBody>
                  <a:tcPr marL="0" marR="0" marT="144000" marB="14400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80000"/>
                        </a:lnSpc>
                      </a:pPr>
                      <a:r>
                        <a:rPr lang="en-AU" sz="2200" b="1">
                          <a:solidFill>
                            <a:schemeClr val="bg1"/>
                          </a:solidFill>
                        </a:rPr>
                        <a:t>Enthusiasm</a:t>
                      </a:r>
                    </a:p>
                  </a:txBody>
                  <a:tcPr marL="0" marR="0" marT="144000" marB="144000">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32086928"/>
                  </a:ext>
                </a:extLst>
              </a:tr>
              <a:tr h="756000">
                <a:tc>
                  <a:txBody>
                    <a:bodyPr/>
                    <a:lstStyle/>
                    <a:p>
                      <a:pPr>
                        <a:lnSpc>
                          <a:spcPct val="80000"/>
                        </a:lnSpc>
                      </a:pPr>
                      <a:r>
                        <a:rPr lang="en-AU" sz="2200" b="1">
                          <a:solidFill>
                            <a:schemeClr val="bg1"/>
                          </a:solidFill>
                        </a:rPr>
                        <a:t>Empowerment</a:t>
                      </a:r>
                    </a:p>
                  </a:txBody>
                  <a:tcPr marL="0" marR="0" marT="144000" marB="144000">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nSpc>
                          <a:spcPct val="80000"/>
                        </a:lnSpc>
                      </a:pPr>
                      <a:endParaRPr lang="en-AU" sz="2200" b="1">
                        <a:solidFill>
                          <a:schemeClr val="bg1"/>
                        </a:solidFill>
                      </a:endParaRPr>
                    </a:p>
                  </a:txBody>
                  <a:tcPr marL="0" marR="0" marT="144000" marB="14400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80000"/>
                        </a:lnSpc>
                      </a:pPr>
                      <a:r>
                        <a:rPr lang="en-AU" sz="2200" b="1">
                          <a:solidFill>
                            <a:schemeClr val="bg1"/>
                          </a:solidFill>
                        </a:rPr>
                        <a:t>Courage and determination</a:t>
                      </a:r>
                    </a:p>
                  </a:txBody>
                  <a:tcPr marL="0" marR="0" marT="144000" marB="144000">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196731893"/>
                  </a:ext>
                </a:extLst>
              </a:tr>
              <a:tr h="756000">
                <a:tc>
                  <a:txBody>
                    <a:bodyPr/>
                    <a:lstStyle/>
                    <a:p>
                      <a:pPr>
                        <a:lnSpc>
                          <a:spcPct val="80000"/>
                        </a:lnSpc>
                      </a:pPr>
                      <a:r>
                        <a:rPr lang="en-AU" sz="2200" b="1">
                          <a:solidFill>
                            <a:schemeClr val="bg1"/>
                          </a:solidFill>
                        </a:rPr>
                        <a:t>Frugality</a:t>
                      </a:r>
                    </a:p>
                  </a:txBody>
                  <a:tcPr marL="0" marR="0" marT="144000" marB="144000">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nSpc>
                          <a:spcPct val="80000"/>
                        </a:lnSpc>
                      </a:pPr>
                      <a:endParaRPr lang="en-AU" sz="2200" b="1">
                        <a:solidFill>
                          <a:schemeClr val="bg1"/>
                        </a:solidFill>
                      </a:endParaRPr>
                    </a:p>
                  </a:txBody>
                  <a:tcPr marL="0" marR="0" marT="144000" marB="14400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80000"/>
                        </a:lnSpc>
                      </a:pPr>
                      <a:r>
                        <a:rPr lang="en-AU" sz="2200" b="1">
                          <a:solidFill>
                            <a:schemeClr val="bg1"/>
                          </a:solidFill>
                        </a:rPr>
                        <a:t>Generating </a:t>
                      </a:r>
                      <a:br>
                        <a:rPr lang="en-AU" sz="2200" b="1">
                          <a:solidFill>
                            <a:schemeClr val="bg1"/>
                          </a:solidFill>
                        </a:rPr>
                      </a:br>
                      <a:r>
                        <a:rPr lang="en-AU" sz="2200" b="1">
                          <a:solidFill>
                            <a:schemeClr val="bg1"/>
                          </a:solidFill>
                        </a:rPr>
                        <a:t>ideas</a:t>
                      </a:r>
                    </a:p>
                  </a:txBody>
                  <a:tcPr marL="0" marR="0" marT="144000" marB="144000">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49531462"/>
                  </a:ext>
                </a:extLst>
              </a:tr>
              <a:tr h="756000">
                <a:tc>
                  <a:txBody>
                    <a:bodyPr/>
                    <a:lstStyle/>
                    <a:p>
                      <a:pPr>
                        <a:lnSpc>
                          <a:spcPct val="80000"/>
                        </a:lnSpc>
                      </a:pPr>
                      <a:r>
                        <a:rPr lang="en-AU" sz="2200" b="1">
                          <a:solidFill>
                            <a:schemeClr val="bg1"/>
                          </a:solidFill>
                        </a:rPr>
                        <a:t>Stretch targets</a:t>
                      </a:r>
                    </a:p>
                  </a:txBody>
                  <a:tcPr marL="0" marR="0" marT="144000" marB="144000">
                    <a:lnR>
                      <a:noFill/>
                    </a:lnR>
                    <a:lnT w="12700" cap="flat" cmpd="sng" algn="ctr">
                      <a:solidFill>
                        <a:schemeClr val="bg1"/>
                      </a:solidFill>
                      <a:prstDash val="solid"/>
                      <a:round/>
                      <a:headEnd type="none" w="med" len="med"/>
                      <a:tailEnd type="none" w="med" len="med"/>
                    </a:lnT>
                  </a:tcPr>
                </a:tc>
                <a:tc>
                  <a:txBody>
                    <a:bodyPr/>
                    <a:lstStyle/>
                    <a:p>
                      <a:pPr>
                        <a:lnSpc>
                          <a:spcPct val="80000"/>
                        </a:lnSpc>
                      </a:pPr>
                      <a:endParaRPr lang="en-AU" sz="2200" b="1">
                        <a:solidFill>
                          <a:schemeClr val="bg1"/>
                        </a:solidFill>
                      </a:endParaRPr>
                    </a:p>
                  </a:txBody>
                  <a:tcPr marL="0" marR="0" marT="144000" marB="144000">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nSpc>
                          <a:spcPct val="80000"/>
                        </a:lnSpc>
                      </a:pPr>
                      <a:r>
                        <a:rPr lang="en-AU" sz="2200" b="1" dirty="0">
                          <a:solidFill>
                            <a:schemeClr val="bg1"/>
                          </a:solidFill>
                        </a:rPr>
                        <a:t>Humility</a:t>
                      </a:r>
                    </a:p>
                  </a:txBody>
                  <a:tcPr marL="0" marR="0" marT="144000" marB="144000">
                    <a:lnL>
                      <a:noFill/>
                    </a:lnL>
                    <a:lnR>
                      <a:noFill/>
                    </a:lnR>
                    <a:lnT w="127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79934230"/>
                  </a:ext>
                </a:extLst>
              </a:tr>
            </a:tbl>
          </a:graphicData>
        </a:graphic>
      </p:graphicFrame>
      <p:sp>
        <p:nvSpPr>
          <p:cNvPr id="8" name="TextBox 7">
            <a:extLst>
              <a:ext uri="{FF2B5EF4-FFF2-40B4-BE49-F238E27FC236}">
                <a16:creationId xmlns:a16="http://schemas.microsoft.com/office/drawing/2014/main" id="{C7A7D85D-5B48-934E-CE85-136FEE77ADCA}"/>
              </a:ext>
            </a:extLst>
          </p:cNvPr>
          <p:cNvSpPr txBox="1"/>
          <p:nvPr userDrawn="1"/>
        </p:nvSpPr>
        <p:spPr>
          <a:xfrm>
            <a:off x="1058043" y="1884638"/>
            <a:ext cx="2781540" cy="886397"/>
          </a:xfrm>
          <a:prstGeom prst="rect">
            <a:avLst/>
          </a:prstGeom>
          <a:noFill/>
        </p:spPr>
        <p:txBody>
          <a:bodyPr wrap="square" lIns="0" tIns="0" rIns="0" bIns="0" rtlCol="0">
            <a:spAutoFit/>
          </a:bodyPr>
          <a:lstStyle/>
          <a:p>
            <a:pPr>
              <a:lnSpc>
                <a:spcPct val="80000"/>
              </a:lnSpc>
            </a:pPr>
            <a:r>
              <a:rPr lang="en-AU" sz="3600" b="1" dirty="0">
                <a:solidFill>
                  <a:schemeClr val="bg1"/>
                </a:solidFill>
                <a:latin typeface="+mj-lt"/>
              </a:rPr>
              <a:t>We are Fortescue</a:t>
            </a:r>
          </a:p>
        </p:txBody>
      </p:sp>
      <p:sp>
        <p:nvSpPr>
          <p:cNvPr id="2" name="Footer Placeholder 3">
            <a:extLst>
              <a:ext uri="{FF2B5EF4-FFF2-40B4-BE49-F238E27FC236}">
                <a16:creationId xmlns:a16="http://schemas.microsoft.com/office/drawing/2014/main" id="{DA00AF9D-E7DE-FD21-2F29-06AED9D1F681}"/>
              </a:ext>
            </a:extLst>
          </p:cNvPr>
          <p:cNvSpPr txBox="1">
            <a:spLocks/>
          </p:cNvSpPr>
          <p:nvPr userDrawn="1"/>
        </p:nvSpPr>
        <p:spPr>
          <a:xfrm>
            <a:off x="7896675" y="6129338"/>
            <a:ext cx="3600000" cy="728662"/>
          </a:xfrm>
          <a:prstGeom prst="rect">
            <a:avLst/>
          </a:prstGeom>
        </p:spPr>
        <p:txBody>
          <a:bodyPr vert="horz" lIns="0" tIns="0" rIns="0" bIns="0" rtlCol="0" anchor="ctr"/>
          <a:lstStyle>
            <a:defPPr>
              <a:defRPr lang="en-US"/>
            </a:defPPr>
            <a:lvl1pPr marL="0" algn="r" defTabSz="914400" rtl="0" eaLnBrk="1" latinLnBrk="0" hangingPunct="1">
              <a:defRPr sz="10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100">
                <a:solidFill>
                  <a:schemeClr val="bg1"/>
                </a:solidFill>
              </a:rPr>
              <a:t>FORTESCUE</a:t>
            </a:r>
            <a:r>
              <a:rPr lang="en-AU" sz="1100" kern="1200">
                <a:solidFill>
                  <a:schemeClr val="bg1"/>
                </a:solidFill>
                <a:effectLst/>
                <a:latin typeface="+mn-lt"/>
                <a:ea typeface="+mn-ea"/>
                <a:cs typeface="+mn-cs"/>
              </a:rPr>
              <a:t> </a:t>
            </a:r>
            <a:r>
              <a:rPr lang="en-US" sz="1100">
                <a:solidFill>
                  <a:schemeClr val="bg1"/>
                </a:solidFill>
              </a:rPr>
              <a:t>|</a:t>
            </a:r>
            <a:r>
              <a:rPr lang="en-AU" sz="1100" kern="1200">
                <a:solidFill>
                  <a:schemeClr val="bg1"/>
                </a:solidFill>
                <a:effectLst/>
                <a:latin typeface="+mn-lt"/>
                <a:ea typeface="+mn-ea"/>
                <a:cs typeface="+mn-cs"/>
              </a:rPr>
              <a:t> </a:t>
            </a:r>
            <a:fld id="{5F8B1100-BE29-48E9-83FF-7ABA88FA7A4E}" type="slidenum">
              <a:rPr lang="en-US" sz="1100" b="1" smtClean="0">
                <a:solidFill>
                  <a:schemeClr val="bg1"/>
                </a:solidFill>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AU" sz="1200" b="1">
              <a:solidFill>
                <a:schemeClr val="bg1"/>
              </a:solidFill>
            </a:endParaRPr>
          </a:p>
        </p:txBody>
      </p:sp>
      <p:pic>
        <p:nvPicPr>
          <p:cNvPr id="4" name="Picture 3">
            <a:extLst>
              <a:ext uri="{FF2B5EF4-FFF2-40B4-BE49-F238E27FC236}">
                <a16:creationId xmlns:a16="http://schemas.microsoft.com/office/drawing/2014/main" id="{C40FF280-D758-722F-0BEE-AE4CFEAE4D71}"/>
              </a:ext>
            </a:extLst>
          </p:cNvPr>
          <p:cNvPicPr>
            <a:picLocks noChangeAspect="1"/>
          </p:cNvPicPr>
          <p:nvPr userDrawn="1"/>
        </p:nvPicPr>
        <p:blipFill>
          <a:blip r:embed="rId3"/>
          <a:srcRect/>
          <a:stretch/>
        </p:blipFill>
        <p:spPr>
          <a:xfrm>
            <a:off x="1061687" y="4986771"/>
            <a:ext cx="2099154" cy="648000"/>
          </a:xfrm>
          <a:prstGeom prst="rect">
            <a:avLst/>
          </a:prstGeom>
        </p:spPr>
      </p:pic>
    </p:spTree>
    <p:extLst>
      <p:ext uri="{BB962C8B-B14F-4D97-AF65-F5344CB8AC3E}">
        <p14:creationId xmlns:p14="http://schemas.microsoft.com/office/powerpoint/2010/main" val="2478362455"/>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Map - Fortescu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2884448-26FE-FE0C-9C4E-BD3F508B3B00}"/>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13393"/>
          <a:stretch/>
        </p:blipFill>
        <p:spPr>
          <a:xfrm>
            <a:off x="0" y="0"/>
            <a:ext cx="12192000" cy="6858000"/>
          </a:xfrm>
          <a:prstGeom prst="rect">
            <a:avLst/>
          </a:prstGeom>
        </p:spPr>
      </p:pic>
      <p:sp>
        <p:nvSpPr>
          <p:cNvPr id="4" name="Footer Placeholder 3">
            <a:extLst>
              <a:ext uri="{FF2B5EF4-FFF2-40B4-BE49-F238E27FC236}">
                <a16:creationId xmlns:a16="http://schemas.microsoft.com/office/drawing/2014/main" id="{75B6C99E-2E8E-7F17-87C6-57A4F788491C}"/>
              </a:ext>
            </a:extLst>
          </p:cNvPr>
          <p:cNvSpPr txBox="1">
            <a:spLocks/>
          </p:cNvSpPr>
          <p:nvPr userDrawn="1"/>
        </p:nvSpPr>
        <p:spPr>
          <a:xfrm>
            <a:off x="7896675" y="6129338"/>
            <a:ext cx="3600000" cy="728662"/>
          </a:xfrm>
          <a:prstGeom prst="rect">
            <a:avLst/>
          </a:prstGeom>
        </p:spPr>
        <p:txBody>
          <a:bodyPr vert="horz" lIns="0" tIns="0" rIns="0" bIns="0" rtlCol="0" anchor="ctr"/>
          <a:lstStyle>
            <a:defPPr>
              <a:defRPr lang="en-US"/>
            </a:defPPr>
            <a:lvl1pPr marL="0" algn="r" defTabSz="914400" rtl="0" eaLnBrk="1" latinLnBrk="0" hangingPunct="1">
              <a:defRPr sz="10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100">
                <a:solidFill>
                  <a:schemeClr val="tx2"/>
                </a:solidFill>
              </a:rPr>
              <a:t>FORTESCUE</a:t>
            </a:r>
            <a:r>
              <a:rPr lang="en-AU" sz="1100" kern="1200">
                <a:solidFill>
                  <a:schemeClr val="tx2"/>
                </a:solidFill>
                <a:effectLst/>
                <a:latin typeface="+mn-lt"/>
                <a:ea typeface="+mn-ea"/>
                <a:cs typeface="+mn-cs"/>
              </a:rPr>
              <a:t> </a:t>
            </a:r>
            <a:r>
              <a:rPr lang="en-US" sz="1100">
                <a:solidFill>
                  <a:schemeClr val="tx2"/>
                </a:solidFill>
              </a:rPr>
              <a:t>|</a:t>
            </a:r>
            <a:r>
              <a:rPr lang="en-AU" sz="1100" kern="1200">
                <a:solidFill>
                  <a:schemeClr val="tx2"/>
                </a:solidFill>
                <a:effectLst/>
                <a:latin typeface="+mn-lt"/>
                <a:ea typeface="+mn-ea"/>
                <a:cs typeface="+mn-cs"/>
              </a:rPr>
              <a:t> </a:t>
            </a:r>
            <a:fld id="{5F8B1100-BE29-48E9-83FF-7ABA88FA7A4E}" type="slidenum">
              <a:rPr lang="en-US" sz="1100" b="1" smtClean="0">
                <a:solidFill>
                  <a:schemeClr val="tx2"/>
                </a:solidFill>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AU" sz="1200" b="1">
              <a:solidFill>
                <a:schemeClr val="tx2"/>
              </a:solidFill>
            </a:endParaRPr>
          </a:p>
        </p:txBody>
      </p:sp>
      <p:sp>
        <p:nvSpPr>
          <p:cNvPr id="3" name="Title Placeholder 7">
            <a:extLst>
              <a:ext uri="{FF2B5EF4-FFF2-40B4-BE49-F238E27FC236}">
                <a16:creationId xmlns:a16="http://schemas.microsoft.com/office/drawing/2014/main" id="{8D2BAB62-9EB4-91CC-5FBD-89F79D40BE55}"/>
              </a:ext>
            </a:extLst>
          </p:cNvPr>
          <p:cNvSpPr txBox="1">
            <a:spLocks/>
          </p:cNvSpPr>
          <p:nvPr userDrawn="1"/>
        </p:nvSpPr>
        <p:spPr>
          <a:xfrm>
            <a:off x="695326" y="795416"/>
            <a:ext cx="5007384" cy="1127125"/>
          </a:xfrm>
          <a:prstGeom prst="rect">
            <a:avLst/>
          </a:prstGeom>
        </p:spPr>
        <p:txBody>
          <a:bodyPr vert="horz" lIns="0" tIns="0" rIns="0" bIns="0" rtlCol="0" anchor="t">
            <a:noAutofit/>
          </a:bodyPr>
          <a:lstStyle>
            <a:lvl1pPr algn="l" defTabSz="914400" rtl="0" eaLnBrk="1" latinLnBrk="0" hangingPunct="1">
              <a:lnSpc>
                <a:spcPct val="80000"/>
              </a:lnSpc>
              <a:spcBef>
                <a:spcPct val="0"/>
              </a:spcBef>
              <a:buNone/>
              <a:defRPr sz="3400" b="1" kern="1200">
                <a:solidFill>
                  <a:schemeClr val="bg1"/>
                </a:solidFill>
                <a:latin typeface="+mj-lt"/>
                <a:ea typeface="+mj-ea"/>
                <a:cs typeface="+mj-cs"/>
              </a:defRPr>
            </a:lvl1pPr>
          </a:lstStyle>
          <a:p>
            <a:r>
              <a:rPr lang="en-GB" dirty="0"/>
              <a:t>Integrated mine to market infrastructure</a:t>
            </a:r>
            <a:endParaRPr lang="en-AU" dirty="0"/>
          </a:p>
        </p:txBody>
      </p:sp>
    </p:spTree>
    <p:extLst>
      <p:ext uri="{BB962C8B-B14F-4D97-AF65-F5344CB8AC3E}">
        <p14:creationId xmlns:p14="http://schemas.microsoft.com/office/powerpoint/2010/main" val="4183315620"/>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Text 1.1">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6AE4AC84-3822-456C-E2F8-0866A1450C14}"/>
              </a:ext>
            </a:extLst>
          </p:cNvPr>
          <p:cNvSpPr>
            <a:spLocks noGrp="1"/>
          </p:cNvSpPr>
          <p:nvPr>
            <p:ph sz="quarter" idx="10"/>
          </p:nvPr>
        </p:nvSpPr>
        <p:spPr>
          <a:xfrm>
            <a:off x="695325" y="1916113"/>
            <a:ext cx="10801350" cy="4213225"/>
          </a:xfrm>
          <a:prstGeom prst="rect">
            <a:avLst/>
          </a:prstGeom>
        </p:spPr>
        <p:txBody>
          <a:bodyPr lIns="0" tIns="0" rIns="0" bIns="0">
            <a:noAutofit/>
          </a:bodyPr>
          <a:lstStyle>
            <a:lvl1pPr>
              <a:lnSpc>
                <a:spcPct val="100000"/>
              </a:lnSpc>
              <a:spcBef>
                <a:spcPts val="1200"/>
              </a:spcBef>
              <a:spcAft>
                <a:spcPts val="1200"/>
              </a:spcAft>
              <a:defRPr sz="2200">
                <a:solidFill>
                  <a:schemeClr val="tx2"/>
                </a:solidFill>
              </a:defRPr>
            </a:lvl1pPr>
            <a:lvl2pPr marL="685800" indent="-228600">
              <a:lnSpc>
                <a:spcPct val="100000"/>
              </a:lnSpc>
              <a:spcBef>
                <a:spcPts val="1200"/>
              </a:spcBef>
              <a:spcAft>
                <a:spcPts val="1200"/>
              </a:spcAft>
              <a:buFont typeface="System Font Regular"/>
              <a:buChar char="−"/>
              <a:defRPr sz="2000">
                <a:solidFill>
                  <a:schemeClr val="tx2"/>
                </a:solidFill>
              </a:defRPr>
            </a:lvl2pPr>
            <a:lvl3pPr>
              <a:lnSpc>
                <a:spcPct val="100000"/>
              </a:lnSpc>
              <a:spcBef>
                <a:spcPts val="1200"/>
              </a:spcBef>
              <a:spcAft>
                <a:spcPts val="1200"/>
              </a:spcAft>
              <a:defRPr sz="2000">
                <a:solidFill>
                  <a:schemeClr val="tx2"/>
                </a:solidFill>
              </a:defRPr>
            </a:lvl3pPr>
            <a:lvl4pPr marL="1600200" indent="-228600">
              <a:lnSpc>
                <a:spcPct val="100000"/>
              </a:lnSpc>
              <a:spcBef>
                <a:spcPts val="1200"/>
              </a:spcBef>
              <a:spcAft>
                <a:spcPts val="1200"/>
              </a:spcAft>
              <a:buFont typeface="System Font Regular"/>
              <a:buChar char="−"/>
              <a:defRPr sz="2000">
                <a:solidFill>
                  <a:schemeClr val="tx2"/>
                </a:solidFill>
              </a:defRPr>
            </a:lvl4pPr>
            <a:lvl5pPr>
              <a:lnSpc>
                <a:spcPct val="100000"/>
              </a:lnSpc>
              <a:spcAft>
                <a:spcPts val="1200"/>
              </a:spcAft>
              <a:defRPr sz="1800">
                <a:solidFill>
                  <a:schemeClr val="tx2"/>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5" name="Title Placeholder 7">
            <a:extLst>
              <a:ext uri="{FF2B5EF4-FFF2-40B4-BE49-F238E27FC236}">
                <a16:creationId xmlns:a16="http://schemas.microsoft.com/office/drawing/2014/main" id="{4693387A-2D45-9211-D6B5-9134C34D32A8}"/>
              </a:ext>
            </a:extLst>
          </p:cNvPr>
          <p:cNvSpPr>
            <a:spLocks noGrp="1"/>
          </p:cNvSpPr>
          <p:nvPr>
            <p:ph type="title" hasCustomPrompt="1"/>
          </p:nvPr>
        </p:nvSpPr>
        <p:spPr>
          <a:xfrm>
            <a:off x="694800" y="720000"/>
            <a:ext cx="9360000" cy="961200"/>
          </a:xfrm>
          <a:prstGeom prst="rect">
            <a:avLst/>
          </a:prstGeom>
        </p:spPr>
        <p:txBody>
          <a:bodyPr vert="horz" lIns="0" tIns="72000" rIns="0" bIns="0" rtlCol="0" anchor="t">
            <a:noAutofit/>
          </a:bodyPr>
          <a:lstStyle>
            <a:lvl1pPr>
              <a:defRPr sz="3400"/>
            </a:lvl1pPr>
          </a:lstStyle>
          <a:p>
            <a:r>
              <a:rPr lang="en-GB" dirty="0"/>
              <a:t>Click to add heading</a:t>
            </a:r>
            <a:endParaRPr lang="en-AU" dirty="0"/>
          </a:p>
        </p:txBody>
      </p:sp>
    </p:spTree>
    <p:extLst>
      <p:ext uri="{BB962C8B-B14F-4D97-AF65-F5344CB8AC3E}">
        <p14:creationId xmlns:p14="http://schemas.microsoft.com/office/powerpoint/2010/main" val="2373468946"/>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Text 1.2">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263DD9A-3D08-08CB-273D-01249CEB6B24}"/>
              </a:ext>
            </a:extLst>
          </p:cNvPr>
          <p:cNvSpPr>
            <a:spLocks noGrp="1"/>
          </p:cNvSpPr>
          <p:nvPr>
            <p:ph type="body" sz="quarter" idx="10" hasCustomPrompt="1"/>
          </p:nvPr>
        </p:nvSpPr>
        <p:spPr>
          <a:xfrm>
            <a:off x="695325" y="1270981"/>
            <a:ext cx="9360000" cy="333946"/>
          </a:xfrm>
          <a:prstGeom prst="rect">
            <a:avLst/>
          </a:prstGeom>
        </p:spPr>
        <p:txBody>
          <a:bodyPr lIns="0" tIns="0" rIns="0" bIns="0">
            <a:noAutofit/>
          </a:bodyPr>
          <a:lstStyle>
            <a:lvl1pPr marL="0" indent="0">
              <a:buNone/>
              <a:defRPr sz="2200" b="1">
                <a:solidFill>
                  <a:schemeClr val="tx2"/>
                </a:solidFill>
                <a:latin typeface="+mj-lt"/>
              </a:defRPr>
            </a:lvl1pPr>
          </a:lstStyle>
          <a:p>
            <a:pPr lvl="0"/>
            <a:r>
              <a:rPr lang="en-GB"/>
              <a:t>Click to add subheading</a:t>
            </a:r>
          </a:p>
        </p:txBody>
      </p:sp>
      <p:sp>
        <p:nvSpPr>
          <p:cNvPr id="7" name="Title Placeholder 7">
            <a:extLst>
              <a:ext uri="{FF2B5EF4-FFF2-40B4-BE49-F238E27FC236}">
                <a16:creationId xmlns:a16="http://schemas.microsoft.com/office/drawing/2014/main" id="{FA7251AD-AECE-22C6-7BD9-BD36A066EB2F}"/>
              </a:ext>
            </a:extLst>
          </p:cNvPr>
          <p:cNvSpPr>
            <a:spLocks noGrp="1"/>
          </p:cNvSpPr>
          <p:nvPr>
            <p:ph type="title" hasCustomPrompt="1"/>
          </p:nvPr>
        </p:nvSpPr>
        <p:spPr>
          <a:xfrm>
            <a:off x="694800" y="720000"/>
            <a:ext cx="9360000" cy="468000"/>
          </a:xfrm>
          <a:prstGeom prst="rect">
            <a:avLst/>
          </a:prstGeom>
        </p:spPr>
        <p:txBody>
          <a:bodyPr vert="horz" lIns="0" tIns="72000" rIns="0" bIns="0" rtlCol="0" anchor="t">
            <a:noAutofit/>
          </a:bodyPr>
          <a:lstStyle>
            <a:lvl1pPr>
              <a:defRPr sz="3400"/>
            </a:lvl1pPr>
          </a:lstStyle>
          <a:p>
            <a:r>
              <a:rPr lang="en-GB" dirty="0"/>
              <a:t>Click to add heading</a:t>
            </a:r>
            <a:endParaRPr lang="en-AU" dirty="0"/>
          </a:p>
        </p:txBody>
      </p:sp>
      <p:sp>
        <p:nvSpPr>
          <p:cNvPr id="3" name="Content Placeholder 8">
            <a:extLst>
              <a:ext uri="{FF2B5EF4-FFF2-40B4-BE49-F238E27FC236}">
                <a16:creationId xmlns:a16="http://schemas.microsoft.com/office/drawing/2014/main" id="{B1192339-34A4-257E-C698-B9CAACC7417F}"/>
              </a:ext>
            </a:extLst>
          </p:cNvPr>
          <p:cNvSpPr>
            <a:spLocks noGrp="1"/>
          </p:cNvSpPr>
          <p:nvPr>
            <p:ph sz="quarter" idx="11"/>
          </p:nvPr>
        </p:nvSpPr>
        <p:spPr>
          <a:xfrm>
            <a:off x="695325" y="1916113"/>
            <a:ext cx="10801350" cy="4213225"/>
          </a:xfrm>
          <a:prstGeom prst="rect">
            <a:avLst/>
          </a:prstGeom>
        </p:spPr>
        <p:txBody>
          <a:bodyPr lIns="0" tIns="0" rIns="0" bIns="0">
            <a:noAutofit/>
          </a:bodyPr>
          <a:lstStyle>
            <a:lvl1pPr>
              <a:lnSpc>
                <a:spcPct val="100000"/>
              </a:lnSpc>
              <a:spcBef>
                <a:spcPts val="1200"/>
              </a:spcBef>
              <a:spcAft>
                <a:spcPts val="1200"/>
              </a:spcAft>
              <a:defRPr sz="2200">
                <a:solidFill>
                  <a:schemeClr val="tx2"/>
                </a:solidFill>
              </a:defRPr>
            </a:lvl1pPr>
            <a:lvl2pPr marL="685800" indent="-228600">
              <a:lnSpc>
                <a:spcPct val="100000"/>
              </a:lnSpc>
              <a:spcBef>
                <a:spcPts val="1200"/>
              </a:spcBef>
              <a:spcAft>
                <a:spcPts val="1200"/>
              </a:spcAft>
              <a:buFont typeface="System Font Regular"/>
              <a:buChar char="−"/>
              <a:defRPr sz="2000">
                <a:solidFill>
                  <a:schemeClr val="tx2"/>
                </a:solidFill>
              </a:defRPr>
            </a:lvl2pPr>
            <a:lvl3pPr>
              <a:lnSpc>
                <a:spcPct val="100000"/>
              </a:lnSpc>
              <a:spcBef>
                <a:spcPts val="1200"/>
              </a:spcBef>
              <a:spcAft>
                <a:spcPts val="1200"/>
              </a:spcAft>
              <a:defRPr sz="2000">
                <a:solidFill>
                  <a:schemeClr val="tx2"/>
                </a:solidFill>
              </a:defRPr>
            </a:lvl3pPr>
            <a:lvl4pPr marL="1600200" indent="-228600">
              <a:lnSpc>
                <a:spcPct val="100000"/>
              </a:lnSpc>
              <a:spcBef>
                <a:spcPts val="1200"/>
              </a:spcBef>
              <a:spcAft>
                <a:spcPts val="1200"/>
              </a:spcAft>
              <a:buFont typeface="System Font Regular"/>
              <a:buChar char="−"/>
              <a:defRPr sz="2000">
                <a:solidFill>
                  <a:schemeClr val="tx2"/>
                </a:solidFill>
              </a:defRPr>
            </a:lvl4pPr>
            <a:lvl5pPr>
              <a:lnSpc>
                <a:spcPct val="100000"/>
              </a:lnSpc>
              <a:spcAft>
                <a:spcPts val="1200"/>
              </a:spcAft>
              <a:defRPr sz="1800">
                <a:solidFill>
                  <a:schemeClr val="tx2"/>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Tree>
    <p:extLst>
      <p:ext uri="{BB962C8B-B14F-4D97-AF65-F5344CB8AC3E}">
        <p14:creationId xmlns:p14="http://schemas.microsoft.com/office/powerpoint/2010/main" val="2326576514"/>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Text 1.3">
    <p:spTree>
      <p:nvGrpSpPr>
        <p:cNvPr id="1" name=""/>
        <p:cNvGrpSpPr/>
        <p:nvPr/>
      </p:nvGrpSpPr>
      <p:grpSpPr>
        <a:xfrm>
          <a:off x="0" y="0"/>
          <a:ext cx="0" cy="0"/>
          <a:chOff x="0" y="0"/>
          <a:chExt cx="0" cy="0"/>
        </a:xfrm>
      </p:grpSpPr>
      <p:sp>
        <p:nvSpPr>
          <p:cNvPr id="10" name="Content Placeholder 8">
            <a:extLst>
              <a:ext uri="{FF2B5EF4-FFF2-40B4-BE49-F238E27FC236}">
                <a16:creationId xmlns:a16="http://schemas.microsoft.com/office/drawing/2014/main" id="{31D4C88E-D4BE-1A6B-B432-4F6D48C40622}"/>
              </a:ext>
            </a:extLst>
          </p:cNvPr>
          <p:cNvSpPr>
            <a:spLocks noGrp="1"/>
          </p:cNvSpPr>
          <p:nvPr>
            <p:ph sz="quarter" idx="10"/>
          </p:nvPr>
        </p:nvSpPr>
        <p:spPr>
          <a:xfrm>
            <a:off x="695326" y="1916112"/>
            <a:ext cx="5184000" cy="4213225"/>
          </a:xfrm>
          <a:prstGeom prst="rect">
            <a:avLst/>
          </a:prstGeom>
        </p:spPr>
        <p:txBody>
          <a:bodyPr lIns="0" tIns="0" rIns="0" bIns="0">
            <a:noAutofit/>
          </a:bodyPr>
          <a:lstStyle>
            <a:lvl1pPr>
              <a:lnSpc>
                <a:spcPct val="100000"/>
              </a:lnSpc>
              <a:spcBef>
                <a:spcPts val="1200"/>
              </a:spcBef>
              <a:spcAft>
                <a:spcPts val="1200"/>
              </a:spcAft>
              <a:defRPr sz="2200">
                <a:solidFill>
                  <a:schemeClr val="tx2"/>
                </a:solidFill>
              </a:defRPr>
            </a:lvl1pPr>
            <a:lvl2pPr marL="685800" indent="-228600">
              <a:lnSpc>
                <a:spcPct val="100000"/>
              </a:lnSpc>
              <a:spcBef>
                <a:spcPts val="1200"/>
              </a:spcBef>
              <a:spcAft>
                <a:spcPts val="1200"/>
              </a:spcAft>
              <a:buFont typeface="System Font Regular"/>
              <a:buChar char="−"/>
              <a:defRPr sz="2000">
                <a:solidFill>
                  <a:schemeClr val="tx2"/>
                </a:solidFill>
              </a:defRPr>
            </a:lvl2pPr>
            <a:lvl3pPr>
              <a:lnSpc>
                <a:spcPct val="100000"/>
              </a:lnSpc>
              <a:spcBef>
                <a:spcPts val="1200"/>
              </a:spcBef>
              <a:spcAft>
                <a:spcPts val="1200"/>
              </a:spcAft>
              <a:defRPr sz="2000">
                <a:solidFill>
                  <a:schemeClr val="tx2"/>
                </a:solidFill>
              </a:defRPr>
            </a:lvl3pPr>
            <a:lvl4pPr marL="1600200" indent="-228600">
              <a:lnSpc>
                <a:spcPct val="100000"/>
              </a:lnSpc>
              <a:spcBef>
                <a:spcPts val="1200"/>
              </a:spcBef>
              <a:spcAft>
                <a:spcPts val="1200"/>
              </a:spcAft>
              <a:buFont typeface="System Font Regular"/>
              <a:buChar char="−"/>
              <a:defRPr sz="2000">
                <a:solidFill>
                  <a:schemeClr val="tx2"/>
                </a:solidFill>
              </a:defRPr>
            </a:lvl4pPr>
            <a:lvl5pPr>
              <a:lnSpc>
                <a:spcPct val="100000"/>
              </a:lnSpc>
              <a:spcAft>
                <a:spcPts val="1200"/>
              </a:spcAft>
              <a:defRPr sz="1800">
                <a:solidFill>
                  <a:schemeClr val="tx2"/>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1" name="Content Placeholder 8">
            <a:extLst>
              <a:ext uri="{FF2B5EF4-FFF2-40B4-BE49-F238E27FC236}">
                <a16:creationId xmlns:a16="http://schemas.microsoft.com/office/drawing/2014/main" id="{029C03E3-9843-5D6B-D397-DFCA0BFD4B52}"/>
              </a:ext>
            </a:extLst>
          </p:cNvPr>
          <p:cNvSpPr>
            <a:spLocks noGrp="1"/>
          </p:cNvSpPr>
          <p:nvPr>
            <p:ph sz="quarter" idx="11"/>
          </p:nvPr>
        </p:nvSpPr>
        <p:spPr>
          <a:xfrm>
            <a:off x="6312675" y="1916112"/>
            <a:ext cx="5184000" cy="4213225"/>
          </a:xfrm>
          <a:prstGeom prst="rect">
            <a:avLst/>
          </a:prstGeom>
        </p:spPr>
        <p:txBody>
          <a:bodyPr lIns="0" tIns="0" rIns="0" bIns="0">
            <a:noAutofit/>
          </a:bodyPr>
          <a:lstStyle>
            <a:lvl1pPr>
              <a:lnSpc>
                <a:spcPct val="100000"/>
              </a:lnSpc>
              <a:spcBef>
                <a:spcPts val="1200"/>
              </a:spcBef>
              <a:spcAft>
                <a:spcPts val="1200"/>
              </a:spcAft>
              <a:defRPr sz="2200">
                <a:solidFill>
                  <a:schemeClr val="tx2"/>
                </a:solidFill>
              </a:defRPr>
            </a:lvl1pPr>
            <a:lvl2pPr marL="685800" indent="-228600">
              <a:lnSpc>
                <a:spcPct val="100000"/>
              </a:lnSpc>
              <a:spcBef>
                <a:spcPts val="1200"/>
              </a:spcBef>
              <a:spcAft>
                <a:spcPts val="1200"/>
              </a:spcAft>
              <a:buFont typeface="System Font Regular"/>
              <a:buChar char="−"/>
              <a:defRPr sz="2000">
                <a:solidFill>
                  <a:schemeClr val="tx2"/>
                </a:solidFill>
              </a:defRPr>
            </a:lvl2pPr>
            <a:lvl3pPr>
              <a:lnSpc>
                <a:spcPct val="100000"/>
              </a:lnSpc>
              <a:spcBef>
                <a:spcPts val="1200"/>
              </a:spcBef>
              <a:spcAft>
                <a:spcPts val="1200"/>
              </a:spcAft>
              <a:defRPr sz="2000">
                <a:solidFill>
                  <a:schemeClr val="tx2"/>
                </a:solidFill>
              </a:defRPr>
            </a:lvl3pPr>
            <a:lvl4pPr marL="1600200" indent="-228600">
              <a:lnSpc>
                <a:spcPct val="100000"/>
              </a:lnSpc>
              <a:spcBef>
                <a:spcPts val="1200"/>
              </a:spcBef>
              <a:spcAft>
                <a:spcPts val="1200"/>
              </a:spcAft>
              <a:buFont typeface="System Font Regular"/>
              <a:buChar char="−"/>
              <a:defRPr sz="2000">
                <a:solidFill>
                  <a:schemeClr val="tx2"/>
                </a:solidFill>
              </a:defRPr>
            </a:lvl4pPr>
            <a:lvl5pPr>
              <a:lnSpc>
                <a:spcPct val="100000"/>
              </a:lnSpc>
              <a:spcAft>
                <a:spcPts val="1200"/>
              </a:spcAft>
              <a:defRPr sz="180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2" name="Title Placeholder 7">
            <a:extLst>
              <a:ext uri="{FF2B5EF4-FFF2-40B4-BE49-F238E27FC236}">
                <a16:creationId xmlns:a16="http://schemas.microsoft.com/office/drawing/2014/main" id="{6D342D9A-BA84-4FA5-9854-3A7342C99C06}"/>
              </a:ext>
            </a:extLst>
          </p:cNvPr>
          <p:cNvSpPr>
            <a:spLocks noGrp="1"/>
          </p:cNvSpPr>
          <p:nvPr>
            <p:ph type="title" hasCustomPrompt="1"/>
          </p:nvPr>
        </p:nvSpPr>
        <p:spPr>
          <a:xfrm>
            <a:off x="694800" y="720000"/>
            <a:ext cx="9360000" cy="960882"/>
          </a:xfrm>
          <a:prstGeom prst="rect">
            <a:avLst/>
          </a:prstGeom>
        </p:spPr>
        <p:txBody>
          <a:bodyPr vert="horz" lIns="0" tIns="72000" rIns="0" bIns="0" rtlCol="0" anchor="t">
            <a:noAutofit/>
          </a:bodyPr>
          <a:lstStyle>
            <a:lvl1pPr>
              <a:defRPr sz="3400"/>
            </a:lvl1pPr>
          </a:lstStyle>
          <a:p>
            <a:r>
              <a:rPr lang="en-GB" dirty="0"/>
              <a:t>Click to add heading</a:t>
            </a:r>
            <a:endParaRPr lang="en-AU" dirty="0"/>
          </a:p>
        </p:txBody>
      </p:sp>
    </p:spTree>
    <p:extLst>
      <p:ext uri="{BB962C8B-B14F-4D97-AF65-F5344CB8AC3E}">
        <p14:creationId xmlns:p14="http://schemas.microsoft.com/office/powerpoint/2010/main" val="902052649"/>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Text 1.4">
    <p:spTree>
      <p:nvGrpSpPr>
        <p:cNvPr id="1" name=""/>
        <p:cNvGrpSpPr/>
        <p:nvPr/>
      </p:nvGrpSpPr>
      <p:grpSpPr>
        <a:xfrm>
          <a:off x="0" y="0"/>
          <a:ext cx="0" cy="0"/>
          <a:chOff x="0" y="0"/>
          <a:chExt cx="0" cy="0"/>
        </a:xfrm>
      </p:grpSpPr>
      <p:sp>
        <p:nvSpPr>
          <p:cNvPr id="10" name="Text Placeholder 5">
            <a:extLst>
              <a:ext uri="{FF2B5EF4-FFF2-40B4-BE49-F238E27FC236}">
                <a16:creationId xmlns:a16="http://schemas.microsoft.com/office/drawing/2014/main" id="{FF84354D-D76C-0990-0E8A-FE4CA0496A8E}"/>
              </a:ext>
            </a:extLst>
          </p:cNvPr>
          <p:cNvSpPr>
            <a:spLocks noGrp="1"/>
          </p:cNvSpPr>
          <p:nvPr>
            <p:ph type="body" sz="quarter" idx="10" hasCustomPrompt="1"/>
          </p:nvPr>
        </p:nvSpPr>
        <p:spPr>
          <a:xfrm>
            <a:off x="695325" y="1270981"/>
            <a:ext cx="9360000" cy="333946"/>
          </a:xfrm>
          <a:prstGeom prst="rect">
            <a:avLst/>
          </a:prstGeom>
        </p:spPr>
        <p:txBody>
          <a:bodyPr lIns="0" tIns="0" rIns="0" bIns="0">
            <a:noAutofit/>
          </a:bodyPr>
          <a:lstStyle>
            <a:lvl1pPr marL="0" indent="0">
              <a:buNone/>
              <a:defRPr sz="2200" b="1">
                <a:solidFill>
                  <a:schemeClr val="tx2"/>
                </a:solidFill>
                <a:latin typeface="+mj-lt"/>
              </a:defRPr>
            </a:lvl1pPr>
          </a:lstStyle>
          <a:p>
            <a:pPr lvl="0"/>
            <a:r>
              <a:rPr lang="en-GB" dirty="0"/>
              <a:t>Click to add subheading</a:t>
            </a:r>
          </a:p>
        </p:txBody>
      </p:sp>
      <p:sp>
        <p:nvSpPr>
          <p:cNvPr id="12" name="Content Placeholder 8">
            <a:extLst>
              <a:ext uri="{FF2B5EF4-FFF2-40B4-BE49-F238E27FC236}">
                <a16:creationId xmlns:a16="http://schemas.microsoft.com/office/drawing/2014/main" id="{A65EB7EB-9608-B2AC-C81A-931865354FE0}"/>
              </a:ext>
            </a:extLst>
          </p:cNvPr>
          <p:cNvSpPr>
            <a:spLocks noGrp="1"/>
          </p:cNvSpPr>
          <p:nvPr>
            <p:ph sz="quarter" idx="11"/>
          </p:nvPr>
        </p:nvSpPr>
        <p:spPr>
          <a:xfrm>
            <a:off x="695326" y="1916112"/>
            <a:ext cx="5184000" cy="4215600"/>
          </a:xfrm>
          <a:prstGeom prst="rect">
            <a:avLst/>
          </a:prstGeom>
        </p:spPr>
        <p:txBody>
          <a:bodyPr lIns="0" tIns="0" rIns="0" bIns="0">
            <a:noAutofit/>
          </a:bodyPr>
          <a:lstStyle>
            <a:lvl1pPr>
              <a:lnSpc>
                <a:spcPct val="100000"/>
              </a:lnSpc>
              <a:spcBef>
                <a:spcPts val="1200"/>
              </a:spcBef>
              <a:spcAft>
                <a:spcPts val="1200"/>
              </a:spcAft>
              <a:defRPr sz="2200">
                <a:solidFill>
                  <a:schemeClr val="tx2"/>
                </a:solidFill>
              </a:defRPr>
            </a:lvl1pPr>
            <a:lvl2pPr marL="685800" indent="-228600">
              <a:lnSpc>
                <a:spcPct val="100000"/>
              </a:lnSpc>
              <a:spcBef>
                <a:spcPts val="1200"/>
              </a:spcBef>
              <a:spcAft>
                <a:spcPts val="1200"/>
              </a:spcAft>
              <a:buFont typeface="System Font Regular"/>
              <a:buChar char="−"/>
              <a:defRPr sz="2000">
                <a:solidFill>
                  <a:schemeClr val="tx2"/>
                </a:solidFill>
              </a:defRPr>
            </a:lvl2pPr>
            <a:lvl3pPr>
              <a:lnSpc>
                <a:spcPct val="100000"/>
              </a:lnSpc>
              <a:spcBef>
                <a:spcPts val="1200"/>
              </a:spcBef>
              <a:spcAft>
                <a:spcPts val="1200"/>
              </a:spcAft>
              <a:defRPr sz="2000">
                <a:solidFill>
                  <a:schemeClr val="tx2"/>
                </a:solidFill>
              </a:defRPr>
            </a:lvl3pPr>
            <a:lvl4pPr marL="1600200" indent="-228600">
              <a:lnSpc>
                <a:spcPct val="100000"/>
              </a:lnSpc>
              <a:spcBef>
                <a:spcPts val="1200"/>
              </a:spcBef>
              <a:spcAft>
                <a:spcPts val="1200"/>
              </a:spcAft>
              <a:buFont typeface="System Font Regular"/>
              <a:buChar char="−"/>
              <a:defRPr sz="2000">
                <a:solidFill>
                  <a:schemeClr val="tx2"/>
                </a:solidFill>
              </a:defRPr>
            </a:lvl4pPr>
            <a:lvl5pPr>
              <a:lnSpc>
                <a:spcPct val="100000"/>
              </a:lnSpc>
              <a:spcAft>
                <a:spcPts val="1200"/>
              </a:spcAft>
              <a:defRPr sz="1800">
                <a:solidFill>
                  <a:schemeClr val="tx2"/>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3" name="Content Placeholder 8">
            <a:extLst>
              <a:ext uri="{FF2B5EF4-FFF2-40B4-BE49-F238E27FC236}">
                <a16:creationId xmlns:a16="http://schemas.microsoft.com/office/drawing/2014/main" id="{63B08686-7F77-022E-0837-E895B1574BB7}"/>
              </a:ext>
            </a:extLst>
          </p:cNvPr>
          <p:cNvSpPr>
            <a:spLocks noGrp="1"/>
          </p:cNvSpPr>
          <p:nvPr>
            <p:ph sz="quarter" idx="12"/>
          </p:nvPr>
        </p:nvSpPr>
        <p:spPr>
          <a:xfrm>
            <a:off x="6312675" y="1916112"/>
            <a:ext cx="5184000" cy="4215600"/>
          </a:xfrm>
          <a:prstGeom prst="rect">
            <a:avLst/>
          </a:prstGeom>
        </p:spPr>
        <p:txBody>
          <a:bodyPr lIns="0" tIns="0" rIns="0" bIns="0">
            <a:noAutofit/>
          </a:bodyPr>
          <a:lstStyle>
            <a:lvl1pPr>
              <a:lnSpc>
                <a:spcPct val="100000"/>
              </a:lnSpc>
              <a:spcBef>
                <a:spcPts val="1200"/>
              </a:spcBef>
              <a:spcAft>
                <a:spcPts val="1200"/>
              </a:spcAft>
              <a:defRPr sz="2200">
                <a:solidFill>
                  <a:schemeClr val="tx2"/>
                </a:solidFill>
              </a:defRPr>
            </a:lvl1pPr>
            <a:lvl2pPr marL="685800" indent="-228600">
              <a:lnSpc>
                <a:spcPct val="100000"/>
              </a:lnSpc>
              <a:spcBef>
                <a:spcPts val="1200"/>
              </a:spcBef>
              <a:spcAft>
                <a:spcPts val="1200"/>
              </a:spcAft>
              <a:buFont typeface="System Font Regular"/>
              <a:buChar char="−"/>
              <a:defRPr sz="2000">
                <a:solidFill>
                  <a:schemeClr val="tx2"/>
                </a:solidFill>
              </a:defRPr>
            </a:lvl2pPr>
            <a:lvl3pPr>
              <a:lnSpc>
                <a:spcPct val="100000"/>
              </a:lnSpc>
              <a:spcBef>
                <a:spcPts val="1200"/>
              </a:spcBef>
              <a:spcAft>
                <a:spcPts val="1200"/>
              </a:spcAft>
              <a:defRPr sz="2000">
                <a:solidFill>
                  <a:schemeClr val="tx2"/>
                </a:solidFill>
              </a:defRPr>
            </a:lvl3pPr>
            <a:lvl4pPr marL="1600200" indent="-228600">
              <a:lnSpc>
                <a:spcPct val="100000"/>
              </a:lnSpc>
              <a:spcBef>
                <a:spcPts val="1200"/>
              </a:spcBef>
              <a:spcAft>
                <a:spcPts val="1200"/>
              </a:spcAft>
              <a:buFont typeface="System Font Regular"/>
              <a:buChar char="−"/>
              <a:defRPr sz="2000">
                <a:solidFill>
                  <a:schemeClr val="tx2"/>
                </a:solidFill>
              </a:defRPr>
            </a:lvl4pPr>
            <a:lvl5pPr>
              <a:lnSpc>
                <a:spcPct val="100000"/>
              </a:lnSpc>
              <a:spcAft>
                <a:spcPts val="1200"/>
              </a:spcAft>
              <a:defRPr sz="180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itle Placeholder 7">
            <a:extLst>
              <a:ext uri="{FF2B5EF4-FFF2-40B4-BE49-F238E27FC236}">
                <a16:creationId xmlns:a16="http://schemas.microsoft.com/office/drawing/2014/main" id="{AF34D958-F43C-A063-9ADB-2EE0793B6BFB}"/>
              </a:ext>
            </a:extLst>
          </p:cNvPr>
          <p:cNvSpPr>
            <a:spLocks noGrp="1"/>
          </p:cNvSpPr>
          <p:nvPr>
            <p:ph type="title" hasCustomPrompt="1"/>
          </p:nvPr>
        </p:nvSpPr>
        <p:spPr>
          <a:xfrm>
            <a:off x="694800" y="720000"/>
            <a:ext cx="9360000" cy="468000"/>
          </a:xfrm>
          <a:prstGeom prst="rect">
            <a:avLst/>
          </a:prstGeom>
        </p:spPr>
        <p:txBody>
          <a:bodyPr vert="horz" lIns="0" tIns="72000" rIns="0" bIns="0" rtlCol="0" anchor="t">
            <a:noAutofit/>
          </a:bodyPr>
          <a:lstStyle>
            <a:lvl1pPr>
              <a:defRPr sz="3400"/>
            </a:lvl1pPr>
          </a:lstStyle>
          <a:p>
            <a:r>
              <a:rPr lang="en-GB" dirty="0"/>
              <a:t>Click to add heading</a:t>
            </a:r>
            <a:endParaRPr lang="en-AU" dirty="0"/>
          </a:p>
        </p:txBody>
      </p:sp>
    </p:spTree>
    <p:extLst>
      <p:ext uri="{BB962C8B-B14F-4D97-AF65-F5344CB8AC3E}">
        <p14:creationId xmlns:p14="http://schemas.microsoft.com/office/powerpoint/2010/main" val="2561462803"/>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Text 2.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ACB8E80-3812-05A5-167B-97BF26CBC1B0}"/>
              </a:ext>
            </a:extLst>
          </p:cNvPr>
          <p:cNvSpPr/>
          <p:nvPr userDrawn="1"/>
        </p:nvSpPr>
        <p:spPr>
          <a:xfrm>
            <a:off x="1" y="0"/>
            <a:ext cx="3754682"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Title Placeholder 7">
            <a:extLst>
              <a:ext uri="{FF2B5EF4-FFF2-40B4-BE49-F238E27FC236}">
                <a16:creationId xmlns:a16="http://schemas.microsoft.com/office/drawing/2014/main" id="{A94C829F-AA50-8A33-5D60-139A304C0681}"/>
              </a:ext>
            </a:extLst>
          </p:cNvPr>
          <p:cNvSpPr>
            <a:spLocks noGrp="1"/>
          </p:cNvSpPr>
          <p:nvPr>
            <p:ph type="title" hasCustomPrompt="1"/>
          </p:nvPr>
        </p:nvSpPr>
        <p:spPr>
          <a:xfrm>
            <a:off x="694800" y="720000"/>
            <a:ext cx="2555886" cy="1203312"/>
          </a:xfrm>
          <a:prstGeom prst="rect">
            <a:avLst/>
          </a:prstGeom>
        </p:spPr>
        <p:txBody>
          <a:bodyPr vert="horz" lIns="0" tIns="72000" rIns="0" bIns="0" rtlCol="0" anchor="t">
            <a:noAutofit/>
          </a:bodyPr>
          <a:lstStyle>
            <a:lvl1pPr>
              <a:defRPr sz="3400">
                <a:solidFill>
                  <a:schemeClr val="bg1"/>
                </a:solidFill>
              </a:defRPr>
            </a:lvl1pPr>
          </a:lstStyle>
          <a:p>
            <a:r>
              <a:rPr lang="en-GB" dirty="0"/>
              <a:t>Click to add </a:t>
            </a:r>
            <a:br>
              <a:rPr lang="en-GB" dirty="0"/>
            </a:br>
            <a:r>
              <a:rPr lang="en-GB" dirty="0"/>
              <a:t>heading</a:t>
            </a:r>
            <a:endParaRPr lang="en-AU" dirty="0"/>
          </a:p>
        </p:txBody>
      </p:sp>
      <p:sp>
        <p:nvSpPr>
          <p:cNvPr id="5" name="Content Placeholder 8">
            <a:extLst>
              <a:ext uri="{FF2B5EF4-FFF2-40B4-BE49-F238E27FC236}">
                <a16:creationId xmlns:a16="http://schemas.microsoft.com/office/drawing/2014/main" id="{4CB858CA-5488-7FE9-BDF2-B128E0CADF79}"/>
              </a:ext>
            </a:extLst>
          </p:cNvPr>
          <p:cNvSpPr>
            <a:spLocks noGrp="1"/>
          </p:cNvSpPr>
          <p:nvPr>
            <p:ph sz="quarter" idx="10"/>
          </p:nvPr>
        </p:nvSpPr>
        <p:spPr>
          <a:xfrm>
            <a:off x="4258679" y="1916113"/>
            <a:ext cx="7237996" cy="4213225"/>
          </a:xfrm>
          <a:prstGeom prst="rect">
            <a:avLst/>
          </a:prstGeom>
        </p:spPr>
        <p:txBody>
          <a:bodyPr lIns="0" tIns="0" rIns="0" bIns="0">
            <a:noAutofit/>
          </a:bodyPr>
          <a:lstStyle>
            <a:lvl1pPr>
              <a:lnSpc>
                <a:spcPct val="100000"/>
              </a:lnSpc>
              <a:spcBef>
                <a:spcPts val="1200"/>
              </a:spcBef>
              <a:spcAft>
                <a:spcPts val="1200"/>
              </a:spcAft>
              <a:defRPr sz="2200">
                <a:solidFill>
                  <a:schemeClr val="tx2"/>
                </a:solidFill>
              </a:defRPr>
            </a:lvl1pPr>
            <a:lvl2pPr marL="685800" indent="-228600">
              <a:lnSpc>
                <a:spcPct val="100000"/>
              </a:lnSpc>
              <a:spcBef>
                <a:spcPts val="1200"/>
              </a:spcBef>
              <a:spcAft>
                <a:spcPts val="1200"/>
              </a:spcAft>
              <a:buFont typeface="System Font Regular"/>
              <a:buChar char="−"/>
              <a:defRPr sz="2000">
                <a:solidFill>
                  <a:schemeClr val="tx2"/>
                </a:solidFill>
              </a:defRPr>
            </a:lvl2pPr>
            <a:lvl3pPr>
              <a:lnSpc>
                <a:spcPct val="100000"/>
              </a:lnSpc>
              <a:spcBef>
                <a:spcPts val="1200"/>
              </a:spcBef>
              <a:spcAft>
                <a:spcPts val="1200"/>
              </a:spcAft>
              <a:defRPr sz="2000">
                <a:solidFill>
                  <a:schemeClr val="tx2"/>
                </a:solidFill>
              </a:defRPr>
            </a:lvl3pPr>
            <a:lvl4pPr marL="1600200" indent="-228600">
              <a:lnSpc>
                <a:spcPct val="100000"/>
              </a:lnSpc>
              <a:spcBef>
                <a:spcPts val="1200"/>
              </a:spcBef>
              <a:spcAft>
                <a:spcPts val="1200"/>
              </a:spcAft>
              <a:buFont typeface="System Font Regular"/>
              <a:buChar char="−"/>
              <a:defRPr sz="2000">
                <a:solidFill>
                  <a:schemeClr val="tx2"/>
                </a:solidFill>
              </a:defRPr>
            </a:lvl4pPr>
            <a:lvl5pPr>
              <a:lnSpc>
                <a:spcPct val="100000"/>
              </a:lnSpc>
              <a:spcAft>
                <a:spcPts val="1200"/>
              </a:spcAft>
              <a:defRPr sz="1800">
                <a:solidFill>
                  <a:schemeClr val="tx2"/>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6" name="Text Placeholder 5">
            <a:extLst>
              <a:ext uri="{FF2B5EF4-FFF2-40B4-BE49-F238E27FC236}">
                <a16:creationId xmlns:a16="http://schemas.microsoft.com/office/drawing/2014/main" id="{B7773027-B7C8-AB6C-1652-C76FCDE88ACF}"/>
              </a:ext>
            </a:extLst>
          </p:cNvPr>
          <p:cNvSpPr>
            <a:spLocks noGrp="1"/>
          </p:cNvSpPr>
          <p:nvPr>
            <p:ph type="body" sz="quarter" idx="12" hasCustomPrompt="1"/>
          </p:nvPr>
        </p:nvSpPr>
        <p:spPr>
          <a:xfrm>
            <a:off x="4258678" y="1279145"/>
            <a:ext cx="5760000" cy="333946"/>
          </a:xfrm>
          <a:prstGeom prst="rect">
            <a:avLst/>
          </a:prstGeom>
        </p:spPr>
        <p:txBody>
          <a:bodyPr lIns="0" tIns="0" rIns="0" bIns="0">
            <a:noAutofit/>
          </a:bodyPr>
          <a:lstStyle>
            <a:lvl1pPr marL="0" indent="0">
              <a:buNone/>
              <a:defRPr sz="2200" b="1">
                <a:solidFill>
                  <a:schemeClr val="tx2"/>
                </a:solidFill>
                <a:latin typeface="+mj-lt"/>
              </a:defRPr>
            </a:lvl1pPr>
          </a:lstStyle>
          <a:p>
            <a:pPr lvl="0"/>
            <a:r>
              <a:rPr lang="en-GB" dirty="0"/>
              <a:t>Click to add subheading</a:t>
            </a:r>
          </a:p>
        </p:txBody>
      </p:sp>
    </p:spTree>
    <p:extLst>
      <p:ext uri="{BB962C8B-B14F-4D97-AF65-F5344CB8AC3E}">
        <p14:creationId xmlns:p14="http://schemas.microsoft.com/office/powerpoint/2010/main" val="3799537787"/>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Text 3.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ABE578A-D655-057D-545E-81D9165E87A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16" y="0"/>
            <a:ext cx="3752849" cy="6857998"/>
          </a:xfrm>
          <a:prstGeom prst="rect">
            <a:avLst/>
          </a:prstGeom>
        </p:spPr>
      </p:pic>
      <p:sp>
        <p:nvSpPr>
          <p:cNvPr id="3" name="Title Placeholder 7">
            <a:extLst>
              <a:ext uri="{FF2B5EF4-FFF2-40B4-BE49-F238E27FC236}">
                <a16:creationId xmlns:a16="http://schemas.microsoft.com/office/drawing/2014/main" id="{DF0A9E89-4302-074A-07B4-07E89187CF6C}"/>
              </a:ext>
            </a:extLst>
          </p:cNvPr>
          <p:cNvSpPr>
            <a:spLocks noGrp="1"/>
          </p:cNvSpPr>
          <p:nvPr>
            <p:ph type="title" hasCustomPrompt="1"/>
          </p:nvPr>
        </p:nvSpPr>
        <p:spPr>
          <a:xfrm>
            <a:off x="694800" y="720000"/>
            <a:ext cx="2555886" cy="1203312"/>
          </a:xfrm>
          <a:prstGeom prst="rect">
            <a:avLst/>
          </a:prstGeom>
        </p:spPr>
        <p:txBody>
          <a:bodyPr vert="horz" lIns="0" tIns="72000" rIns="0" bIns="0" rtlCol="0" anchor="t">
            <a:noAutofit/>
          </a:bodyPr>
          <a:lstStyle>
            <a:lvl1pPr>
              <a:defRPr sz="3400">
                <a:solidFill>
                  <a:schemeClr val="bg1"/>
                </a:solidFill>
              </a:defRPr>
            </a:lvl1pPr>
          </a:lstStyle>
          <a:p>
            <a:r>
              <a:rPr lang="en-GB" dirty="0"/>
              <a:t>Click to add </a:t>
            </a:r>
            <a:br>
              <a:rPr lang="en-GB" dirty="0"/>
            </a:br>
            <a:r>
              <a:rPr lang="en-GB" dirty="0"/>
              <a:t>heading</a:t>
            </a:r>
            <a:endParaRPr lang="en-AU" dirty="0"/>
          </a:p>
        </p:txBody>
      </p:sp>
      <p:sp>
        <p:nvSpPr>
          <p:cNvPr id="4" name="Content Placeholder 8">
            <a:extLst>
              <a:ext uri="{FF2B5EF4-FFF2-40B4-BE49-F238E27FC236}">
                <a16:creationId xmlns:a16="http://schemas.microsoft.com/office/drawing/2014/main" id="{3ADFFCC7-B825-D4D0-EFE1-892520EF419F}"/>
              </a:ext>
            </a:extLst>
          </p:cNvPr>
          <p:cNvSpPr>
            <a:spLocks noGrp="1"/>
          </p:cNvSpPr>
          <p:nvPr>
            <p:ph sz="quarter" idx="10"/>
          </p:nvPr>
        </p:nvSpPr>
        <p:spPr>
          <a:xfrm>
            <a:off x="4258679" y="1916113"/>
            <a:ext cx="7237996" cy="4213225"/>
          </a:xfrm>
          <a:prstGeom prst="rect">
            <a:avLst/>
          </a:prstGeom>
        </p:spPr>
        <p:txBody>
          <a:bodyPr lIns="0" tIns="0" rIns="0" bIns="0">
            <a:noAutofit/>
          </a:bodyPr>
          <a:lstStyle>
            <a:lvl1pPr>
              <a:lnSpc>
                <a:spcPct val="100000"/>
              </a:lnSpc>
              <a:spcBef>
                <a:spcPts val="1200"/>
              </a:spcBef>
              <a:spcAft>
                <a:spcPts val="1200"/>
              </a:spcAft>
              <a:defRPr sz="2200">
                <a:solidFill>
                  <a:schemeClr val="tx2"/>
                </a:solidFill>
              </a:defRPr>
            </a:lvl1pPr>
            <a:lvl2pPr marL="685800" indent="-228600">
              <a:lnSpc>
                <a:spcPct val="100000"/>
              </a:lnSpc>
              <a:spcBef>
                <a:spcPts val="1200"/>
              </a:spcBef>
              <a:spcAft>
                <a:spcPts val="1200"/>
              </a:spcAft>
              <a:buFont typeface="System Font Regular"/>
              <a:buChar char="−"/>
              <a:defRPr sz="2000">
                <a:solidFill>
                  <a:schemeClr val="tx2"/>
                </a:solidFill>
              </a:defRPr>
            </a:lvl2pPr>
            <a:lvl3pPr>
              <a:lnSpc>
                <a:spcPct val="100000"/>
              </a:lnSpc>
              <a:spcBef>
                <a:spcPts val="1200"/>
              </a:spcBef>
              <a:spcAft>
                <a:spcPts val="1200"/>
              </a:spcAft>
              <a:defRPr sz="2000">
                <a:solidFill>
                  <a:schemeClr val="tx2"/>
                </a:solidFill>
              </a:defRPr>
            </a:lvl3pPr>
            <a:lvl4pPr marL="1600200" indent="-228600">
              <a:lnSpc>
                <a:spcPct val="100000"/>
              </a:lnSpc>
              <a:spcBef>
                <a:spcPts val="1200"/>
              </a:spcBef>
              <a:spcAft>
                <a:spcPts val="1200"/>
              </a:spcAft>
              <a:buFont typeface="System Font Regular"/>
              <a:buChar char="−"/>
              <a:defRPr sz="2000">
                <a:solidFill>
                  <a:schemeClr val="tx2"/>
                </a:solidFill>
              </a:defRPr>
            </a:lvl4pPr>
            <a:lvl5pPr>
              <a:lnSpc>
                <a:spcPct val="100000"/>
              </a:lnSpc>
              <a:spcAft>
                <a:spcPts val="1200"/>
              </a:spcAft>
              <a:defRPr sz="1800">
                <a:solidFill>
                  <a:schemeClr val="tx2"/>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5" name="Text Placeholder 5">
            <a:extLst>
              <a:ext uri="{FF2B5EF4-FFF2-40B4-BE49-F238E27FC236}">
                <a16:creationId xmlns:a16="http://schemas.microsoft.com/office/drawing/2014/main" id="{9D0D692A-73E7-B195-017A-7920CECB2F1E}"/>
              </a:ext>
            </a:extLst>
          </p:cNvPr>
          <p:cNvSpPr>
            <a:spLocks noGrp="1"/>
          </p:cNvSpPr>
          <p:nvPr>
            <p:ph type="body" sz="quarter" idx="12" hasCustomPrompt="1"/>
          </p:nvPr>
        </p:nvSpPr>
        <p:spPr>
          <a:xfrm>
            <a:off x="4258678" y="1279145"/>
            <a:ext cx="5760000" cy="333946"/>
          </a:xfrm>
          <a:prstGeom prst="rect">
            <a:avLst/>
          </a:prstGeom>
        </p:spPr>
        <p:txBody>
          <a:bodyPr lIns="0" tIns="0" rIns="0" bIns="0">
            <a:noAutofit/>
          </a:bodyPr>
          <a:lstStyle>
            <a:lvl1pPr marL="0" indent="0">
              <a:buNone/>
              <a:defRPr sz="2200" b="1">
                <a:solidFill>
                  <a:schemeClr val="tx2"/>
                </a:solidFill>
                <a:latin typeface="+mj-lt"/>
              </a:defRPr>
            </a:lvl1pPr>
          </a:lstStyle>
          <a:p>
            <a:pPr lvl="0"/>
            <a:r>
              <a:rPr lang="en-GB" dirty="0"/>
              <a:t>Click to add subheading</a:t>
            </a:r>
          </a:p>
        </p:txBody>
      </p:sp>
    </p:spTree>
    <p:extLst>
      <p:ext uri="{BB962C8B-B14F-4D97-AF65-F5344CB8AC3E}">
        <p14:creationId xmlns:p14="http://schemas.microsoft.com/office/powerpoint/2010/main" val="694171049"/>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Text 3.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ABE578A-D655-057D-545E-81D9165E87A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16" y="0"/>
            <a:ext cx="3752850" cy="6858000"/>
          </a:xfrm>
          <a:prstGeom prst="rect">
            <a:avLst/>
          </a:prstGeom>
        </p:spPr>
      </p:pic>
      <p:sp>
        <p:nvSpPr>
          <p:cNvPr id="3" name="Title Placeholder 7">
            <a:extLst>
              <a:ext uri="{FF2B5EF4-FFF2-40B4-BE49-F238E27FC236}">
                <a16:creationId xmlns:a16="http://schemas.microsoft.com/office/drawing/2014/main" id="{8EA47F36-E54F-0ED9-9FC5-B433485D786A}"/>
              </a:ext>
            </a:extLst>
          </p:cNvPr>
          <p:cNvSpPr>
            <a:spLocks noGrp="1"/>
          </p:cNvSpPr>
          <p:nvPr>
            <p:ph type="title" hasCustomPrompt="1"/>
          </p:nvPr>
        </p:nvSpPr>
        <p:spPr>
          <a:xfrm>
            <a:off x="694800" y="720000"/>
            <a:ext cx="2555886" cy="1203312"/>
          </a:xfrm>
          <a:prstGeom prst="rect">
            <a:avLst/>
          </a:prstGeom>
        </p:spPr>
        <p:txBody>
          <a:bodyPr vert="horz" lIns="0" tIns="72000" rIns="0" bIns="0" rtlCol="0" anchor="t">
            <a:noAutofit/>
          </a:bodyPr>
          <a:lstStyle>
            <a:lvl1pPr>
              <a:defRPr sz="3400">
                <a:solidFill>
                  <a:schemeClr val="bg1"/>
                </a:solidFill>
              </a:defRPr>
            </a:lvl1pPr>
          </a:lstStyle>
          <a:p>
            <a:r>
              <a:rPr lang="en-GB"/>
              <a:t>Click to add </a:t>
            </a:r>
            <a:br>
              <a:rPr lang="en-GB"/>
            </a:br>
            <a:r>
              <a:rPr lang="en-GB"/>
              <a:t>heading</a:t>
            </a:r>
            <a:endParaRPr lang="en-AU"/>
          </a:p>
        </p:txBody>
      </p:sp>
      <p:sp>
        <p:nvSpPr>
          <p:cNvPr id="5" name="Content Placeholder 8">
            <a:extLst>
              <a:ext uri="{FF2B5EF4-FFF2-40B4-BE49-F238E27FC236}">
                <a16:creationId xmlns:a16="http://schemas.microsoft.com/office/drawing/2014/main" id="{E116BD6D-4FE2-FE39-9DA9-500DA19078FA}"/>
              </a:ext>
            </a:extLst>
          </p:cNvPr>
          <p:cNvSpPr>
            <a:spLocks noGrp="1"/>
          </p:cNvSpPr>
          <p:nvPr>
            <p:ph sz="quarter" idx="10"/>
          </p:nvPr>
        </p:nvSpPr>
        <p:spPr>
          <a:xfrm>
            <a:off x="4258679" y="1916113"/>
            <a:ext cx="7237996" cy="4213225"/>
          </a:xfrm>
          <a:prstGeom prst="rect">
            <a:avLst/>
          </a:prstGeom>
        </p:spPr>
        <p:txBody>
          <a:bodyPr lIns="0" tIns="0" rIns="0" bIns="0">
            <a:noAutofit/>
          </a:bodyPr>
          <a:lstStyle>
            <a:lvl1pPr>
              <a:lnSpc>
                <a:spcPct val="100000"/>
              </a:lnSpc>
              <a:spcBef>
                <a:spcPts val="1200"/>
              </a:spcBef>
              <a:spcAft>
                <a:spcPts val="1200"/>
              </a:spcAft>
              <a:defRPr sz="2200">
                <a:solidFill>
                  <a:schemeClr val="tx2"/>
                </a:solidFill>
              </a:defRPr>
            </a:lvl1pPr>
            <a:lvl2pPr marL="685800" indent="-228600">
              <a:lnSpc>
                <a:spcPct val="100000"/>
              </a:lnSpc>
              <a:spcBef>
                <a:spcPts val="1200"/>
              </a:spcBef>
              <a:spcAft>
                <a:spcPts val="1200"/>
              </a:spcAft>
              <a:buFont typeface="System Font Regular"/>
              <a:buChar char="−"/>
              <a:defRPr sz="2000">
                <a:solidFill>
                  <a:schemeClr val="tx2"/>
                </a:solidFill>
              </a:defRPr>
            </a:lvl2pPr>
            <a:lvl3pPr>
              <a:lnSpc>
                <a:spcPct val="100000"/>
              </a:lnSpc>
              <a:spcBef>
                <a:spcPts val="1200"/>
              </a:spcBef>
              <a:spcAft>
                <a:spcPts val="1200"/>
              </a:spcAft>
              <a:defRPr sz="2000">
                <a:solidFill>
                  <a:schemeClr val="tx2"/>
                </a:solidFill>
              </a:defRPr>
            </a:lvl3pPr>
            <a:lvl4pPr marL="1600200" indent="-228600">
              <a:lnSpc>
                <a:spcPct val="100000"/>
              </a:lnSpc>
              <a:spcBef>
                <a:spcPts val="1200"/>
              </a:spcBef>
              <a:spcAft>
                <a:spcPts val="1200"/>
              </a:spcAft>
              <a:buFont typeface="System Font Regular"/>
              <a:buChar char="−"/>
              <a:defRPr sz="2000">
                <a:solidFill>
                  <a:schemeClr val="tx2"/>
                </a:solidFill>
              </a:defRPr>
            </a:lvl4pPr>
            <a:lvl5pPr>
              <a:lnSpc>
                <a:spcPct val="100000"/>
              </a:lnSpc>
              <a:spcAft>
                <a:spcPts val="1200"/>
              </a:spcAft>
              <a:defRPr sz="1800">
                <a:solidFill>
                  <a:schemeClr val="tx2"/>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6" name="Text Placeholder 5">
            <a:extLst>
              <a:ext uri="{FF2B5EF4-FFF2-40B4-BE49-F238E27FC236}">
                <a16:creationId xmlns:a16="http://schemas.microsoft.com/office/drawing/2014/main" id="{A8E3EAFC-0562-B316-9486-662FD4FD90F5}"/>
              </a:ext>
            </a:extLst>
          </p:cNvPr>
          <p:cNvSpPr>
            <a:spLocks noGrp="1"/>
          </p:cNvSpPr>
          <p:nvPr>
            <p:ph type="body" sz="quarter" idx="12" hasCustomPrompt="1"/>
          </p:nvPr>
        </p:nvSpPr>
        <p:spPr>
          <a:xfrm>
            <a:off x="4258678" y="1279145"/>
            <a:ext cx="5760000" cy="333946"/>
          </a:xfrm>
          <a:prstGeom prst="rect">
            <a:avLst/>
          </a:prstGeom>
        </p:spPr>
        <p:txBody>
          <a:bodyPr lIns="0" tIns="0" rIns="0" bIns="0">
            <a:noAutofit/>
          </a:bodyPr>
          <a:lstStyle>
            <a:lvl1pPr marL="0" indent="0">
              <a:buNone/>
              <a:defRPr sz="2200" b="1">
                <a:solidFill>
                  <a:schemeClr val="tx2"/>
                </a:solidFill>
                <a:latin typeface="+mj-lt"/>
              </a:defRPr>
            </a:lvl1pPr>
          </a:lstStyle>
          <a:p>
            <a:pPr lvl="0"/>
            <a:r>
              <a:rPr lang="en-GB" dirty="0"/>
              <a:t>Click to add subheading</a:t>
            </a:r>
          </a:p>
        </p:txBody>
      </p:sp>
    </p:spTree>
    <p:extLst>
      <p:ext uri="{BB962C8B-B14F-4D97-AF65-F5344CB8AC3E}">
        <p14:creationId xmlns:p14="http://schemas.microsoft.com/office/powerpoint/2010/main" val="3249131263"/>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Text 3.3">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ABE578A-D655-057D-545E-81D9165E87A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16" y="0"/>
            <a:ext cx="3752849" cy="6857998"/>
          </a:xfrm>
          <a:prstGeom prst="rect">
            <a:avLst/>
          </a:prstGeom>
        </p:spPr>
      </p:pic>
      <p:sp>
        <p:nvSpPr>
          <p:cNvPr id="3" name="Title Placeholder 7">
            <a:extLst>
              <a:ext uri="{FF2B5EF4-FFF2-40B4-BE49-F238E27FC236}">
                <a16:creationId xmlns:a16="http://schemas.microsoft.com/office/drawing/2014/main" id="{F2A9FC60-EE31-5D23-F7A7-16E66F969C3F}"/>
              </a:ext>
            </a:extLst>
          </p:cNvPr>
          <p:cNvSpPr>
            <a:spLocks noGrp="1"/>
          </p:cNvSpPr>
          <p:nvPr>
            <p:ph type="title" hasCustomPrompt="1"/>
          </p:nvPr>
        </p:nvSpPr>
        <p:spPr>
          <a:xfrm>
            <a:off x="694800" y="720000"/>
            <a:ext cx="2555886" cy="1203312"/>
          </a:xfrm>
          <a:prstGeom prst="rect">
            <a:avLst/>
          </a:prstGeom>
        </p:spPr>
        <p:txBody>
          <a:bodyPr vert="horz" lIns="0" tIns="72000" rIns="0" bIns="0" rtlCol="0" anchor="t">
            <a:noAutofit/>
          </a:bodyPr>
          <a:lstStyle>
            <a:lvl1pPr>
              <a:defRPr sz="3400">
                <a:solidFill>
                  <a:schemeClr val="bg1"/>
                </a:solidFill>
              </a:defRPr>
            </a:lvl1pPr>
          </a:lstStyle>
          <a:p>
            <a:r>
              <a:rPr lang="en-GB"/>
              <a:t>Click to add </a:t>
            </a:r>
            <a:br>
              <a:rPr lang="en-GB"/>
            </a:br>
            <a:r>
              <a:rPr lang="en-GB"/>
              <a:t>heading</a:t>
            </a:r>
            <a:endParaRPr lang="en-AU"/>
          </a:p>
        </p:txBody>
      </p:sp>
      <p:sp>
        <p:nvSpPr>
          <p:cNvPr id="5" name="Text Placeholder 5">
            <a:extLst>
              <a:ext uri="{FF2B5EF4-FFF2-40B4-BE49-F238E27FC236}">
                <a16:creationId xmlns:a16="http://schemas.microsoft.com/office/drawing/2014/main" id="{BF7EF37E-D566-346E-F3FB-40A3DECABE4F}"/>
              </a:ext>
            </a:extLst>
          </p:cNvPr>
          <p:cNvSpPr>
            <a:spLocks noGrp="1"/>
          </p:cNvSpPr>
          <p:nvPr>
            <p:ph type="body" sz="quarter" idx="12" hasCustomPrompt="1"/>
          </p:nvPr>
        </p:nvSpPr>
        <p:spPr>
          <a:xfrm>
            <a:off x="4258678" y="1279145"/>
            <a:ext cx="5760000" cy="333946"/>
          </a:xfrm>
          <a:prstGeom prst="rect">
            <a:avLst/>
          </a:prstGeom>
        </p:spPr>
        <p:txBody>
          <a:bodyPr lIns="0" tIns="0" rIns="0" bIns="0">
            <a:noAutofit/>
          </a:bodyPr>
          <a:lstStyle>
            <a:lvl1pPr marL="0" indent="0">
              <a:buNone/>
              <a:defRPr sz="2200" b="1">
                <a:solidFill>
                  <a:schemeClr val="tx2"/>
                </a:solidFill>
                <a:latin typeface="+mj-lt"/>
              </a:defRPr>
            </a:lvl1pPr>
          </a:lstStyle>
          <a:p>
            <a:pPr lvl="0"/>
            <a:r>
              <a:rPr lang="en-GB" dirty="0"/>
              <a:t>Click to add subheading</a:t>
            </a:r>
          </a:p>
        </p:txBody>
      </p:sp>
      <p:sp>
        <p:nvSpPr>
          <p:cNvPr id="4" name="Content Placeholder 8">
            <a:extLst>
              <a:ext uri="{FF2B5EF4-FFF2-40B4-BE49-F238E27FC236}">
                <a16:creationId xmlns:a16="http://schemas.microsoft.com/office/drawing/2014/main" id="{EAE4A8D6-4D5C-997A-DA92-12C4F826536C}"/>
              </a:ext>
            </a:extLst>
          </p:cNvPr>
          <p:cNvSpPr>
            <a:spLocks noGrp="1"/>
          </p:cNvSpPr>
          <p:nvPr>
            <p:ph sz="quarter" idx="10"/>
          </p:nvPr>
        </p:nvSpPr>
        <p:spPr>
          <a:xfrm>
            <a:off x="4258679" y="1916113"/>
            <a:ext cx="7237996" cy="4213225"/>
          </a:xfrm>
          <a:prstGeom prst="rect">
            <a:avLst/>
          </a:prstGeom>
        </p:spPr>
        <p:txBody>
          <a:bodyPr lIns="0" tIns="0" rIns="0" bIns="0">
            <a:noAutofit/>
          </a:bodyPr>
          <a:lstStyle>
            <a:lvl1pPr>
              <a:lnSpc>
                <a:spcPct val="100000"/>
              </a:lnSpc>
              <a:spcBef>
                <a:spcPts val="1200"/>
              </a:spcBef>
              <a:spcAft>
                <a:spcPts val="1200"/>
              </a:spcAft>
              <a:defRPr sz="2200">
                <a:solidFill>
                  <a:schemeClr val="tx2"/>
                </a:solidFill>
              </a:defRPr>
            </a:lvl1pPr>
            <a:lvl2pPr marL="685800" indent="-228600">
              <a:lnSpc>
                <a:spcPct val="100000"/>
              </a:lnSpc>
              <a:spcBef>
                <a:spcPts val="1200"/>
              </a:spcBef>
              <a:spcAft>
                <a:spcPts val="1200"/>
              </a:spcAft>
              <a:buFont typeface="System Font Regular"/>
              <a:buChar char="−"/>
              <a:defRPr sz="2000">
                <a:solidFill>
                  <a:schemeClr val="tx2"/>
                </a:solidFill>
              </a:defRPr>
            </a:lvl2pPr>
            <a:lvl3pPr>
              <a:lnSpc>
                <a:spcPct val="100000"/>
              </a:lnSpc>
              <a:spcBef>
                <a:spcPts val="1200"/>
              </a:spcBef>
              <a:spcAft>
                <a:spcPts val="1200"/>
              </a:spcAft>
              <a:defRPr sz="2000">
                <a:solidFill>
                  <a:schemeClr val="tx2"/>
                </a:solidFill>
              </a:defRPr>
            </a:lvl3pPr>
            <a:lvl4pPr marL="1600200" indent="-228600">
              <a:lnSpc>
                <a:spcPct val="100000"/>
              </a:lnSpc>
              <a:spcBef>
                <a:spcPts val="1200"/>
              </a:spcBef>
              <a:spcAft>
                <a:spcPts val="1200"/>
              </a:spcAft>
              <a:buFont typeface="System Font Regular"/>
              <a:buChar char="−"/>
              <a:defRPr sz="2000">
                <a:solidFill>
                  <a:schemeClr val="tx2"/>
                </a:solidFill>
              </a:defRPr>
            </a:lvl4pPr>
            <a:lvl5pPr>
              <a:lnSpc>
                <a:spcPct val="100000"/>
              </a:lnSpc>
              <a:spcAft>
                <a:spcPts val="1200"/>
              </a:spcAft>
              <a:defRPr sz="1800">
                <a:solidFill>
                  <a:schemeClr val="tx2"/>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Tree>
    <p:extLst>
      <p:ext uri="{BB962C8B-B14F-4D97-AF65-F5344CB8AC3E}">
        <p14:creationId xmlns:p14="http://schemas.microsoft.com/office/powerpoint/2010/main" val="2043029639"/>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Text 3.4">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ABE578A-D655-057D-545E-81D9165E87A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16" y="0"/>
            <a:ext cx="3752849" cy="6857998"/>
          </a:xfrm>
          <a:prstGeom prst="rect">
            <a:avLst/>
          </a:prstGeom>
        </p:spPr>
      </p:pic>
      <p:sp>
        <p:nvSpPr>
          <p:cNvPr id="3" name="Title Placeholder 7">
            <a:extLst>
              <a:ext uri="{FF2B5EF4-FFF2-40B4-BE49-F238E27FC236}">
                <a16:creationId xmlns:a16="http://schemas.microsoft.com/office/drawing/2014/main" id="{582FA910-59A1-217C-016A-A6BC83419F7A}"/>
              </a:ext>
            </a:extLst>
          </p:cNvPr>
          <p:cNvSpPr>
            <a:spLocks noGrp="1"/>
          </p:cNvSpPr>
          <p:nvPr>
            <p:ph type="title" hasCustomPrompt="1"/>
          </p:nvPr>
        </p:nvSpPr>
        <p:spPr>
          <a:xfrm>
            <a:off x="694800" y="720000"/>
            <a:ext cx="2555886" cy="1203312"/>
          </a:xfrm>
          <a:prstGeom prst="rect">
            <a:avLst/>
          </a:prstGeom>
        </p:spPr>
        <p:txBody>
          <a:bodyPr vert="horz" lIns="0" tIns="72000" rIns="0" bIns="0" rtlCol="0" anchor="t">
            <a:noAutofit/>
          </a:bodyPr>
          <a:lstStyle>
            <a:lvl1pPr>
              <a:defRPr sz="3400">
                <a:solidFill>
                  <a:schemeClr val="bg1"/>
                </a:solidFill>
              </a:defRPr>
            </a:lvl1pPr>
          </a:lstStyle>
          <a:p>
            <a:r>
              <a:rPr lang="en-GB"/>
              <a:t>Click to add </a:t>
            </a:r>
            <a:br>
              <a:rPr lang="en-GB"/>
            </a:br>
            <a:r>
              <a:rPr lang="en-GB"/>
              <a:t>heading</a:t>
            </a:r>
            <a:endParaRPr lang="en-AU"/>
          </a:p>
        </p:txBody>
      </p:sp>
      <p:sp>
        <p:nvSpPr>
          <p:cNvPr id="5" name="Text Placeholder 5">
            <a:extLst>
              <a:ext uri="{FF2B5EF4-FFF2-40B4-BE49-F238E27FC236}">
                <a16:creationId xmlns:a16="http://schemas.microsoft.com/office/drawing/2014/main" id="{8501F48D-15D6-05C7-DA34-D3D3C14F50AD}"/>
              </a:ext>
            </a:extLst>
          </p:cNvPr>
          <p:cNvSpPr>
            <a:spLocks noGrp="1"/>
          </p:cNvSpPr>
          <p:nvPr>
            <p:ph type="body" sz="quarter" idx="12" hasCustomPrompt="1"/>
          </p:nvPr>
        </p:nvSpPr>
        <p:spPr>
          <a:xfrm>
            <a:off x="4258678" y="1279145"/>
            <a:ext cx="5760000" cy="333946"/>
          </a:xfrm>
          <a:prstGeom prst="rect">
            <a:avLst/>
          </a:prstGeom>
        </p:spPr>
        <p:txBody>
          <a:bodyPr lIns="0" tIns="0" rIns="0" bIns="0">
            <a:noAutofit/>
          </a:bodyPr>
          <a:lstStyle>
            <a:lvl1pPr marL="0" indent="0">
              <a:buNone/>
              <a:defRPr sz="2200" b="1">
                <a:solidFill>
                  <a:schemeClr val="tx2"/>
                </a:solidFill>
                <a:latin typeface="+mj-lt"/>
              </a:defRPr>
            </a:lvl1pPr>
          </a:lstStyle>
          <a:p>
            <a:pPr lvl="0"/>
            <a:r>
              <a:rPr lang="en-GB" dirty="0"/>
              <a:t>Click to add subheading</a:t>
            </a:r>
          </a:p>
        </p:txBody>
      </p:sp>
      <p:sp>
        <p:nvSpPr>
          <p:cNvPr id="4" name="Content Placeholder 8">
            <a:extLst>
              <a:ext uri="{FF2B5EF4-FFF2-40B4-BE49-F238E27FC236}">
                <a16:creationId xmlns:a16="http://schemas.microsoft.com/office/drawing/2014/main" id="{8CE6FF3A-CD3E-2132-3BC6-C21BC34607E5}"/>
              </a:ext>
            </a:extLst>
          </p:cNvPr>
          <p:cNvSpPr>
            <a:spLocks noGrp="1"/>
          </p:cNvSpPr>
          <p:nvPr>
            <p:ph sz="quarter" idx="10"/>
          </p:nvPr>
        </p:nvSpPr>
        <p:spPr>
          <a:xfrm>
            <a:off x="4258679" y="1916113"/>
            <a:ext cx="7237996" cy="4213225"/>
          </a:xfrm>
          <a:prstGeom prst="rect">
            <a:avLst/>
          </a:prstGeom>
        </p:spPr>
        <p:txBody>
          <a:bodyPr lIns="0" tIns="0" rIns="0" bIns="0">
            <a:noAutofit/>
          </a:bodyPr>
          <a:lstStyle>
            <a:lvl1pPr>
              <a:lnSpc>
                <a:spcPct val="100000"/>
              </a:lnSpc>
              <a:spcBef>
                <a:spcPts val="1200"/>
              </a:spcBef>
              <a:spcAft>
                <a:spcPts val="1200"/>
              </a:spcAft>
              <a:defRPr sz="2200">
                <a:solidFill>
                  <a:schemeClr val="tx2"/>
                </a:solidFill>
              </a:defRPr>
            </a:lvl1pPr>
            <a:lvl2pPr marL="685800" indent="-228600">
              <a:lnSpc>
                <a:spcPct val="100000"/>
              </a:lnSpc>
              <a:spcBef>
                <a:spcPts val="1200"/>
              </a:spcBef>
              <a:spcAft>
                <a:spcPts val="1200"/>
              </a:spcAft>
              <a:buFont typeface="System Font Regular"/>
              <a:buChar char="−"/>
              <a:defRPr sz="2000">
                <a:solidFill>
                  <a:schemeClr val="tx2"/>
                </a:solidFill>
              </a:defRPr>
            </a:lvl2pPr>
            <a:lvl3pPr>
              <a:lnSpc>
                <a:spcPct val="100000"/>
              </a:lnSpc>
              <a:spcBef>
                <a:spcPts val="1200"/>
              </a:spcBef>
              <a:spcAft>
                <a:spcPts val="1200"/>
              </a:spcAft>
              <a:defRPr sz="2000">
                <a:solidFill>
                  <a:schemeClr val="tx2"/>
                </a:solidFill>
              </a:defRPr>
            </a:lvl3pPr>
            <a:lvl4pPr marL="1600200" indent="-228600">
              <a:lnSpc>
                <a:spcPct val="100000"/>
              </a:lnSpc>
              <a:spcBef>
                <a:spcPts val="1200"/>
              </a:spcBef>
              <a:spcAft>
                <a:spcPts val="1200"/>
              </a:spcAft>
              <a:buFont typeface="System Font Regular"/>
              <a:buChar char="−"/>
              <a:defRPr sz="2000">
                <a:solidFill>
                  <a:schemeClr val="tx2"/>
                </a:solidFill>
              </a:defRPr>
            </a:lvl4pPr>
            <a:lvl5pPr>
              <a:lnSpc>
                <a:spcPct val="100000"/>
              </a:lnSpc>
              <a:spcAft>
                <a:spcPts val="1200"/>
              </a:spcAft>
              <a:defRPr sz="1800">
                <a:solidFill>
                  <a:schemeClr val="tx2"/>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Tree>
    <p:extLst>
      <p:ext uri="{BB962C8B-B14F-4D97-AF65-F5344CB8AC3E}">
        <p14:creationId xmlns:p14="http://schemas.microsoft.com/office/powerpoint/2010/main" val="3283348014"/>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Text 3.5">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ABE578A-D655-057D-545E-81D9165E87A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16" y="0"/>
            <a:ext cx="3752850" cy="6858000"/>
          </a:xfrm>
          <a:prstGeom prst="rect">
            <a:avLst/>
          </a:prstGeom>
        </p:spPr>
      </p:pic>
      <p:sp>
        <p:nvSpPr>
          <p:cNvPr id="3" name="Title Placeholder 7">
            <a:extLst>
              <a:ext uri="{FF2B5EF4-FFF2-40B4-BE49-F238E27FC236}">
                <a16:creationId xmlns:a16="http://schemas.microsoft.com/office/drawing/2014/main" id="{ABDBC635-5BF1-B547-EAEB-57420D0654A1}"/>
              </a:ext>
            </a:extLst>
          </p:cNvPr>
          <p:cNvSpPr>
            <a:spLocks noGrp="1"/>
          </p:cNvSpPr>
          <p:nvPr>
            <p:ph type="title" hasCustomPrompt="1"/>
          </p:nvPr>
        </p:nvSpPr>
        <p:spPr>
          <a:xfrm>
            <a:off x="694800" y="720000"/>
            <a:ext cx="2555886" cy="1203312"/>
          </a:xfrm>
          <a:prstGeom prst="rect">
            <a:avLst/>
          </a:prstGeom>
        </p:spPr>
        <p:txBody>
          <a:bodyPr vert="horz" lIns="0" tIns="72000" rIns="0" bIns="0" rtlCol="0" anchor="t">
            <a:noAutofit/>
          </a:bodyPr>
          <a:lstStyle>
            <a:lvl1pPr>
              <a:defRPr sz="3400">
                <a:solidFill>
                  <a:schemeClr val="bg1"/>
                </a:solidFill>
              </a:defRPr>
            </a:lvl1pPr>
          </a:lstStyle>
          <a:p>
            <a:r>
              <a:rPr lang="en-GB"/>
              <a:t>Click to add </a:t>
            </a:r>
            <a:br>
              <a:rPr lang="en-GB"/>
            </a:br>
            <a:r>
              <a:rPr lang="en-GB"/>
              <a:t>heading</a:t>
            </a:r>
            <a:endParaRPr lang="en-AU"/>
          </a:p>
        </p:txBody>
      </p:sp>
      <p:sp>
        <p:nvSpPr>
          <p:cNvPr id="5" name="Content Placeholder 8">
            <a:extLst>
              <a:ext uri="{FF2B5EF4-FFF2-40B4-BE49-F238E27FC236}">
                <a16:creationId xmlns:a16="http://schemas.microsoft.com/office/drawing/2014/main" id="{772DE654-C555-80F2-B34A-145375303ED9}"/>
              </a:ext>
            </a:extLst>
          </p:cNvPr>
          <p:cNvSpPr>
            <a:spLocks noGrp="1"/>
          </p:cNvSpPr>
          <p:nvPr>
            <p:ph sz="quarter" idx="10"/>
          </p:nvPr>
        </p:nvSpPr>
        <p:spPr>
          <a:xfrm>
            <a:off x="4258679" y="1916113"/>
            <a:ext cx="7237996" cy="4213225"/>
          </a:xfrm>
          <a:prstGeom prst="rect">
            <a:avLst/>
          </a:prstGeom>
        </p:spPr>
        <p:txBody>
          <a:bodyPr lIns="0" tIns="0" rIns="0" bIns="0">
            <a:noAutofit/>
          </a:bodyPr>
          <a:lstStyle>
            <a:lvl1pPr>
              <a:lnSpc>
                <a:spcPct val="100000"/>
              </a:lnSpc>
              <a:spcBef>
                <a:spcPts val="1200"/>
              </a:spcBef>
              <a:spcAft>
                <a:spcPts val="1200"/>
              </a:spcAft>
              <a:defRPr sz="2200">
                <a:solidFill>
                  <a:schemeClr val="tx2"/>
                </a:solidFill>
              </a:defRPr>
            </a:lvl1pPr>
            <a:lvl2pPr marL="685800" indent="-228600">
              <a:lnSpc>
                <a:spcPct val="100000"/>
              </a:lnSpc>
              <a:spcBef>
                <a:spcPts val="1200"/>
              </a:spcBef>
              <a:spcAft>
                <a:spcPts val="1200"/>
              </a:spcAft>
              <a:buFont typeface="System Font Regular"/>
              <a:buChar char="−"/>
              <a:defRPr sz="2000">
                <a:solidFill>
                  <a:schemeClr val="tx2"/>
                </a:solidFill>
              </a:defRPr>
            </a:lvl2pPr>
            <a:lvl3pPr>
              <a:lnSpc>
                <a:spcPct val="100000"/>
              </a:lnSpc>
              <a:spcBef>
                <a:spcPts val="1200"/>
              </a:spcBef>
              <a:spcAft>
                <a:spcPts val="1200"/>
              </a:spcAft>
              <a:defRPr sz="2000">
                <a:solidFill>
                  <a:schemeClr val="tx2"/>
                </a:solidFill>
              </a:defRPr>
            </a:lvl3pPr>
            <a:lvl4pPr marL="1600200" indent="-228600">
              <a:lnSpc>
                <a:spcPct val="100000"/>
              </a:lnSpc>
              <a:spcBef>
                <a:spcPts val="1200"/>
              </a:spcBef>
              <a:spcAft>
                <a:spcPts val="1200"/>
              </a:spcAft>
              <a:buFont typeface="System Font Regular"/>
              <a:buChar char="−"/>
              <a:defRPr sz="2000">
                <a:solidFill>
                  <a:schemeClr val="tx2"/>
                </a:solidFill>
              </a:defRPr>
            </a:lvl4pPr>
            <a:lvl5pPr>
              <a:lnSpc>
                <a:spcPct val="100000"/>
              </a:lnSpc>
              <a:spcAft>
                <a:spcPts val="1200"/>
              </a:spcAft>
              <a:defRPr sz="1800">
                <a:solidFill>
                  <a:schemeClr val="tx2"/>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6" name="Text Placeholder 5">
            <a:extLst>
              <a:ext uri="{FF2B5EF4-FFF2-40B4-BE49-F238E27FC236}">
                <a16:creationId xmlns:a16="http://schemas.microsoft.com/office/drawing/2014/main" id="{C7841EF2-AB31-D62D-C620-6404D6FDD130}"/>
              </a:ext>
            </a:extLst>
          </p:cNvPr>
          <p:cNvSpPr>
            <a:spLocks noGrp="1"/>
          </p:cNvSpPr>
          <p:nvPr>
            <p:ph type="body" sz="quarter" idx="12" hasCustomPrompt="1"/>
          </p:nvPr>
        </p:nvSpPr>
        <p:spPr>
          <a:xfrm>
            <a:off x="4258678" y="1279145"/>
            <a:ext cx="5760000" cy="333946"/>
          </a:xfrm>
          <a:prstGeom prst="rect">
            <a:avLst/>
          </a:prstGeom>
        </p:spPr>
        <p:txBody>
          <a:bodyPr lIns="0" tIns="0" rIns="0" bIns="0">
            <a:noAutofit/>
          </a:bodyPr>
          <a:lstStyle>
            <a:lvl1pPr marL="0" indent="0">
              <a:buNone/>
              <a:defRPr sz="2200" b="1">
                <a:solidFill>
                  <a:schemeClr val="tx2"/>
                </a:solidFill>
                <a:latin typeface="+mj-lt"/>
              </a:defRPr>
            </a:lvl1pPr>
          </a:lstStyle>
          <a:p>
            <a:pPr lvl="0"/>
            <a:r>
              <a:rPr lang="en-GB" dirty="0"/>
              <a:t>Click to add subheading</a:t>
            </a:r>
          </a:p>
        </p:txBody>
      </p:sp>
    </p:spTree>
    <p:extLst>
      <p:ext uri="{BB962C8B-B14F-4D97-AF65-F5344CB8AC3E}">
        <p14:creationId xmlns:p14="http://schemas.microsoft.com/office/powerpoint/2010/main" val="1823999401"/>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Text 3.6">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ABE578A-D655-057D-545E-81D9165E87A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16" y="0"/>
            <a:ext cx="3752850" cy="6858000"/>
          </a:xfrm>
          <a:prstGeom prst="rect">
            <a:avLst/>
          </a:prstGeom>
        </p:spPr>
      </p:pic>
      <p:sp>
        <p:nvSpPr>
          <p:cNvPr id="3" name="Title Placeholder 7">
            <a:extLst>
              <a:ext uri="{FF2B5EF4-FFF2-40B4-BE49-F238E27FC236}">
                <a16:creationId xmlns:a16="http://schemas.microsoft.com/office/drawing/2014/main" id="{0F27D169-76AF-8738-FDDA-EFAB7C0074A1}"/>
              </a:ext>
            </a:extLst>
          </p:cNvPr>
          <p:cNvSpPr>
            <a:spLocks noGrp="1"/>
          </p:cNvSpPr>
          <p:nvPr>
            <p:ph type="title" hasCustomPrompt="1"/>
          </p:nvPr>
        </p:nvSpPr>
        <p:spPr>
          <a:xfrm>
            <a:off x="694800" y="720000"/>
            <a:ext cx="2555886" cy="1203312"/>
          </a:xfrm>
          <a:prstGeom prst="rect">
            <a:avLst/>
          </a:prstGeom>
        </p:spPr>
        <p:txBody>
          <a:bodyPr vert="horz" lIns="0" tIns="72000" rIns="0" bIns="0" rtlCol="0" anchor="t">
            <a:noAutofit/>
          </a:bodyPr>
          <a:lstStyle>
            <a:lvl1pPr>
              <a:defRPr sz="3400">
                <a:solidFill>
                  <a:schemeClr val="bg1"/>
                </a:solidFill>
              </a:defRPr>
            </a:lvl1pPr>
          </a:lstStyle>
          <a:p>
            <a:r>
              <a:rPr lang="en-GB"/>
              <a:t>Click to add </a:t>
            </a:r>
            <a:br>
              <a:rPr lang="en-GB"/>
            </a:br>
            <a:r>
              <a:rPr lang="en-GB"/>
              <a:t>heading</a:t>
            </a:r>
            <a:endParaRPr lang="en-AU"/>
          </a:p>
        </p:txBody>
      </p:sp>
      <p:sp>
        <p:nvSpPr>
          <p:cNvPr id="5" name="Content Placeholder 8">
            <a:extLst>
              <a:ext uri="{FF2B5EF4-FFF2-40B4-BE49-F238E27FC236}">
                <a16:creationId xmlns:a16="http://schemas.microsoft.com/office/drawing/2014/main" id="{8752F820-7C2C-DB42-9CB8-247CE250C422}"/>
              </a:ext>
            </a:extLst>
          </p:cNvPr>
          <p:cNvSpPr>
            <a:spLocks noGrp="1"/>
          </p:cNvSpPr>
          <p:nvPr>
            <p:ph sz="quarter" idx="10"/>
          </p:nvPr>
        </p:nvSpPr>
        <p:spPr>
          <a:xfrm>
            <a:off x="4258679" y="1916113"/>
            <a:ext cx="7237996" cy="4213225"/>
          </a:xfrm>
          <a:prstGeom prst="rect">
            <a:avLst/>
          </a:prstGeom>
        </p:spPr>
        <p:txBody>
          <a:bodyPr lIns="0" tIns="0" rIns="0" bIns="0">
            <a:noAutofit/>
          </a:bodyPr>
          <a:lstStyle>
            <a:lvl1pPr>
              <a:lnSpc>
                <a:spcPct val="100000"/>
              </a:lnSpc>
              <a:spcBef>
                <a:spcPts val="1200"/>
              </a:spcBef>
              <a:spcAft>
                <a:spcPts val="1200"/>
              </a:spcAft>
              <a:defRPr sz="2200">
                <a:solidFill>
                  <a:schemeClr val="tx2"/>
                </a:solidFill>
              </a:defRPr>
            </a:lvl1pPr>
            <a:lvl2pPr marL="685800" indent="-228600">
              <a:lnSpc>
                <a:spcPct val="100000"/>
              </a:lnSpc>
              <a:spcBef>
                <a:spcPts val="1200"/>
              </a:spcBef>
              <a:spcAft>
                <a:spcPts val="1200"/>
              </a:spcAft>
              <a:buFont typeface="System Font Regular"/>
              <a:buChar char="−"/>
              <a:defRPr sz="2000">
                <a:solidFill>
                  <a:schemeClr val="tx2"/>
                </a:solidFill>
              </a:defRPr>
            </a:lvl2pPr>
            <a:lvl3pPr>
              <a:lnSpc>
                <a:spcPct val="100000"/>
              </a:lnSpc>
              <a:spcBef>
                <a:spcPts val="1200"/>
              </a:spcBef>
              <a:spcAft>
                <a:spcPts val="1200"/>
              </a:spcAft>
              <a:defRPr sz="2000">
                <a:solidFill>
                  <a:schemeClr val="tx2"/>
                </a:solidFill>
              </a:defRPr>
            </a:lvl3pPr>
            <a:lvl4pPr marL="1600200" indent="-228600">
              <a:lnSpc>
                <a:spcPct val="100000"/>
              </a:lnSpc>
              <a:spcBef>
                <a:spcPts val="1200"/>
              </a:spcBef>
              <a:spcAft>
                <a:spcPts val="1200"/>
              </a:spcAft>
              <a:buFont typeface="System Font Regular"/>
              <a:buChar char="−"/>
              <a:defRPr sz="2000">
                <a:solidFill>
                  <a:schemeClr val="tx2"/>
                </a:solidFill>
              </a:defRPr>
            </a:lvl4pPr>
            <a:lvl5pPr>
              <a:lnSpc>
                <a:spcPct val="100000"/>
              </a:lnSpc>
              <a:spcAft>
                <a:spcPts val="1200"/>
              </a:spcAft>
              <a:defRPr sz="1800">
                <a:solidFill>
                  <a:schemeClr val="tx2"/>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6" name="Text Placeholder 5">
            <a:extLst>
              <a:ext uri="{FF2B5EF4-FFF2-40B4-BE49-F238E27FC236}">
                <a16:creationId xmlns:a16="http://schemas.microsoft.com/office/drawing/2014/main" id="{DB9EC699-D8C5-DDA7-DA0D-ED7E0774927E}"/>
              </a:ext>
            </a:extLst>
          </p:cNvPr>
          <p:cNvSpPr>
            <a:spLocks noGrp="1"/>
          </p:cNvSpPr>
          <p:nvPr>
            <p:ph type="body" sz="quarter" idx="12" hasCustomPrompt="1"/>
          </p:nvPr>
        </p:nvSpPr>
        <p:spPr>
          <a:xfrm>
            <a:off x="4258678" y="1279145"/>
            <a:ext cx="5760000" cy="333946"/>
          </a:xfrm>
          <a:prstGeom prst="rect">
            <a:avLst/>
          </a:prstGeom>
        </p:spPr>
        <p:txBody>
          <a:bodyPr lIns="0" tIns="0" rIns="0" bIns="0">
            <a:noAutofit/>
          </a:bodyPr>
          <a:lstStyle>
            <a:lvl1pPr marL="0" indent="0">
              <a:buNone/>
              <a:defRPr sz="2200" b="1">
                <a:solidFill>
                  <a:schemeClr val="tx2"/>
                </a:solidFill>
                <a:latin typeface="+mj-lt"/>
              </a:defRPr>
            </a:lvl1pPr>
          </a:lstStyle>
          <a:p>
            <a:pPr lvl="0"/>
            <a:r>
              <a:rPr lang="en-GB" dirty="0"/>
              <a:t>Click to add subheading</a:t>
            </a:r>
          </a:p>
        </p:txBody>
      </p:sp>
    </p:spTree>
    <p:extLst>
      <p:ext uri="{BB962C8B-B14F-4D97-AF65-F5344CB8AC3E}">
        <p14:creationId xmlns:p14="http://schemas.microsoft.com/office/powerpoint/2010/main" val="1559960656"/>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Text 3.7">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ABE578A-D655-057D-545E-81D9165E87A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16" y="0"/>
            <a:ext cx="3752850" cy="6858000"/>
          </a:xfrm>
          <a:prstGeom prst="rect">
            <a:avLst/>
          </a:prstGeom>
        </p:spPr>
      </p:pic>
      <p:sp>
        <p:nvSpPr>
          <p:cNvPr id="3" name="Title Placeholder 7">
            <a:extLst>
              <a:ext uri="{FF2B5EF4-FFF2-40B4-BE49-F238E27FC236}">
                <a16:creationId xmlns:a16="http://schemas.microsoft.com/office/drawing/2014/main" id="{8D2994C2-7CAA-0B8C-F1C9-D1F45CB9920A}"/>
              </a:ext>
            </a:extLst>
          </p:cNvPr>
          <p:cNvSpPr>
            <a:spLocks noGrp="1"/>
          </p:cNvSpPr>
          <p:nvPr>
            <p:ph type="title" hasCustomPrompt="1"/>
          </p:nvPr>
        </p:nvSpPr>
        <p:spPr>
          <a:xfrm>
            <a:off x="694800" y="720000"/>
            <a:ext cx="2555886" cy="1203312"/>
          </a:xfrm>
          <a:prstGeom prst="rect">
            <a:avLst/>
          </a:prstGeom>
        </p:spPr>
        <p:txBody>
          <a:bodyPr vert="horz" lIns="0" tIns="72000" rIns="0" bIns="0" rtlCol="0" anchor="t">
            <a:noAutofit/>
          </a:bodyPr>
          <a:lstStyle>
            <a:lvl1pPr>
              <a:defRPr sz="3400">
                <a:solidFill>
                  <a:schemeClr val="bg1"/>
                </a:solidFill>
              </a:defRPr>
            </a:lvl1pPr>
          </a:lstStyle>
          <a:p>
            <a:r>
              <a:rPr lang="en-GB"/>
              <a:t>Click to add </a:t>
            </a:r>
            <a:br>
              <a:rPr lang="en-GB"/>
            </a:br>
            <a:r>
              <a:rPr lang="en-GB"/>
              <a:t>heading</a:t>
            </a:r>
            <a:endParaRPr lang="en-AU"/>
          </a:p>
        </p:txBody>
      </p:sp>
      <p:sp>
        <p:nvSpPr>
          <p:cNvPr id="5" name="Text Placeholder 5">
            <a:extLst>
              <a:ext uri="{FF2B5EF4-FFF2-40B4-BE49-F238E27FC236}">
                <a16:creationId xmlns:a16="http://schemas.microsoft.com/office/drawing/2014/main" id="{D49072D2-C1F3-07F9-C5AD-819BFBBD7C90}"/>
              </a:ext>
            </a:extLst>
          </p:cNvPr>
          <p:cNvSpPr>
            <a:spLocks noGrp="1"/>
          </p:cNvSpPr>
          <p:nvPr>
            <p:ph type="body" sz="quarter" idx="12" hasCustomPrompt="1"/>
          </p:nvPr>
        </p:nvSpPr>
        <p:spPr>
          <a:xfrm>
            <a:off x="4258678" y="1279145"/>
            <a:ext cx="5760000" cy="333946"/>
          </a:xfrm>
          <a:prstGeom prst="rect">
            <a:avLst/>
          </a:prstGeom>
        </p:spPr>
        <p:txBody>
          <a:bodyPr lIns="0" tIns="0" rIns="0" bIns="0">
            <a:noAutofit/>
          </a:bodyPr>
          <a:lstStyle>
            <a:lvl1pPr marL="0" indent="0">
              <a:buNone/>
              <a:defRPr sz="2200" b="1">
                <a:solidFill>
                  <a:schemeClr val="tx2"/>
                </a:solidFill>
                <a:latin typeface="+mj-lt"/>
              </a:defRPr>
            </a:lvl1pPr>
          </a:lstStyle>
          <a:p>
            <a:pPr lvl="0"/>
            <a:r>
              <a:rPr lang="en-GB" dirty="0"/>
              <a:t>Click to add subheading</a:t>
            </a:r>
          </a:p>
        </p:txBody>
      </p:sp>
      <p:sp>
        <p:nvSpPr>
          <p:cNvPr id="4" name="Content Placeholder 8">
            <a:extLst>
              <a:ext uri="{FF2B5EF4-FFF2-40B4-BE49-F238E27FC236}">
                <a16:creationId xmlns:a16="http://schemas.microsoft.com/office/drawing/2014/main" id="{A18B1E12-13AC-35EE-2CCA-8C0830B03987}"/>
              </a:ext>
            </a:extLst>
          </p:cNvPr>
          <p:cNvSpPr>
            <a:spLocks noGrp="1"/>
          </p:cNvSpPr>
          <p:nvPr>
            <p:ph sz="quarter" idx="10"/>
          </p:nvPr>
        </p:nvSpPr>
        <p:spPr>
          <a:xfrm>
            <a:off x="4258679" y="1916113"/>
            <a:ext cx="7237996" cy="4213225"/>
          </a:xfrm>
          <a:prstGeom prst="rect">
            <a:avLst/>
          </a:prstGeom>
        </p:spPr>
        <p:txBody>
          <a:bodyPr lIns="0" tIns="0" rIns="0" bIns="0">
            <a:noAutofit/>
          </a:bodyPr>
          <a:lstStyle>
            <a:lvl1pPr>
              <a:lnSpc>
                <a:spcPct val="100000"/>
              </a:lnSpc>
              <a:spcBef>
                <a:spcPts val="1200"/>
              </a:spcBef>
              <a:spcAft>
                <a:spcPts val="1200"/>
              </a:spcAft>
              <a:defRPr sz="2200">
                <a:solidFill>
                  <a:schemeClr val="tx2"/>
                </a:solidFill>
              </a:defRPr>
            </a:lvl1pPr>
            <a:lvl2pPr marL="685800" indent="-228600">
              <a:lnSpc>
                <a:spcPct val="100000"/>
              </a:lnSpc>
              <a:spcBef>
                <a:spcPts val="1200"/>
              </a:spcBef>
              <a:spcAft>
                <a:spcPts val="1200"/>
              </a:spcAft>
              <a:buFont typeface="System Font Regular"/>
              <a:buChar char="−"/>
              <a:defRPr sz="2000">
                <a:solidFill>
                  <a:schemeClr val="tx2"/>
                </a:solidFill>
              </a:defRPr>
            </a:lvl2pPr>
            <a:lvl3pPr>
              <a:lnSpc>
                <a:spcPct val="100000"/>
              </a:lnSpc>
              <a:spcBef>
                <a:spcPts val="1200"/>
              </a:spcBef>
              <a:spcAft>
                <a:spcPts val="1200"/>
              </a:spcAft>
              <a:defRPr sz="2000">
                <a:solidFill>
                  <a:schemeClr val="tx2"/>
                </a:solidFill>
              </a:defRPr>
            </a:lvl3pPr>
            <a:lvl4pPr marL="1600200" indent="-228600">
              <a:lnSpc>
                <a:spcPct val="100000"/>
              </a:lnSpc>
              <a:spcBef>
                <a:spcPts val="1200"/>
              </a:spcBef>
              <a:spcAft>
                <a:spcPts val="1200"/>
              </a:spcAft>
              <a:buFont typeface="System Font Regular"/>
              <a:buChar char="−"/>
              <a:defRPr sz="2000">
                <a:solidFill>
                  <a:schemeClr val="tx2"/>
                </a:solidFill>
              </a:defRPr>
            </a:lvl4pPr>
            <a:lvl5pPr>
              <a:lnSpc>
                <a:spcPct val="100000"/>
              </a:lnSpc>
              <a:spcAft>
                <a:spcPts val="1200"/>
              </a:spcAft>
              <a:defRPr sz="1800">
                <a:solidFill>
                  <a:schemeClr val="tx2"/>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Tree>
    <p:extLst>
      <p:ext uri="{BB962C8B-B14F-4D97-AF65-F5344CB8AC3E}">
        <p14:creationId xmlns:p14="http://schemas.microsoft.com/office/powerpoint/2010/main" val="3309260727"/>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Text 3.8">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ABE578A-D655-057D-545E-81D9165E87A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16" y="0"/>
            <a:ext cx="3752850" cy="6858000"/>
          </a:xfrm>
          <a:prstGeom prst="rect">
            <a:avLst/>
          </a:prstGeom>
        </p:spPr>
      </p:pic>
      <p:sp>
        <p:nvSpPr>
          <p:cNvPr id="3" name="Title Placeholder 7">
            <a:extLst>
              <a:ext uri="{FF2B5EF4-FFF2-40B4-BE49-F238E27FC236}">
                <a16:creationId xmlns:a16="http://schemas.microsoft.com/office/drawing/2014/main" id="{0D037CC3-968C-F27E-18E7-6AEE8F475DD1}"/>
              </a:ext>
            </a:extLst>
          </p:cNvPr>
          <p:cNvSpPr>
            <a:spLocks noGrp="1"/>
          </p:cNvSpPr>
          <p:nvPr>
            <p:ph type="title" hasCustomPrompt="1"/>
          </p:nvPr>
        </p:nvSpPr>
        <p:spPr>
          <a:xfrm>
            <a:off x="694800" y="720000"/>
            <a:ext cx="2555886" cy="1203312"/>
          </a:xfrm>
          <a:prstGeom prst="rect">
            <a:avLst/>
          </a:prstGeom>
        </p:spPr>
        <p:txBody>
          <a:bodyPr vert="horz" lIns="0" tIns="72000" rIns="0" bIns="0" rtlCol="0" anchor="t">
            <a:noAutofit/>
          </a:bodyPr>
          <a:lstStyle>
            <a:lvl1pPr>
              <a:defRPr sz="3400">
                <a:solidFill>
                  <a:schemeClr val="bg1"/>
                </a:solidFill>
              </a:defRPr>
            </a:lvl1pPr>
          </a:lstStyle>
          <a:p>
            <a:r>
              <a:rPr lang="en-GB"/>
              <a:t>Click to add </a:t>
            </a:r>
            <a:br>
              <a:rPr lang="en-GB"/>
            </a:br>
            <a:r>
              <a:rPr lang="en-GB"/>
              <a:t>heading</a:t>
            </a:r>
            <a:endParaRPr lang="en-AU"/>
          </a:p>
        </p:txBody>
      </p:sp>
      <p:sp>
        <p:nvSpPr>
          <p:cNvPr id="5" name="Text Placeholder 5">
            <a:extLst>
              <a:ext uri="{FF2B5EF4-FFF2-40B4-BE49-F238E27FC236}">
                <a16:creationId xmlns:a16="http://schemas.microsoft.com/office/drawing/2014/main" id="{35FA855F-A83E-FCE3-E99C-4BD6E48EE443}"/>
              </a:ext>
            </a:extLst>
          </p:cNvPr>
          <p:cNvSpPr>
            <a:spLocks noGrp="1"/>
          </p:cNvSpPr>
          <p:nvPr>
            <p:ph type="body" sz="quarter" idx="12" hasCustomPrompt="1"/>
          </p:nvPr>
        </p:nvSpPr>
        <p:spPr>
          <a:xfrm>
            <a:off x="4258678" y="1279145"/>
            <a:ext cx="5760000" cy="333946"/>
          </a:xfrm>
          <a:prstGeom prst="rect">
            <a:avLst/>
          </a:prstGeom>
        </p:spPr>
        <p:txBody>
          <a:bodyPr lIns="0" tIns="0" rIns="0" bIns="0">
            <a:noAutofit/>
          </a:bodyPr>
          <a:lstStyle>
            <a:lvl1pPr marL="0" indent="0">
              <a:buNone/>
              <a:defRPr sz="2200" b="1">
                <a:solidFill>
                  <a:schemeClr val="tx2"/>
                </a:solidFill>
                <a:latin typeface="+mj-lt"/>
              </a:defRPr>
            </a:lvl1pPr>
          </a:lstStyle>
          <a:p>
            <a:pPr lvl="0"/>
            <a:r>
              <a:rPr lang="en-GB" dirty="0"/>
              <a:t>Click to add subheading</a:t>
            </a:r>
          </a:p>
        </p:txBody>
      </p:sp>
      <p:sp>
        <p:nvSpPr>
          <p:cNvPr id="4" name="Content Placeholder 8">
            <a:extLst>
              <a:ext uri="{FF2B5EF4-FFF2-40B4-BE49-F238E27FC236}">
                <a16:creationId xmlns:a16="http://schemas.microsoft.com/office/drawing/2014/main" id="{7BB785B0-BCBD-E12C-6F78-9CBC3C72AF8F}"/>
              </a:ext>
            </a:extLst>
          </p:cNvPr>
          <p:cNvSpPr>
            <a:spLocks noGrp="1"/>
          </p:cNvSpPr>
          <p:nvPr>
            <p:ph sz="quarter" idx="10"/>
          </p:nvPr>
        </p:nvSpPr>
        <p:spPr>
          <a:xfrm>
            <a:off x="4258679" y="1916113"/>
            <a:ext cx="7237996" cy="4213225"/>
          </a:xfrm>
          <a:prstGeom prst="rect">
            <a:avLst/>
          </a:prstGeom>
        </p:spPr>
        <p:txBody>
          <a:bodyPr lIns="0" tIns="0" rIns="0" bIns="0">
            <a:noAutofit/>
          </a:bodyPr>
          <a:lstStyle>
            <a:lvl1pPr>
              <a:lnSpc>
                <a:spcPct val="100000"/>
              </a:lnSpc>
              <a:spcBef>
                <a:spcPts val="1200"/>
              </a:spcBef>
              <a:spcAft>
                <a:spcPts val="1200"/>
              </a:spcAft>
              <a:defRPr sz="2200">
                <a:solidFill>
                  <a:schemeClr val="tx2"/>
                </a:solidFill>
              </a:defRPr>
            </a:lvl1pPr>
            <a:lvl2pPr marL="685800" indent="-228600">
              <a:lnSpc>
                <a:spcPct val="100000"/>
              </a:lnSpc>
              <a:spcBef>
                <a:spcPts val="1200"/>
              </a:spcBef>
              <a:spcAft>
                <a:spcPts val="1200"/>
              </a:spcAft>
              <a:buFont typeface="System Font Regular"/>
              <a:buChar char="−"/>
              <a:defRPr sz="2000">
                <a:solidFill>
                  <a:schemeClr val="tx2"/>
                </a:solidFill>
              </a:defRPr>
            </a:lvl2pPr>
            <a:lvl3pPr>
              <a:lnSpc>
                <a:spcPct val="100000"/>
              </a:lnSpc>
              <a:spcBef>
                <a:spcPts val="1200"/>
              </a:spcBef>
              <a:spcAft>
                <a:spcPts val="1200"/>
              </a:spcAft>
              <a:defRPr sz="2000">
                <a:solidFill>
                  <a:schemeClr val="tx2"/>
                </a:solidFill>
              </a:defRPr>
            </a:lvl3pPr>
            <a:lvl4pPr marL="1600200" indent="-228600">
              <a:lnSpc>
                <a:spcPct val="100000"/>
              </a:lnSpc>
              <a:spcBef>
                <a:spcPts val="1200"/>
              </a:spcBef>
              <a:spcAft>
                <a:spcPts val="1200"/>
              </a:spcAft>
              <a:buFont typeface="System Font Regular"/>
              <a:buChar char="−"/>
              <a:defRPr sz="2000">
                <a:solidFill>
                  <a:schemeClr val="tx2"/>
                </a:solidFill>
              </a:defRPr>
            </a:lvl4pPr>
            <a:lvl5pPr>
              <a:lnSpc>
                <a:spcPct val="100000"/>
              </a:lnSpc>
              <a:spcAft>
                <a:spcPts val="1200"/>
              </a:spcAft>
              <a:defRPr sz="1800">
                <a:solidFill>
                  <a:schemeClr val="tx2"/>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Tree>
    <p:extLst>
      <p:ext uri="{BB962C8B-B14F-4D97-AF65-F5344CB8AC3E}">
        <p14:creationId xmlns:p14="http://schemas.microsoft.com/office/powerpoint/2010/main" val="813520996"/>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Text 3">
    <p:spTree>
      <p:nvGrpSpPr>
        <p:cNvPr id="1" name=""/>
        <p:cNvGrpSpPr/>
        <p:nvPr/>
      </p:nvGrpSpPr>
      <p:grpSpPr>
        <a:xfrm>
          <a:off x="0" y="0"/>
          <a:ext cx="0" cy="0"/>
          <a:chOff x="0" y="0"/>
          <a:chExt cx="0" cy="0"/>
        </a:xfrm>
      </p:grpSpPr>
      <p:sp>
        <p:nvSpPr>
          <p:cNvPr id="15" name="Picture Placeholder 11">
            <a:extLst>
              <a:ext uri="{FF2B5EF4-FFF2-40B4-BE49-F238E27FC236}">
                <a16:creationId xmlns:a16="http://schemas.microsoft.com/office/drawing/2014/main" id="{FF72F222-FD4D-D1FB-3906-F62455129219}"/>
              </a:ext>
            </a:extLst>
          </p:cNvPr>
          <p:cNvSpPr>
            <a:spLocks noGrp="1"/>
          </p:cNvSpPr>
          <p:nvPr>
            <p:ph type="pic" sz="quarter" idx="11" hasCustomPrompt="1"/>
          </p:nvPr>
        </p:nvSpPr>
        <p:spPr>
          <a:xfrm>
            <a:off x="0" y="0"/>
            <a:ext cx="3754681" cy="6858000"/>
          </a:xfrm>
          <a:prstGeom prst="rect">
            <a:avLst/>
          </a:prstGeom>
          <a:solidFill>
            <a:schemeClr val="accent6">
              <a:lumMod val="40000"/>
              <a:lumOff val="60000"/>
            </a:schemeClr>
          </a:solidFill>
        </p:spPr>
        <p:txBody>
          <a:bodyPr anchor="ctr"/>
          <a:lstStyle>
            <a:lvl1pPr marL="0" indent="0" algn="ctr">
              <a:buNone/>
              <a:defRPr sz="2200">
                <a:solidFill>
                  <a:schemeClr val="tx2"/>
                </a:solidFill>
              </a:defRPr>
            </a:lvl1pPr>
          </a:lstStyle>
          <a:p>
            <a:r>
              <a:rPr lang="en-AU"/>
              <a:t>Click icon to add image</a:t>
            </a:r>
          </a:p>
        </p:txBody>
      </p:sp>
      <p:sp>
        <p:nvSpPr>
          <p:cNvPr id="4" name="Title Placeholder 7">
            <a:extLst>
              <a:ext uri="{FF2B5EF4-FFF2-40B4-BE49-F238E27FC236}">
                <a16:creationId xmlns:a16="http://schemas.microsoft.com/office/drawing/2014/main" id="{268B003D-46BB-C333-54CB-EE816FE84901}"/>
              </a:ext>
            </a:extLst>
          </p:cNvPr>
          <p:cNvSpPr>
            <a:spLocks noGrp="1"/>
          </p:cNvSpPr>
          <p:nvPr>
            <p:ph type="title" hasCustomPrompt="1"/>
          </p:nvPr>
        </p:nvSpPr>
        <p:spPr>
          <a:xfrm>
            <a:off x="694800" y="720000"/>
            <a:ext cx="2555886" cy="1203312"/>
          </a:xfrm>
          <a:prstGeom prst="rect">
            <a:avLst/>
          </a:prstGeom>
        </p:spPr>
        <p:txBody>
          <a:bodyPr vert="horz" lIns="0" tIns="72000" rIns="0" bIns="0" rtlCol="0" anchor="t">
            <a:noAutofit/>
          </a:bodyPr>
          <a:lstStyle>
            <a:lvl1pPr>
              <a:defRPr sz="3400">
                <a:solidFill>
                  <a:schemeClr val="bg1"/>
                </a:solidFill>
              </a:defRPr>
            </a:lvl1pPr>
          </a:lstStyle>
          <a:p>
            <a:r>
              <a:rPr lang="en-GB" dirty="0"/>
              <a:t>Click to add </a:t>
            </a:r>
            <a:br>
              <a:rPr lang="en-GB" dirty="0"/>
            </a:br>
            <a:r>
              <a:rPr lang="en-GB" dirty="0"/>
              <a:t>heading</a:t>
            </a:r>
            <a:endParaRPr lang="en-AU" dirty="0"/>
          </a:p>
        </p:txBody>
      </p:sp>
      <p:sp>
        <p:nvSpPr>
          <p:cNvPr id="5" name="Text Placeholder 5">
            <a:extLst>
              <a:ext uri="{FF2B5EF4-FFF2-40B4-BE49-F238E27FC236}">
                <a16:creationId xmlns:a16="http://schemas.microsoft.com/office/drawing/2014/main" id="{3FEEF432-A57F-02E7-E758-B45E0142FC13}"/>
              </a:ext>
            </a:extLst>
          </p:cNvPr>
          <p:cNvSpPr>
            <a:spLocks noGrp="1"/>
          </p:cNvSpPr>
          <p:nvPr>
            <p:ph type="body" sz="quarter" idx="12" hasCustomPrompt="1"/>
          </p:nvPr>
        </p:nvSpPr>
        <p:spPr>
          <a:xfrm>
            <a:off x="4258678" y="1279145"/>
            <a:ext cx="5760000" cy="333946"/>
          </a:xfrm>
          <a:prstGeom prst="rect">
            <a:avLst/>
          </a:prstGeom>
        </p:spPr>
        <p:txBody>
          <a:bodyPr lIns="0" tIns="0" rIns="0" bIns="0">
            <a:noAutofit/>
          </a:bodyPr>
          <a:lstStyle>
            <a:lvl1pPr marL="0" indent="0">
              <a:buNone/>
              <a:defRPr sz="2200" b="1">
                <a:solidFill>
                  <a:schemeClr val="tx2"/>
                </a:solidFill>
                <a:latin typeface="+mj-lt"/>
              </a:defRPr>
            </a:lvl1pPr>
          </a:lstStyle>
          <a:p>
            <a:pPr lvl="0"/>
            <a:r>
              <a:rPr lang="en-GB" dirty="0"/>
              <a:t>Click to add subheading</a:t>
            </a:r>
          </a:p>
        </p:txBody>
      </p:sp>
      <p:sp>
        <p:nvSpPr>
          <p:cNvPr id="2" name="Content Placeholder 8">
            <a:extLst>
              <a:ext uri="{FF2B5EF4-FFF2-40B4-BE49-F238E27FC236}">
                <a16:creationId xmlns:a16="http://schemas.microsoft.com/office/drawing/2014/main" id="{9FF57355-0FB0-357D-D4C8-45DD9A58B992}"/>
              </a:ext>
            </a:extLst>
          </p:cNvPr>
          <p:cNvSpPr>
            <a:spLocks noGrp="1"/>
          </p:cNvSpPr>
          <p:nvPr>
            <p:ph sz="quarter" idx="10"/>
          </p:nvPr>
        </p:nvSpPr>
        <p:spPr>
          <a:xfrm>
            <a:off x="4258679" y="1916113"/>
            <a:ext cx="7237996" cy="4213225"/>
          </a:xfrm>
          <a:prstGeom prst="rect">
            <a:avLst/>
          </a:prstGeom>
        </p:spPr>
        <p:txBody>
          <a:bodyPr lIns="0" tIns="0" rIns="0" bIns="0">
            <a:noAutofit/>
          </a:bodyPr>
          <a:lstStyle>
            <a:lvl1pPr>
              <a:lnSpc>
                <a:spcPct val="100000"/>
              </a:lnSpc>
              <a:spcBef>
                <a:spcPts val="1200"/>
              </a:spcBef>
              <a:spcAft>
                <a:spcPts val="1200"/>
              </a:spcAft>
              <a:defRPr sz="2200">
                <a:solidFill>
                  <a:schemeClr val="tx2"/>
                </a:solidFill>
              </a:defRPr>
            </a:lvl1pPr>
            <a:lvl2pPr marL="685800" indent="-228600">
              <a:lnSpc>
                <a:spcPct val="100000"/>
              </a:lnSpc>
              <a:spcBef>
                <a:spcPts val="1200"/>
              </a:spcBef>
              <a:spcAft>
                <a:spcPts val="1200"/>
              </a:spcAft>
              <a:buFont typeface="System Font Regular"/>
              <a:buChar char="−"/>
              <a:defRPr sz="2000">
                <a:solidFill>
                  <a:schemeClr val="tx2"/>
                </a:solidFill>
              </a:defRPr>
            </a:lvl2pPr>
            <a:lvl3pPr>
              <a:lnSpc>
                <a:spcPct val="100000"/>
              </a:lnSpc>
              <a:spcBef>
                <a:spcPts val="1200"/>
              </a:spcBef>
              <a:spcAft>
                <a:spcPts val="1200"/>
              </a:spcAft>
              <a:defRPr sz="2000">
                <a:solidFill>
                  <a:schemeClr val="tx2"/>
                </a:solidFill>
              </a:defRPr>
            </a:lvl3pPr>
            <a:lvl4pPr marL="1600200" indent="-228600">
              <a:lnSpc>
                <a:spcPct val="100000"/>
              </a:lnSpc>
              <a:spcBef>
                <a:spcPts val="1200"/>
              </a:spcBef>
              <a:spcAft>
                <a:spcPts val="1200"/>
              </a:spcAft>
              <a:buFont typeface="System Font Regular"/>
              <a:buChar char="−"/>
              <a:defRPr sz="2000">
                <a:solidFill>
                  <a:schemeClr val="tx2"/>
                </a:solidFill>
              </a:defRPr>
            </a:lvl4pPr>
            <a:lvl5pPr>
              <a:lnSpc>
                <a:spcPct val="100000"/>
              </a:lnSpc>
              <a:spcAft>
                <a:spcPts val="1200"/>
              </a:spcAft>
              <a:defRPr sz="1800">
                <a:solidFill>
                  <a:schemeClr val="tx2"/>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Tree>
    <p:extLst>
      <p:ext uri="{BB962C8B-B14F-4D97-AF65-F5344CB8AC3E}">
        <p14:creationId xmlns:p14="http://schemas.microsoft.com/office/powerpoint/2010/main" val="483704782"/>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Text 4.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ABE578A-D655-057D-545E-81D9165E87A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00" y="1"/>
            <a:ext cx="5841999" cy="6857998"/>
          </a:xfrm>
          <a:prstGeom prst="rect">
            <a:avLst/>
          </a:prstGeom>
        </p:spPr>
      </p:pic>
      <p:sp>
        <p:nvSpPr>
          <p:cNvPr id="3" name="Title Placeholder 7">
            <a:extLst>
              <a:ext uri="{FF2B5EF4-FFF2-40B4-BE49-F238E27FC236}">
                <a16:creationId xmlns:a16="http://schemas.microsoft.com/office/drawing/2014/main" id="{B2FD2E59-3B2D-2990-5C91-0D16E794A6BA}"/>
              </a:ext>
            </a:extLst>
          </p:cNvPr>
          <p:cNvSpPr>
            <a:spLocks noGrp="1"/>
          </p:cNvSpPr>
          <p:nvPr>
            <p:ph type="title" hasCustomPrompt="1"/>
          </p:nvPr>
        </p:nvSpPr>
        <p:spPr>
          <a:xfrm>
            <a:off x="695325" y="720000"/>
            <a:ext cx="4452826" cy="1203312"/>
          </a:xfrm>
          <a:prstGeom prst="rect">
            <a:avLst/>
          </a:prstGeom>
        </p:spPr>
        <p:txBody>
          <a:bodyPr vert="horz" lIns="0" tIns="72000" rIns="0" bIns="0" rtlCol="0" anchor="t">
            <a:noAutofit/>
          </a:bodyPr>
          <a:lstStyle>
            <a:lvl1pPr>
              <a:defRPr sz="3400">
                <a:solidFill>
                  <a:schemeClr val="bg1"/>
                </a:solidFill>
              </a:defRPr>
            </a:lvl1pPr>
          </a:lstStyle>
          <a:p>
            <a:r>
              <a:rPr lang="en-GB" dirty="0"/>
              <a:t>Click to add heading</a:t>
            </a:r>
            <a:endParaRPr lang="en-AU" dirty="0"/>
          </a:p>
        </p:txBody>
      </p:sp>
      <p:sp>
        <p:nvSpPr>
          <p:cNvPr id="4" name="Content Placeholder 8">
            <a:extLst>
              <a:ext uri="{FF2B5EF4-FFF2-40B4-BE49-F238E27FC236}">
                <a16:creationId xmlns:a16="http://schemas.microsoft.com/office/drawing/2014/main" id="{D1D9C357-D5E0-4F9E-F274-447827438A55}"/>
              </a:ext>
            </a:extLst>
          </p:cNvPr>
          <p:cNvSpPr>
            <a:spLocks noGrp="1"/>
          </p:cNvSpPr>
          <p:nvPr>
            <p:ph sz="quarter" idx="10"/>
          </p:nvPr>
        </p:nvSpPr>
        <p:spPr>
          <a:xfrm>
            <a:off x="6347999" y="1916113"/>
            <a:ext cx="5148676" cy="4213225"/>
          </a:xfrm>
          <a:prstGeom prst="rect">
            <a:avLst/>
          </a:prstGeom>
        </p:spPr>
        <p:txBody>
          <a:bodyPr lIns="0" tIns="0" rIns="0" bIns="0">
            <a:noAutofit/>
          </a:bodyPr>
          <a:lstStyle>
            <a:lvl1pPr>
              <a:lnSpc>
                <a:spcPct val="100000"/>
              </a:lnSpc>
              <a:spcBef>
                <a:spcPts val="1200"/>
              </a:spcBef>
              <a:spcAft>
                <a:spcPts val="1200"/>
              </a:spcAft>
              <a:defRPr sz="2200">
                <a:solidFill>
                  <a:schemeClr val="tx2"/>
                </a:solidFill>
              </a:defRPr>
            </a:lvl1pPr>
            <a:lvl2pPr marL="685800" indent="-228600">
              <a:lnSpc>
                <a:spcPct val="100000"/>
              </a:lnSpc>
              <a:spcBef>
                <a:spcPts val="1200"/>
              </a:spcBef>
              <a:spcAft>
                <a:spcPts val="1200"/>
              </a:spcAft>
              <a:buFont typeface="System Font Regular"/>
              <a:buChar char="−"/>
              <a:defRPr sz="2000">
                <a:solidFill>
                  <a:schemeClr val="tx2"/>
                </a:solidFill>
              </a:defRPr>
            </a:lvl2pPr>
            <a:lvl3pPr>
              <a:lnSpc>
                <a:spcPct val="100000"/>
              </a:lnSpc>
              <a:spcBef>
                <a:spcPts val="1200"/>
              </a:spcBef>
              <a:spcAft>
                <a:spcPts val="1200"/>
              </a:spcAft>
              <a:defRPr sz="2000">
                <a:solidFill>
                  <a:schemeClr val="tx2"/>
                </a:solidFill>
              </a:defRPr>
            </a:lvl3pPr>
            <a:lvl4pPr marL="1600200" indent="-228600">
              <a:lnSpc>
                <a:spcPct val="100000"/>
              </a:lnSpc>
              <a:spcBef>
                <a:spcPts val="1200"/>
              </a:spcBef>
              <a:spcAft>
                <a:spcPts val="1200"/>
              </a:spcAft>
              <a:buFont typeface="System Font Regular"/>
              <a:buChar char="−"/>
              <a:defRPr sz="2000">
                <a:solidFill>
                  <a:schemeClr val="tx2"/>
                </a:solidFill>
              </a:defRPr>
            </a:lvl4pPr>
            <a:lvl5pPr>
              <a:lnSpc>
                <a:spcPct val="100000"/>
              </a:lnSpc>
              <a:spcAft>
                <a:spcPts val="1200"/>
              </a:spcAft>
              <a:defRPr sz="180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Tree>
    <p:extLst>
      <p:ext uri="{BB962C8B-B14F-4D97-AF65-F5344CB8AC3E}">
        <p14:creationId xmlns:p14="http://schemas.microsoft.com/office/powerpoint/2010/main" val="1288032934"/>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Text 4.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ABE578A-D655-057D-545E-81D9165E87A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00" y="1"/>
            <a:ext cx="5841999" cy="6857998"/>
          </a:xfrm>
          <a:prstGeom prst="rect">
            <a:avLst/>
          </a:prstGeom>
        </p:spPr>
      </p:pic>
      <p:sp>
        <p:nvSpPr>
          <p:cNvPr id="3" name="Title Placeholder 7">
            <a:extLst>
              <a:ext uri="{FF2B5EF4-FFF2-40B4-BE49-F238E27FC236}">
                <a16:creationId xmlns:a16="http://schemas.microsoft.com/office/drawing/2014/main" id="{C55AE0B2-E4AA-7D6F-48C6-7B33812D0CB7}"/>
              </a:ext>
            </a:extLst>
          </p:cNvPr>
          <p:cNvSpPr>
            <a:spLocks noGrp="1"/>
          </p:cNvSpPr>
          <p:nvPr>
            <p:ph type="title" hasCustomPrompt="1"/>
          </p:nvPr>
        </p:nvSpPr>
        <p:spPr>
          <a:xfrm>
            <a:off x="695325" y="720000"/>
            <a:ext cx="4452826" cy="1203312"/>
          </a:xfrm>
          <a:prstGeom prst="rect">
            <a:avLst/>
          </a:prstGeom>
        </p:spPr>
        <p:txBody>
          <a:bodyPr vert="horz" lIns="0" tIns="72000" rIns="0" bIns="0" rtlCol="0" anchor="t">
            <a:noAutofit/>
          </a:bodyPr>
          <a:lstStyle>
            <a:lvl1pPr>
              <a:defRPr sz="3400">
                <a:solidFill>
                  <a:schemeClr val="bg1"/>
                </a:solidFill>
              </a:defRPr>
            </a:lvl1pPr>
          </a:lstStyle>
          <a:p>
            <a:r>
              <a:rPr lang="en-GB"/>
              <a:t>Click to add heading</a:t>
            </a:r>
            <a:endParaRPr lang="en-AU"/>
          </a:p>
        </p:txBody>
      </p:sp>
      <p:sp>
        <p:nvSpPr>
          <p:cNvPr id="5" name="Content Placeholder 8">
            <a:extLst>
              <a:ext uri="{FF2B5EF4-FFF2-40B4-BE49-F238E27FC236}">
                <a16:creationId xmlns:a16="http://schemas.microsoft.com/office/drawing/2014/main" id="{D5A0968D-9E42-8181-917B-B771DAD96973}"/>
              </a:ext>
            </a:extLst>
          </p:cNvPr>
          <p:cNvSpPr>
            <a:spLocks noGrp="1"/>
          </p:cNvSpPr>
          <p:nvPr>
            <p:ph sz="quarter" idx="10"/>
          </p:nvPr>
        </p:nvSpPr>
        <p:spPr>
          <a:xfrm>
            <a:off x="6347999" y="1916113"/>
            <a:ext cx="5148676" cy="4213225"/>
          </a:xfrm>
          <a:prstGeom prst="rect">
            <a:avLst/>
          </a:prstGeom>
        </p:spPr>
        <p:txBody>
          <a:bodyPr lIns="0" tIns="0" rIns="0" bIns="0">
            <a:noAutofit/>
          </a:bodyPr>
          <a:lstStyle>
            <a:lvl1pPr>
              <a:lnSpc>
                <a:spcPct val="100000"/>
              </a:lnSpc>
              <a:spcBef>
                <a:spcPts val="1200"/>
              </a:spcBef>
              <a:spcAft>
                <a:spcPts val="1200"/>
              </a:spcAft>
              <a:defRPr sz="2200">
                <a:solidFill>
                  <a:schemeClr val="tx2"/>
                </a:solidFill>
              </a:defRPr>
            </a:lvl1pPr>
            <a:lvl2pPr marL="685800" indent="-228600">
              <a:lnSpc>
                <a:spcPct val="100000"/>
              </a:lnSpc>
              <a:spcBef>
                <a:spcPts val="1200"/>
              </a:spcBef>
              <a:spcAft>
                <a:spcPts val="1200"/>
              </a:spcAft>
              <a:buFont typeface="System Font Regular"/>
              <a:buChar char="−"/>
              <a:defRPr sz="2000">
                <a:solidFill>
                  <a:schemeClr val="tx2"/>
                </a:solidFill>
              </a:defRPr>
            </a:lvl2pPr>
            <a:lvl3pPr>
              <a:lnSpc>
                <a:spcPct val="100000"/>
              </a:lnSpc>
              <a:spcBef>
                <a:spcPts val="1200"/>
              </a:spcBef>
              <a:spcAft>
                <a:spcPts val="1200"/>
              </a:spcAft>
              <a:defRPr sz="2000">
                <a:solidFill>
                  <a:schemeClr val="tx2"/>
                </a:solidFill>
              </a:defRPr>
            </a:lvl3pPr>
            <a:lvl4pPr marL="1600200" indent="-228600">
              <a:lnSpc>
                <a:spcPct val="100000"/>
              </a:lnSpc>
              <a:spcBef>
                <a:spcPts val="1200"/>
              </a:spcBef>
              <a:spcAft>
                <a:spcPts val="1200"/>
              </a:spcAft>
              <a:buFont typeface="System Font Regular"/>
              <a:buChar char="−"/>
              <a:defRPr sz="2000">
                <a:solidFill>
                  <a:schemeClr val="tx2"/>
                </a:solidFill>
              </a:defRPr>
            </a:lvl4pPr>
            <a:lvl5pPr>
              <a:lnSpc>
                <a:spcPct val="100000"/>
              </a:lnSpc>
              <a:spcAft>
                <a:spcPts val="1200"/>
              </a:spcAft>
              <a:defRPr sz="180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Tree>
    <p:extLst>
      <p:ext uri="{BB962C8B-B14F-4D97-AF65-F5344CB8AC3E}">
        <p14:creationId xmlns:p14="http://schemas.microsoft.com/office/powerpoint/2010/main" val="1474593085"/>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Text 4.3">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ABE578A-D655-057D-545E-81D9165E87A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00" y="1"/>
            <a:ext cx="5841999" cy="6857998"/>
          </a:xfrm>
          <a:prstGeom prst="rect">
            <a:avLst/>
          </a:prstGeom>
        </p:spPr>
      </p:pic>
      <p:sp>
        <p:nvSpPr>
          <p:cNvPr id="3" name="Title Placeholder 7">
            <a:extLst>
              <a:ext uri="{FF2B5EF4-FFF2-40B4-BE49-F238E27FC236}">
                <a16:creationId xmlns:a16="http://schemas.microsoft.com/office/drawing/2014/main" id="{B0CB59EC-0F31-3C7C-8F34-BE96526AFD73}"/>
              </a:ext>
            </a:extLst>
          </p:cNvPr>
          <p:cNvSpPr>
            <a:spLocks noGrp="1"/>
          </p:cNvSpPr>
          <p:nvPr>
            <p:ph type="title" hasCustomPrompt="1"/>
          </p:nvPr>
        </p:nvSpPr>
        <p:spPr>
          <a:xfrm>
            <a:off x="695325" y="720000"/>
            <a:ext cx="4452826" cy="1203312"/>
          </a:xfrm>
          <a:prstGeom prst="rect">
            <a:avLst/>
          </a:prstGeom>
        </p:spPr>
        <p:txBody>
          <a:bodyPr vert="horz" lIns="0" tIns="72000" rIns="0" bIns="0" rtlCol="0" anchor="t">
            <a:noAutofit/>
          </a:bodyPr>
          <a:lstStyle>
            <a:lvl1pPr>
              <a:defRPr sz="3400">
                <a:solidFill>
                  <a:schemeClr val="bg1"/>
                </a:solidFill>
              </a:defRPr>
            </a:lvl1pPr>
          </a:lstStyle>
          <a:p>
            <a:r>
              <a:rPr lang="en-GB"/>
              <a:t>Click to add heading</a:t>
            </a:r>
            <a:endParaRPr lang="en-AU"/>
          </a:p>
        </p:txBody>
      </p:sp>
      <p:sp>
        <p:nvSpPr>
          <p:cNvPr id="5" name="Content Placeholder 8">
            <a:extLst>
              <a:ext uri="{FF2B5EF4-FFF2-40B4-BE49-F238E27FC236}">
                <a16:creationId xmlns:a16="http://schemas.microsoft.com/office/drawing/2014/main" id="{706B49EC-5288-3EE3-E865-9819CF3AF219}"/>
              </a:ext>
            </a:extLst>
          </p:cNvPr>
          <p:cNvSpPr>
            <a:spLocks noGrp="1"/>
          </p:cNvSpPr>
          <p:nvPr>
            <p:ph sz="quarter" idx="10"/>
          </p:nvPr>
        </p:nvSpPr>
        <p:spPr>
          <a:xfrm>
            <a:off x="6347999" y="1916113"/>
            <a:ext cx="5148676" cy="4213225"/>
          </a:xfrm>
          <a:prstGeom prst="rect">
            <a:avLst/>
          </a:prstGeom>
        </p:spPr>
        <p:txBody>
          <a:bodyPr lIns="0" tIns="0" rIns="0" bIns="0">
            <a:noAutofit/>
          </a:bodyPr>
          <a:lstStyle>
            <a:lvl1pPr>
              <a:lnSpc>
                <a:spcPct val="100000"/>
              </a:lnSpc>
              <a:spcBef>
                <a:spcPts val="1200"/>
              </a:spcBef>
              <a:spcAft>
                <a:spcPts val="1200"/>
              </a:spcAft>
              <a:defRPr sz="2200">
                <a:solidFill>
                  <a:schemeClr val="tx2"/>
                </a:solidFill>
              </a:defRPr>
            </a:lvl1pPr>
            <a:lvl2pPr marL="685800" indent="-228600">
              <a:lnSpc>
                <a:spcPct val="100000"/>
              </a:lnSpc>
              <a:spcBef>
                <a:spcPts val="1200"/>
              </a:spcBef>
              <a:spcAft>
                <a:spcPts val="1200"/>
              </a:spcAft>
              <a:buFont typeface="System Font Regular"/>
              <a:buChar char="−"/>
              <a:defRPr sz="2000">
                <a:solidFill>
                  <a:schemeClr val="tx2"/>
                </a:solidFill>
              </a:defRPr>
            </a:lvl2pPr>
            <a:lvl3pPr>
              <a:lnSpc>
                <a:spcPct val="100000"/>
              </a:lnSpc>
              <a:spcBef>
                <a:spcPts val="1200"/>
              </a:spcBef>
              <a:spcAft>
                <a:spcPts val="1200"/>
              </a:spcAft>
              <a:defRPr sz="2000">
                <a:solidFill>
                  <a:schemeClr val="tx2"/>
                </a:solidFill>
              </a:defRPr>
            </a:lvl3pPr>
            <a:lvl4pPr marL="1600200" indent="-228600">
              <a:lnSpc>
                <a:spcPct val="100000"/>
              </a:lnSpc>
              <a:spcBef>
                <a:spcPts val="1200"/>
              </a:spcBef>
              <a:spcAft>
                <a:spcPts val="1200"/>
              </a:spcAft>
              <a:buFont typeface="System Font Regular"/>
              <a:buChar char="−"/>
              <a:defRPr sz="2000">
                <a:solidFill>
                  <a:schemeClr val="tx2"/>
                </a:solidFill>
              </a:defRPr>
            </a:lvl4pPr>
            <a:lvl5pPr>
              <a:lnSpc>
                <a:spcPct val="100000"/>
              </a:lnSpc>
              <a:spcAft>
                <a:spcPts val="1200"/>
              </a:spcAft>
              <a:defRPr sz="180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Tree>
    <p:extLst>
      <p:ext uri="{BB962C8B-B14F-4D97-AF65-F5344CB8AC3E}">
        <p14:creationId xmlns:p14="http://schemas.microsoft.com/office/powerpoint/2010/main" val="2003087327"/>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Text 4.4">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ABE578A-D655-057D-545E-81D9165E87A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00" y="1"/>
            <a:ext cx="5841999" cy="6857998"/>
          </a:xfrm>
          <a:prstGeom prst="rect">
            <a:avLst/>
          </a:prstGeom>
        </p:spPr>
      </p:pic>
      <p:sp>
        <p:nvSpPr>
          <p:cNvPr id="3" name="Title Placeholder 7">
            <a:extLst>
              <a:ext uri="{FF2B5EF4-FFF2-40B4-BE49-F238E27FC236}">
                <a16:creationId xmlns:a16="http://schemas.microsoft.com/office/drawing/2014/main" id="{C38EC435-2466-1363-00CD-6BB90B3C8A50}"/>
              </a:ext>
            </a:extLst>
          </p:cNvPr>
          <p:cNvSpPr>
            <a:spLocks noGrp="1"/>
          </p:cNvSpPr>
          <p:nvPr>
            <p:ph type="title" hasCustomPrompt="1"/>
          </p:nvPr>
        </p:nvSpPr>
        <p:spPr>
          <a:xfrm>
            <a:off x="695325" y="720000"/>
            <a:ext cx="4452826" cy="1203312"/>
          </a:xfrm>
          <a:prstGeom prst="rect">
            <a:avLst/>
          </a:prstGeom>
        </p:spPr>
        <p:txBody>
          <a:bodyPr vert="horz" lIns="0" tIns="72000" rIns="0" bIns="0" rtlCol="0" anchor="t">
            <a:noAutofit/>
          </a:bodyPr>
          <a:lstStyle>
            <a:lvl1pPr>
              <a:defRPr sz="3400">
                <a:solidFill>
                  <a:schemeClr val="bg1"/>
                </a:solidFill>
              </a:defRPr>
            </a:lvl1pPr>
          </a:lstStyle>
          <a:p>
            <a:r>
              <a:rPr lang="en-GB"/>
              <a:t>Click to add heading</a:t>
            </a:r>
            <a:endParaRPr lang="en-AU"/>
          </a:p>
        </p:txBody>
      </p:sp>
      <p:sp>
        <p:nvSpPr>
          <p:cNvPr id="5" name="Content Placeholder 8">
            <a:extLst>
              <a:ext uri="{FF2B5EF4-FFF2-40B4-BE49-F238E27FC236}">
                <a16:creationId xmlns:a16="http://schemas.microsoft.com/office/drawing/2014/main" id="{93276564-3D72-6C26-7E9C-BF7FCF75366A}"/>
              </a:ext>
            </a:extLst>
          </p:cNvPr>
          <p:cNvSpPr>
            <a:spLocks noGrp="1"/>
          </p:cNvSpPr>
          <p:nvPr>
            <p:ph sz="quarter" idx="10"/>
          </p:nvPr>
        </p:nvSpPr>
        <p:spPr>
          <a:xfrm>
            <a:off x="6347999" y="1916113"/>
            <a:ext cx="5148676" cy="4213225"/>
          </a:xfrm>
          <a:prstGeom prst="rect">
            <a:avLst/>
          </a:prstGeom>
        </p:spPr>
        <p:txBody>
          <a:bodyPr lIns="0" tIns="0" rIns="0" bIns="0">
            <a:noAutofit/>
          </a:bodyPr>
          <a:lstStyle>
            <a:lvl1pPr>
              <a:lnSpc>
                <a:spcPct val="100000"/>
              </a:lnSpc>
              <a:spcBef>
                <a:spcPts val="1200"/>
              </a:spcBef>
              <a:spcAft>
                <a:spcPts val="1200"/>
              </a:spcAft>
              <a:defRPr sz="2200">
                <a:solidFill>
                  <a:schemeClr val="tx2"/>
                </a:solidFill>
              </a:defRPr>
            </a:lvl1pPr>
            <a:lvl2pPr marL="685800" indent="-228600">
              <a:lnSpc>
                <a:spcPct val="100000"/>
              </a:lnSpc>
              <a:spcBef>
                <a:spcPts val="1200"/>
              </a:spcBef>
              <a:spcAft>
                <a:spcPts val="1200"/>
              </a:spcAft>
              <a:buFont typeface="System Font Regular"/>
              <a:buChar char="−"/>
              <a:defRPr sz="2000">
                <a:solidFill>
                  <a:schemeClr val="tx2"/>
                </a:solidFill>
              </a:defRPr>
            </a:lvl2pPr>
            <a:lvl3pPr>
              <a:lnSpc>
                <a:spcPct val="100000"/>
              </a:lnSpc>
              <a:spcBef>
                <a:spcPts val="1200"/>
              </a:spcBef>
              <a:spcAft>
                <a:spcPts val="1200"/>
              </a:spcAft>
              <a:defRPr sz="2000">
                <a:solidFill>
                  <a:schemeClr val="tx2"/>
                </a:solidFill>
              </a:defRPr>
            </a:lvl3pPr>
            <a:lvl4pPr marL="1600200" indent="-228600">
              <a:lnSpc>
                <a:spcPct val="100000"/>
              </a:lnSpc>
              <a:spcBef>
                <a:spcPts val="1200"/>
              </a:spcBef>
              <a:spcAft>
                <a:spcPts val="1200"/>
              </a:spcAft>
              <a:buFont typeface="System Font Regular"/>
              <a:buChar char="−"/>
              <a:defRPr sz="2000">
                <a:solidFill>
                  <a:schemeClr val="tx2"/>
                </a:solidFill>
              </a:defRPr>
            </a:lvl4pPr>
            <a:lvl5pPr>
              <a:lnSpc>
                <a:spcPct val="100000"/>
              </a:lnSpc>
              <a:spcAft>
                <a:spcPts val="1200"/>
              </a:spcAft>
              <a:defRPr sz="180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Tree>
    <p:extLst>
      <p:ext uri="{BB962C8B-B14F-4D97-AF65-F5344CB8AC3E}">
        <p14:creationId xmlns:p14="http://schemas.microsoft.com/office/powerpoint/2010/main" val="1988237922"/>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Text 4.5">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ABE578A-D655-057D-545E-81D9165E87A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00" y="1"/>
            <a:ext cx="5841998" cy="6857998"/>
          </a:xfrm>
          <a:prstGeom prst="rect">
            <a:avLst/>
          </a:prstGeom>
        </p:spPr>
      </p:pic>
      <p:sp>
        <p:nvSpPr>
          <p:cNvPr id="3" name="Title Placeholder 7">
            <a:extLst>
              <a:ext uri="{FF2B5EF4-FFF2-40B4-BE49-F238E27FC236}">
                <a16:creationId xmlns:a16="http://schemas.microsoft.com/office/drawing/2014/main" id="{A9198974-AB42-66AE-1BAB-C18F5AB6844A}"/>
              </a:ext>
            </a:extLst>
          </p:cNvPr>
          <p:cNvSpPr>
            <a:spLocks noGrp="1"/>
          </p:cNvSpPr>
          <p:nvPr>
            <p:ph type="title" hasCustomPrompt="1"/>
          </p:nvPr>
        </p:nvSpPr>
        <p:spPr>
          <a:xfrm>
            <a:off x="695325" y="720000"/>
            <a:ext cx="4452826" cy="1203312"/>
          </a:xfrm>
          <a:prstGeom prst="rect">
            <a:avLst/>
          </a:prstGeom>
        </p:spPr>
        <p:txBody>
          <a:bodyPr vert="horz" lIns="0" tIns="72000" rIns="0" bIns="0" rtlCol="0" anchor="t">
            <a:noAutofit/>
          </a:bodyPr>
          <a:lstStyle>
            <a:lvl1pPr>
              <a:defRPr sz="3400">
                <a:solidFill>
                  <a:schemeClr val="bg1"/>
                </a:solidFill>
              </a:defRPr>
            </a:lvl1pPr>
          </a:lstStyle>
          <a:p>
            <a:r>
              <a:rPr lang="en-GB"/>
              <a:t>Click to add heading</a:t>
            </a:r>
            <a:endParaRPr lang="en-AU"/>
          </a:p>
        </p:txBody>
      </p:sp>
      <p:sp>
        <p:nvSpPr>
          <p:cNvPr id="5" name="Content Placeholder 8">
            <a:extLst>
              <a:ext uri="{FF2B5EF4-FFF2-40B4-BE49-F238E27FC236}">
                <a16:creationId xmlns:a16="http://schemas.microsoft.com/office/drawing/2014/main" id="{EA9FD344-5627-1B4A-7F34-E26C101BD805}"/>
              </a:ext>
            </a:extLst>
          </p:cNvPr>
          <p:cNvSpPr>
            <a:spLocks noGrp="1"/>
          </p:cNvSpPr>
          <p:nvPr>
            <p:ph sz="quarter" idx="10"/>
          </p:nvPr>
        </p:nvSpPr>
        <p:spPr>
          <a:xfrm>
            <a:off x="6347999" y="1916113"/>
            <a:ext cx="5148676" cy="4213225"/>
          </a:xfrm>
          <a:prstGeom prst="rect">
            <a:avLst/>
          </a:prstGeom>
        </p:spPr>
        <p:txBody>
          <a:bodyPr lIns="0" tIns="0" rIns="0" bIns="0">
            <a:noAutofit/>
          </a:bodyPr>
          <a:lstStyle>
            <a:lvl1pPr>
              <a:lnSpc>
                <a:spcPct val="100000"/>
              </a:lnSpc>
              <a:spcBef>
                <a:spcPts val="1200"/>
              </a:spcBef>
              <a:spcAft>
                <a:spcPts val="1200"/>
              </a:spcAft>
              <a:defRPr sz="2200">
                <a:solidFill>
                  <a:schemeClr val="tx2"/>
                </a:solidFill>
              </a:defRPr>
            </a:lvl1pPr>
            <a:lvl2pPr marL="685800" indent="-228600">
              <a:lnSpc>
                <a:spcPct val="100000"/>
              </a:lnSpc>
              <a:spcBef>
                <a:spcPts val="1200"/>
              </a:spcBef>
              <a:spcAft>
                <a:spcPts val="1200"/>
              </a:spcAft>
              <a:buFont typeface="System Font Regular"/>
              <a:buChar char="−"/>
              <a:defRPr sz="2000">
                <a:solidFill>
                  <a:schemeClr val="tx2"/>
                </a:solidFill>
              </a:defRPr>
            </a:lvl2pPr>
            <a:lvl3pPr>
              <a:lnSpc>
                <a:spcPct val="100000"/>
              </a:lnSpc>
              <a:spcBef>
                <a:spcPts val="1200"/>
              </a:spcBef>
              <a:spcAft>
                <a:spcPts val="1200"/>
              </a:spcAft>
              <a:defRPr sz="2000">
                <a:solidFill>
                  <a:schemeClr val="tx2"/>
                </a:solidFill>
              </a:defRPr>
            </a:lvl3pPr>
            <a:lvl4pPr marL="1600200" indent="-228600">
              <a:lnSpc>
                <a:spcPct val="100000"/>
              </a:lnSpc>
              <a:spcBef>
                <a:spcPts val="1200"/>
              </a:spcBef>
              <a:spcAft>
                <a:spcPts val="1200"/>
              </a:spcAft>
              <a:buFont typeface="System Font Regular"/>
              <a:buChar char="−"/>
              <a:defRPr sz="2000">
                <a:solidFill>
                  <a:schemeClr val="tx2"/>
                </a:solidFill>
              </a:defRPr>
            </a:lvl4pPr>
            <a:lvl5pPr>
              <a:lnSpc>
                <a:spcPct val="100000"/>
              </a:lnSpc>
              <a:spcAft>
                <a:spcPts val="1200"/>
              </a:spcAft>
              <a:defRPr sz="180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Tree>
    <p:extLst>
      <p:ext uri="{BB962C8B-B14F-4D97-AF65-F5344CB8AC3E}">
        <p14:creationId xmlns:p14="http://schemas.microsoft.com/office/powerpoint/2010/main" val="1845552349"/>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Text 4.6">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ABE578A-D655-057D-545E-81D9165E87A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00" y="1"/>
            <a:ext cx="5841998" cy="6857998"/>
          </a:xfrm>
          <a:prstGeom prst="rect">
            <a:avLst/>
          </a:prstGeom>
        </p:spPr>
      </p:pic>
      <p:sp>
        <p:nvSpPr>
          <p:cNvPr id="3" name="Title Placeholder 7">
            <a:extLst>
              <a:ext uri="{FF2B5EF4-FFF2-40B4-BE49-F238E27FC236}">
                <a16:creationId xmlns:a16="http://schemas.microsoft.com/office/drawing/2014/main" id="{A7AFA283-DD81-B580-1F4D-CA3D90A66EFF}"/>
              </a:ext>
            </a:extLst>
          </p:cNvPr>
          <p:cNvSpPr>
            <a:spLocks noGrp="1"/>
          </p:cNvSpPr>
          <p:nvPr>
            <p:ph type="title" hasCustomPrompt="1"/>
          </p:nvPr>
        </p:nvSpPr>
        <p:spPr>
          <a:xfrm>
            <a:off x="695325" y="720000"/>
            <a:ext cx="4452826" cy="1203312"/>
          </a:xfrm>
          <a:prstGeom prst="rect">
            <a:avLst/>
          </a:prstGeom>
        </p:spPr>
        <p:txBody>
          <a:bodyPr vert="horz" lIns="0" tIns="72000" rIns="0" bIns="0" rtlCol="0" anchor="t">
            <a:noAutofit/>
          </a:bodyPr>
          <a:lstStyle>
            <a:lvl1pPr>
              <a:defRPr sz="3400">
                <a:solidFill>
                  <a:schemeClr val="bg1"/>
                </a:solidFill>
              </a:defRPr>
            </a:lvl1pPr>
          </a:lstStyle>
          <a:p>
            <a:r>
              <a:rPr lang="en-GB"/>
              <a:t>Click to add heading</a:t>
            </a:r>
            <a:endParaRPr lang="en-AU"/>
          </a:p>
        </p:txBody>
      </p:sp>
      <p:sp>
        <p:nvSpPr>
          <p:cNvPr id="5" name="Content Placeholder 8">
            <a:extLst>
              <a:ext uri="{FF2B5EF4-FFF2-40B4-BE49-F238E27FC236}">
                <a16:creationId xmlns:a16="http://schemas.microsoft.com/office/drawing/2014/main" id="{1FAD371C-CD02-D65C-C0CA-FD560BB1BD19}"/>
              </a:ext>
            </a:extLst>
          </p:cNvPr>
          <p:cNvSpPr>
            <a:spLocks noGrp="1"/>
          </p:cNvSpPr>
          <p:nvPr>
            <p:ph sz="quarter" idx="10"/>
          </p:nvPr>
        </p:nvSpPr>
        <p:spPr>
          <a:xfrm>
            <a:off x="6347999" y="1916113"/>
            <a:ext cx="5148676" cy="4213225"/>
          </a:xfrm>
          <a:prstGeom prst="rect">
            <a:avLst/>
          </a:prstGeom>
        </p:spPr>
        <p:txBody>
          <a:bodyPr lIns="0" tIns="0" rIns="0" bIns="0">
            <a:noAutofit/>
          </a:bodyPr>
          <a:lstStyle>
            <a:lvl1pPr>
              <a:lnSpc>
                <a:spcPct val="100000"/>
              </a:lnSpc>
              <a:spcBef>
                <a:spcPts val="1200"/>
              </a:spcBef>
              <a:spcAft>
                <a:spcPts val="1200"/>
              </a:spcAft>
              <a:defRPr sz="2200">
                <a:solidFill>
                  <a:schemeClr val="tx2"/>
                </a:solidFill>
              </a:defRPr>
            </a:lvl1pPr>
            <a:lvl2pPr marL="685800" indent="-228600">
              <a:lnSpc>
                <a:spcPct val="100000"/>
              </a:lnSpc>
              <a:spcBef>
                <a:spcPts val="1200"/>
              </a:spcBef>
              <a:spcAft>
                <a:spcPts val="1200"/>
              </a:spcAft>
              <a:buFont typeface="System Font Regular"/>
              <a:buChar char="−"/>
              <a:defRPr sz="2000">
                <a:solidFill>
                  <a:schemeClr val="tx2"/>
                </a:solidFill>
              </a:defRPr>
            </a:lvl2pPr>
            <a:lvl3pPr>
              <a:lnSpc>
                <a:spcPct val="100000"/>
              </a:lnSpc>
              <a:spcBef>
                <a:spcPts val="1200"/>
              </a:spcBef>
              <a:spcAft>
                <a:spcPts val="1200"/>
              </a:spcAft>
              <a:defRPr sz="2000">
                <a:solidFill>
                  <a:schemeClr val="tx2"/>
                </a:solidFill>
              </a:defRPr>
            </a:lvl3pPr>
            <a:lvl4pPr marL="1600200" indent="-228600">
              <a:lnSpc>
                <a:spcPct val="100000"/>
              </a:lnSpc>
              <a:spcBef>
                <a:spcPts val="1200"/>
              </a:spcBef>
              <a:spcAft>
                <a:spcPts val="1200"/>
              </a:spcAft>
              <a:buFont typeface="System Font Regular"/>
              <a:buChar char="−"/>
              <a:defRPr sz="2000">
                <a:solidFill>
                  <a:schemeClr val="tx2"/>
                </a:solidFill>
              </a:defRPr>
            </a:lvl4pPr>
            <a:lvl5pPr>
              <a:lnSpc>
                <a:spcPct val="100000"/>
              </a:lnSpc>
              <a:spcAft>
                <a:spcPts val="1200"/>
              </a:spcAft>
              <a:defRPr sz="180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Tree>
    <p:extLst>
      <p:ext uri="{BB962C8B-B14F-4D97-AF65-F5344CB8AC3E}">
        <p14:creationId xmlns:p14="http://schemas.microsoft.com/office/powerpoint/2010/main" val="623597730"/>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Text 4.7">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ABE578A-D655-057D-545E-81D9165E87A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00" y="1"/>
            <a:ext cx="5841998" cy="6857998"/>
          </a:xfrm>
          <a:prstGeom prst="rect">
            <a:avLst/>
          </a:prstGeom>
        </p:spPr>
      </p:pic>
      <p:sp>
        <p:nvSpPr>
          <p:cNvPr id="3" name="Title Placeholder 7">
            <a:extLst>
              <a:ext uri="{FF2B5EF4-FFF2-40B4-BE49-F238E27FC236}">
                <a16:creationId xmlns:a16="http://schemas.microsoft.com/office/drawing/2014/main" id="{7A9EEC25-70EC-14D8-C036-3A99DC78BD94}"/>
              </a:ext>
            </a:extLst>
          </p:cNvPr>
          <p:cNvSpPr>
            <a:spLocks noGrp="1"/>
          </p:cNvSpPr>
          <p:nvPr>
            <p:ph type="title" hasCustomPrompt="1"/>
          </p:nvPr>
        </p:nvSpPr>
        <p:spPr>
          <a:xfrm>
            <a:off x="695325" y="720000"/>
            <a:ext cx="4452826" cy="1203312"/>
          </a:xfrm>
          <a:prstGeom prst="rect">
            <a:avLst/>
          </a:prstGeom>
        </p:spPr>
        <p:txBody>
          <a:bodyPr vert="horz" lIns="0" tIns="72000" rIns="0" bIns="0" rtlCol="0" anchor="t">
            <a:noAutofit/>
          </a:bodyPr>
          <a:lstStyle>
            <a:lvl1pPr>
              <a:defRPr sz="3400">
                <a:solidFill>
                  <a:schemeClr val="bg1"/>
                </a:solidFill>
              </a:defRPr>
            </a:lvl1pPr>
          </a:lstStyle>
          <a:p>
            <a:r>
              <a:rPr lang="en-GB"/>
              <a:t>Click to add heading</a:t>
            </a:r>
            <a:endParaRPr lang="en-AU"/>
          </a:p>
        </p:txBody>
      </p:sp>
      <p:sp>
        <p:nvSpPr>
          <p:cNvPr id="5" name="Content Placeholder 8">
            <a:extLst>
              <a:ext uri="{FF2B5EF4-FFF2-40B4-BE49-F238E27FC236}">
                <a16:creationId xmlns:a16="http://schemas.microsoft.com/office/drawing/2014/main" id="{5B971EB5-59FE-ACAD-8B7D-CD176F18B045}"/>
              </a:ext>
            </a:extLst>
          </p:cNvPr>
          <p:cNvSpPr>
            <a:spLocks noGrp="1"/>
          </p:cNvSpPr>
          <p:nvPr>
            <p:ph sz="quarter" idx="10"/>
          </p:nvPr>
        </p:nvSpPr>
        <p:spPr>
          <a:xfrm>
            <a:off x="6347999" y="1916113"/>
            <a:ext cx="5148676" cy="4213225"/>
          </a:xfrm>
          <a:prstGeom prst="rect">
            <a:avLst/>
          </a:prstGeom>
        </p:spPr>
        <p:txBody>
          <a:bodyPr lIns="0" tIns="0" rIns="0" bIns="0">
            <a:noAutofit/>
          </a:bodyPr>
          <a:lstStyle>
            <a:lvl1pPr>
              <a:lnSpc>
                <a:spcPct val="100000"/>
              </a:lnSpc>
              <a:spcBef>
                <a:spcPts val="1200"/>
              </a:spcBef>
              <a:spcAft>
                <a:spcPts val="1200"/>
              </a:spcAft>
              <a:defRPr sz="2200">
                <a:solidFill>
                  <a:schemeClr val="tx2"/>
                </a:solidFill>
              </a:defRPr>
            </a:lvl1pPr>
            <a:lvl2pPr marL="685800" indent="-228600">
              <a:lnSpc>
                <a:spcPct val="100000"/>
              </a:lnSpc>
              <a:spcBef>
                <a:spcPts val="1200"/>
              </a:spcBef>
              <a:spcAft>
                <a:spcPts val="1200"/>
              </a:spcAft>
              <a:buFont typeface="System Font Regular"/>
              <a:buChar char="−"/>
              <a:defRPr sz="2000">
                <a:solidFill>
                  <a:schemeClr val="tx2"/>
                </a:solidFill>
              </a:defRPr>
            </a:lvl2pPr>
            <a:lvl3pPr>
              <a:lnSpc>
                <a:spcPct val="100000"/>
              </a:lnSpc>
              <a:spcBef>
                <a:spcPts val="1200"/>
              </a:spcBef>
              <a:spcAft>
                <a:spcPts val="1200"/>
              </a:spcAft>
              <a:defRPr sz="2000">
                <a:solidFill>
                  <a:schemeClr val="tx2"/>
                </a:solidFill>
              </a:defRPr>
            </a:lvl3pPr>
            <a:lvl4pPr marL="1600200" indent="-228600">
              <a:lnSpc>
                <a:spcPct val="100000"/>
              </a:lnSpc>
              <a:spcBef>
                <a:spcPts val="1200"/>
              </a:spcBef>
              <a:spcAft>
                <a:spcPts val="1200"/>
              </a:spcAft>
              <a:buFont typeface="System Font Regular"/>
              <a:buChar char="−"/>
              <a:defRPr sz="2000">
                <a:solidFill>
                  <a:schemeClr val="tx2"/>
                </a:solidFill>
              </a:defRPr>
            </a:lvl4pPr>
            <a:lvl5pPr>
              <a:lnSpc>
                <a:spcPct val="100000"/>
              </a:lnSpc>
              <a:spcAft>
                <a:spcPts val="1200"/>
              </a:spcAft>
              <a:defRPr sz="180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Tree>
    <p:extLst>
      <p:ext uri="{BB962C8B-B14F-4D97-AF65-F5344CB8AC3E}">
        <p14:creationId xmlns:p14="http://schemas.microsoft.com/office/powerpoint/2010/main" val="2522746909"/>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Text 4.8">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ABE578A-D655-057D-545E-81D9165E87A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00" y="1"/>
            <a:ext cx="5841998" cy="6857998"/>
          </a:xfrm>
          <a:prstGeom prst="rect">
            <a:avLst/>
          </a:prstGeom>
        </p:spPr>
      </p:pic>
      <p:sp>
        <p:nvSpPr>
          <p:cNvPr id="3" name="Title Placeholder 7">
            <a:extLst>
              <a:ext uri="{FF2B5EF4-FFF2-40B4-BE49-F238E27FC236}">
                <a16:creationId xmlns:a16="http://schemas.microsoft.com/office/drawing/2014/main" id="{0DF9B593-34B4-2D48-89AA-65EEA404E3A8}"/>
              </a:ext>
            </a:extLst>
          </p:cNvPr>
          <p:cNvSpPr>
            <a:spLocks noGrp="1"/>
          </p:cNvSpPr>
          <p:nvPr>
            <p:ph type="title" hasCustomPrompt="1"/>
          </p:nvPr>
        </p:nvSpPr>
        <p:spPr>
          <a:xfrm>
            <a:off x="695325" y="720000"/>
            <a:ext cx="4452826" cy="1203312"/>
          </a:xfrm>
          <a:prstGeom prst="rect">
            <a:avLst/>
          </a:prstGeom>
        </p:spPr>
        <p:txBody>
          <a:bodyPr vert="horz" lIns="0" tIns="72000" rIns="0" bIns="0" rtlCol="0" anchor="t">
            <a:noAutofit/>
          </a:bodyPr>
          <a:lstStyle>
            <a:lvl1pPr>
              <a:defRPr sz="3400">
                <a:solidFill>
                  <a:schemeClr val="bg1"/>
                </a:solidFill>
              </a:defRPr>
            </a:lvl1pPr>
          </a:lstStyle>
          <a:p>
            <a:r>
              <a:rPr lang="en-GB"/>
              <a:t>Click to add heading</a:t>
            </a:r>
            <a:endParaRPr lang="en-AU"/>
          </a:p>
        </p:txBody>
      </p:sp>
      <p:sp>
        <p:nvSpPr>
          <p:cNvPr id="5" name="Content Placeholder 8">
            <a:extLst>
              <a:ext uri="{FF2B5EF4-FFF2-40B4-BE49-F238E27FC236}">
                <a16:creationId xmlns:a16="http://schemas.microsoft.com/office/drawing/2014/main" id="{D3DDBF95-F318-51AA-4B17-57A7E1F55670}"/>
              </a:ext>
            </a:extLst>
          </p:cNvPr>
          <p:cNvSpPr>
            <a:spLocks noGrp="1"/>
          </p:cNvSpPr>
          <p:nvPr>
            <p:ph sz="quarter" idx="10"/>
          </p:nvPr>
        </p:nvSpPr>
        <p:spPr>
          <a:xfrm>
            <a:off x="6347999" y="1916113"/>
            <a:ext cx="5148676" cy="4213225"/>
          </a:xfrm>
          <a:prstGeom prst="rect">
            <a:avLst/>
          </a:prstGeom>
        </p:spPr>
        <p:txBody>
          <a:bodyPr lIns="0" tIns="0" rIns="0" bIns="0">
            <a:noAutofit/>
          </a:bodyPr>
          <a:lstStyle>
            <a:lvl1pPr>
              <a:lnSpc>
                <a:spcPct val="100000"/>
              </a:lnSpc>
              <a:spcBef>
                <a:spcPts val="1200"/>
              </a:spcBef>
              <a:spcAft>
                <a:spcPts val="1200"/>
              </a:spcAft>
              <a:defRPr sz="2200">
                <a:solidFill>
                  <a:schemeClr val="tx2"/>
                </a:solidFill>
              </a:defRPr>
            </a:lvl1pPr>
            <a:lvl2pPr marL="685800" indent="-228600">
              <a:lnSpc>
                <a:spcPct val="100000"/>
              </a:lnSpc>
              <a:spcBef>
                <a:spcPts val="1200"/>
              </a:spcBef>
              <a:spcAft>
                <a:spcPts val="1200"/>
              </a:spcAft>
              <a:buFont typeface="System Font Regular"/>
              <a:buChar char="−"/>
              <a:defRPr sz="2000">
                <a:solidFill>
                  <a:schemeClr val="tx2"/>
                </a:solidFill>
              </a:defRPr>
            </a:lvl2pPr>
            <a:lvl3pPr>
              <a:lnSpc>
                <a:spcPct val="100000"/>
              </a:lnSpc>
              <a:spcBef>
                <a:spcPts val="1200"/>
              </a:spcBef>
              <a:spcAft>
                <a:spcPts val="1200"/>
              </a:spcAft>
              <a:defRPr sz="2000">
                <a:solidFill>
                  <a:schemeClr val="tx2"/>
                </a:solidFill>
              </a:defRPr>
            </a:lvl3pPr>
            <a:lvl4pPr marL="1600200" indent="-228600">
              <a:lnSpc>
                <a:spcPct val="100000"/>
              </a:lnSpc>
              <a:spcBef>
                <a:spcPts val="1200"/>
              </a:spcBef>
              <a:spcAft>
                <a:spcPts val="1200"/>
              </a:spcAft>
              <a:buFont typeface="System Font Regular"/>
              <a:buChar char="−"/>
              <a:defRPr sz="2000">
                <a:solidFill>
                  <a:schemeClr val="tx2"/>
                </a:solidFill>
              </a:defRPr>
            </a:lvl4pPr>
            <a:lvl5pPr>
              <a:lnSpc>
                <a:spcPct val="100000"/>
              </a:lnSpc>
              <a:spcAft>
                <a:spcPts val="1200"/>
              </a:spcAft>
              <a:defRPr sz="180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Tree>
    <p:extLst>
      <p:ext uri="{BB962C8B-B14F-4D97-AF65-F5344CB8AC3E}">
        <p14:creationId xmlns:p14="http://schemas.microsoft.com/office/powerpoint/2010/main" val="1837665493"/>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Text 4">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393DED97-25EF-7D73-1215-865BF7A0804F}"/>
              </a:ext>
            </a:extLst>
          </p:cNvPr>
          <p:cNvSpPr>
            <a:spLocks noGrp="1"/>
          </p:cNvSpPr>
          <p:nvPr>
            <p:ph type="pic" sz="quarter" idx="11" hasCustomPrompt="1"/>
          </p:nvPr>
        </p:nvSpPr>
        <p:spPr>
          <a:xfrm>
            <a:off x="0" y="0"/>
            <a:ext cx="5844000" cy="6858000"/>
          </a:xfrm>
          <a:prstGeom prst="rect">
            <a:avLst/>
          </a:prstGeom>
          <a:solidFill>
            <a:schemeClr val="accent6">
              <a:lumMod val="40000"/>
              <a:lumOff val="60000"/>
            </a:schemeClr>
          </a:solidFill>
        </p:spPr>
        <p:txBody>
          <a:bodyPr anchor="ctr"/>
          <a:lstStyle>
            <a:lvl1pPr marL="0" indent="0" algn="ctr">
              <a:buNone/>
              <a:defRPr sz="2200">
                <a:solidFill>
                  <a:schemeClr val="tx2"/>
                </a:solidFill>
              </a:defRPr>
            </a:lvl1pPr>
          </a:lstStyle>
          <a:p>
            <a:r>
              <a:rPr lang="en-AU"/>
              <a:t>Click icon to add image</a:t>
            </a:r>
          </a:p>
        </p:txBody>
      </p:sp>
      <p:sp>
        <p:nvSpPr>
          <p:cNvPr id="2" name="Title Placeholder 7">
            <a:extLst>
              <a:ext uri="{FF2B5EF4-FFF2-40B4-BE49-F238E27FC236}">
                <a16:creationId xmlns:a16="http://schemas.microsoft.com/office/drawing/2014/main" id="{CC766C8A-0BF7-FFBA-1D68-8CA018407C14}"/>
              </a:ext>
            </a:extLst>
          </p:cNvPr>
          <p:cNvSpPr>
            <a:spLocks noGrp="1"/>
          </p:cNvSpPr>
          <p:nvPr>
            <p:ph type="title" hasCustomPrompt="1"/>
          </p:nvPr>
        </p:nvSpPr>
        <p:spPr>
          <a:xfrm>
            <a:off x="695325" y="720000"/>
            <a:ext cx="4452826" cy="1203312"/>
          </a:xfrm>
          <a:prstGeom prst="rect">
            <a:avLst/>
          </a:prstGeom>
        </p:spPr>
        <p:txBody>
          <a:bodyPr vert="horz" lIns="0" tIns="72000" rIns="0" bIns="0" rtlCol="0" anchor="t">
            <a:noAutofit/>
          </a:bodyPr>
          <a:lstStyle>
            <a:lvl1pPr>
              <a:defRPr sz="3400">
                <a:solidFill>
                  <a:schemeClr val="bg1"/>
                </a:solidFill>
              </a:defRPr>
            </a:lvl1pPr>
          </a:lstStyle>
          <a:p>
            <a:r>
              <a:rPr lang="en-GB"/>
              <a:t>Click to add heading</a:t>
            </a:r>
            <a:endParaRPr lang="en-AU"/>
          </a:p>
        </p:txBody>
      </p:sp>
      <p:sp>
        <p:nvSpPr>
          <p:cNvPr id="5" name="Content Placeholder 8">
            <a:extLst>
              <a:ext uri="{FF2B5EF4-FFF2-40B4-BE49-F238E27FC236}">
                <a16:creationId xmlns:a16="http://schemas.microsoft.com/office/drawing/2014/main" id="{FDB336BC-FAD3-973B-884B-87FD2969149C}"/>
              </a:ext>
            </a:extLst>
          </p:cNvPr>
          <p:cNvSpPr>
            <a:spLocks noGrp="1"/>
          </p:cNvSpPr>
          <p:nvPr>
            <p:ph sz="quarter" idx="10"/>
          </p:nvPr>
        </p:nvSpPr>
        <p:spPr>
          <a:xfrm>
            <a:off x="6347999" y="1916113"/>
            <a:ext cx="5148676" cy="4213225"/>
          </a:xfrm>
          <a:prstGeom prst="rect">
            <a:avLst/>
          </a:prstGeom>
        </p:spPr>
        <p:txBody>
          <a:bodyPr lIns="0" tIns="0" rIns="0" bIns="0">
            <a:noAutofit/>
          </a:bodyPr>
          <a:lstStyle>
            <a:lvl1pPr>
              <a:lnSpc>
                <a:spcPct val="100000"/>
              </a:lnSpc>
              <a:spcBef>
                <a:spcPts val="1200"/>
              </a:spcBef>
              <a:spcAft>
                <a:spcPts val="1200"/>
              </a:spcAft>
              <a:defRPr sz="2200">
                <a:solidFill>
                  <a:schemeClr val="tx2"/>
                </a:solidFill>
              </a:defRPr>
            </a:lvl1pPr>
            <a:lvl2pPr marL="685800" indent="-228600">
              <a:lnSpc>
                <a:spcPct val="100000"/>
              </a:lnSpc>
              <a:spcBef>
                <a:spcPts val="1200"/>
              </a:spcBef>
              <a:spcAft>
                <a:spcPts val="1200"/>
              </a:spcAft>
              <a:buFont typeface="System Font Regular"/>
              <a:buChar char="−"/>
              <a:defRPr sz="2000">
                <a:solidFill>
                  <a:schemeClr val="tx2"/>
                </a:solidFill>
              </a:defRPr>
            </a:lvl2pPr>
            <a:lvl3pPr>
              <a:lnSpc>
                <a:spcPct val="100000"/>
              </a:lnSpc>
              <a:spcBef>
                <a:spcPts val="1200"/>
              </a:spcBef>
              <a:spcAft>
                <a:spcPts val="1200"/>
              </a:spcAft>
              <a:defRPr sz="2000">
                <a:solidFill>
                  <a:schemeClr val="tx2"/>
                </a:solidFill>
              </a:defRPr>
            </a:lvl3pPr>
            <a:lvl4pPr marL="1600200" indent="-228600">
              <a:lnSpc>
                <a:spcPct val="100000"/>
              </a:lnSpc>
              <a:spcBef>
                <a:spcPts val="1200"/>
              </a:spcBef>
              <a:spcAft>
                <a:spcPts val="1200"/>
              </a:spcAft>
              <a:buFont typeface="System Font Regular"/>
              <a:buChar char="−"/>
              <a:defRPr sz="2000">
                <a:solidFill>
                  <a:schemeClr val="tx2"/>
                </a:solidFill>
              </a:defRPr>
            </a:lvl4pPr>
            <a:lvl5pPr>
              <a:lnSpc>
                <a:spcPct val="100000"/>
              </a:lnSpc>
              <a:spcAft>
                <a:spcPts val="1200"/>
              </a:spcAft>
              <a:defRPr sz="180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Tree>
    <p:extLst>
      <p:ext uri="{BB962C8B-B14F-4D97-AF65-F5344CB8AC3E}">
        <p14:creationId xmlns:p14="http://schemas.microsoft.com/office/powerpoint/2010/main" val="1763146370"/>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Text 5.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ABE578A-D655-057D-545E-81D9165E87A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 y="756"/>
            <a:ext cx="12191951" cy="3238487"/>
          </a:xfrm>
          <a:prstGeom prst="rect">
            <a:avLst/>
          </a:prstGeom>
        </p:spPr>
      </p:pic>
      <p:sp>
        <p:nvSpPr>
          <p:cNvPr id="5" name="Content Placeholder 8">
            <a:extLst>
              <a:ext uri="{FF2B5EF4-FFF2-40B4-BE49-F238E27FC236}">
                <a16:creationId xmlns:a16="http://schemas.microsoft.com/office/drawing/2014/main" id="{7A630C84-F8D4-DF52-345F-5F8FCDB72D00}"/>
              </a:ext>
            </a:extLst>
          </p:cNvPr>
          <p:cNvSpPr>
            <a:spLocks noGrp="1"/>
          </p:cNvSpPr>
          <p:nvPr>
            <p:ph sz="quarter" idx="10"/>
          </p:nvPr>
        </p:nvSpPr>
        <p:spPr>
          <a:xfrm>
            <a:off x="695326" y="3744000"/>
            <a:ext cx="10801350" cy="2385338"/>
          </a:xfrm>
          <a:prstGeom prst="rect">
            <a:avLst/>
          </a:prstGeom>
        </p:spPr>
        <p:txBody>
          <a:bodyPr lIns="0" tIns="0" rIns="0" bIns="0">
            <a:noAutofit/>
          </a:bodyPr>
          <a:lstStyle>
            <a:lvl1pPr>
              <a:lnSpc>
                <a:spcPct val="100000"/>
              </a:lnSpc>
              <a:spcBef>
                <a:spcPts val="1200"/>
              </a:spcBef>
              <a:spcAft>
                <a:spcPts val="1200"/>
              </a:spcAft>
              <a:defRPr sz="2200">
                <a:solidFill>
                  <a:schemeClr val="tx2"/>
                </a:solidFill>
              </a:defRPr>
            </a:lvl1pPr>
            <a:lvl2pPr marL="685800" indent="-228600">
              <a:lnSpc>
                <a:spcPct val="100000"/>
              </a:lnSpc>
              <a:spcBef>
                <a:spcPts val="1200"/>
              </a:spcBef>
              <a:spcAft>
                <a:spcPts val="1200"/>
              </a:spcAft>
              <a:buFont typeface="System Font Regular"/>
              <a:buChar char="−"/>
              <a:defRPr sz="2000">
                <a:solidFill>
                  <a:schemeClr val="tx2"/>
                </a:solidFill>
              </a:defRPr>
            </a:lvl2pPr>
            <a:lvl3pPr>
              <a:lnSpc>
                <a:spcPct val="100000"/>
              </a:lnSpc>
              <a:spcBef>
                <a:spcPts val="1200"/>
              </a:spcBef>
              <a:spcAft>
                <a:spcPts val="1200"/>
              </a:spcAft>
              <a:defRPr sz="2000">
                <a:solidFill>
                  <a:schemeClr val="tx2"/>
                </a:solidFill>
              </a:defRPr>
            </a:lvl3pPr>
            <a:lvl4pPr marL="1600200" indent="-228600">
              <a:lnSpc>
                <a:spcPct val="100000"/>
              </a:lnSpc>
              <a:spcBef>
                <a:spcPts val="1200"/>
              </a:spcBef>
              <a:spcAft>
                <a:spcPts val="1200"/>
              </a:spcAft>
              <a:buFont typeface="System Font Regular"/>
              <a:buChar char="−"/>
              <a:defRPr sz="2000">
                <a:solidFill>
                  <a:schemeClr val="tx2"/>
                </a:solidFill>
              </a:defRPr>
            </a:lvl4pPr>
            <a:lvl5pPr>
              <a:lnSpc>
                <a:spcPct val="100000"/>
              </a:lnSpc>
              <a:spcAft>
                <a:spcPts val="1200"/>
              </a:spcAft>
              <a:defRPr sz="180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Title Placeholder 7">
            <a:extLst>
              <a:ext uri="{FF2B5EF4-FFF2-40B4-BE49-F238E27FC236}">
                <a16:creationId xmlns:a16="http://schemas.microsoft.com/office/drawing/2014/main" id="{CC4F8CFD-D705-39B8-2683-AA196BDD3FEB}"/>
              </a:ext>
            </a:extLst>
          </p:cNvPr>
          <p:cNvSpPr>
            <a:spLocks noGrp="1"/>
          </p:cNvSpPr>
          <p:nvPr>
            <p:ph type="title" hasCustomPrompt="1"/>
          </p:nvPr>
        </p:nvSpPr>
        <p:spPr>
          <a:xfrm>
            <a:off x="695325" y="720000"/>
            <a:ext cx="5184000" cy="1203312"/>
          </a:xfrm>
          <a:prstGeom prst="rect">
            <a:avLst/>
          </a:prstGeom>
        </p:spPr>
        <p:txBody>
          <a:bodyPr vert="horz" lIns="0" tIns="72000" rIns="0" bIns="0" rtlCol="0" anchor="t">
            <a:noAutofit/>
          </a:bodyPr>
          <a:lstStyle>
            <a:lvl1pPr>
              <a:defRPr sz="3400">
                <a:solidFill>
                  <a:schemeClr val="bg1"/>
                </a:solidFill>
              </a:defRPr>
            </a:lvl1pPr>
          </a:lstStyle>
          <a:p>
            <a:r>
              <a:rPr lang="en-GB" dirty="0"/>
              <a:t>Click to add heading</a:t>
            </a:r>
            <a:endParaRPr lang="en-AU" dirty="0"/>
          </a:p>
        </p:txBody>
      </p:sp>
      <p:pic>
        <p:nvPicPr>
          <p:cNvPr id="4" name="Picture 3" descr="A green circle with black background&#10;&#10;Description automatically generated">
            <a:extLst>
              <a:ext uri="{FF2B5EF4-FFF2-40B4-BE49-F238E27FC236}">
                <a16:creationId xmlns:a16="http://schemas.microsoft.com/office/drawing/2014/main" id="{A83371F8-A75B-F7D3-11B5-F80758F84FE3}"/>
              </a:ext>
            </a:extLst>
          </p:cNvPr>
          <p:cNvPicPr>
            <a:picLocks noChangeAspect="1"/>
          </p:cNvPicPr>
          <p:nvPr userDrawn="1"/>
        </p:nvPicPr>
        <p:blipFill>
          <a:blip r:embed="rId3"/>
          <a:stretch>
            <a:fillRect/>
          </a:stretch>
        </p:blipFill>
        <p:spPr>
          <a:xfrm>
            <a:off x="11028675" y="728663"/>
            <a:ext cx="468000" cy="468000"/>
          </a:xfrm>
          <a:prstGeom prst="rect">
            <a:avLst/>
          </a:prstGeom>
        </p:spPr>
      </p:pic>
    </p:spTree>
    <p:extLst>
      <p:ext uri="{BB962C8B-B14F-4D97-AF65-F5344CB8AC3E}">
        <p14:creationId xmlns:p14="http://schemas.microsoft.com/office/powerpoint/2010/main" val="4043559878"/>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Text 5.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ABE578A-D655-057D-545E-81D9165E87A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955" y="0"/>
            <a:ext cx="12168090" cy="3232148"/>
          </a:xfrm>
          <a:prstGeom prst="rect">
            <a:avLst/>
          </a:prstGeom>
        </p:spPr>
      </p:pic>
      <p:sp>
        <p:nvSpPr>
          <p:cNvPr id="3" name="Title Placeholder 7">
            <a:extLst>
              <a:ext uri="{FF2B5EF4-FFF2-40B4-BE49-F238E27FC236}">
                <a16:creationId xmlns:a16="http://schemas.microsoft.com/office/drawing/2014/main" id="{C3D5C987-DCDD-0E5E-A61D-B71FE02D74FA}"/>
              </a:ext>
            </a:extLst>
          </p:cNvPr>
          <p:cNvSpPr>
            <a:spLocks noGrp="1"/>
          </p:cNvSpPr>
          <p:nvPr>
            <p:ph type="title" hasCustomPrompt="1"/>
          </p:nvPr>
        </p:nvSpPr>
        <p:spPr>
          <a:xfrm>
            <a:off x="695325" y="720000"/>
            <a:ext cx="5184000" cy="1203312"/>
          </a:xfrm>
          <a:prstGeom prst="rect">
            <a:avLst/>
          </a:prstGeom>
        </p:spPr>
        <p:txBody>
          <a:bodyPr vert="horz" lIns="0" tIns="72000" rIns="0" bIns="0" rtlCol="0" anchor="t">
            <a:noAutofit/>
          </a:bodyPr>
          <a:lstStyle>
            <a:lvl1pPr>
              <a:defRPr sz="3400">
                <a:solidFill>
                  <a:schemeClr val="bg1"/>
                </a:solidFill>
              </a:defRPr>
            </a:lvl1pPr>
          </a:lstStyle>
          <a:p>
            <a:r>
              <a:rPr lang="en-GB" dirty="0"/>
              <a:t>Click to add heading</a:t>
            </a:r>
            <a:endParaRPr lang="en-AU" dirty="0"/>
          </a:p>
        </p:txBody>
      </p:sp>
      <p:sp>
        <p:nvSpPr>
          <p:cNvPr id="6" name="Content Placeholder 8">
            <a:extLst>
              <a:ext uri="{FF2B5EF4-FFF2-40B4-BE49-F238E27FC236}">
                <a16:creationId xmlns:a16="http://schemas.microsoft.com/office/drawing/2014/main" id="{4E2EE6E5-AD2B-717B-E278-952092387EB6}"/>
              </a:ext>
            </a:extLst>
          </p:cNvPr>
          <p:cNvSpPr>
            <a:spLocks noGrp="1"/>
          </p:cNvSpPr>
          <p:nvPr>
            <p:ph sz="quarter" idx="10"/>
          </p:nvPr>
        </p:nvSpPr>
        <p:spPr>
          <a:xfrm>
            <a:off x="695326" y="3744000"/>
            <a:ext cx="10801350" cy="2385338"/>
          </a:xfrm>
          <a:prstGeom prst="rect">
            <a:avLst/>
          </a:prstGeom>
        </p:spPr>
        <p:txBody>
          <a:bodyPr lIns="0" tIns="0" rIns="0" bIns="0">
            <a:noAutofit/>
          </a:bodyPr>
          <a:lstStyle>
            <a:lvl1pPr>
              <a:lnSpc>
                <a:spcPct val="100000"/>
              </a:lnSpc>
              <a:spcBef>
                <a:spcPts val="1200"/>
              </a:spcBef>
              <a:spcAft>
                <a:spcPts val="1200"/>
              </a:spcAft>
              <a:defRPr sz="2200">
                <a:solidFill>
                  <a:schemeClr val="tx2"/>
                </a:solidFill>
              </a:defRPr>
            </a:lvl1pPr>
            <a:lvl2pPr marL="685800" indent="-228600">
              <a:lnSpc>
                <a:spcPct val="100000"/>
              </a:lnSpc>
              <a:spcBef>
                <a:spcPts val="1200"/>
              </a:spcBef>
              <a:spcAft>
                <a:spcPts val="1200"/>
              </a:spcAft>
              <a:buFont typeface="System Font Regular"/>
              <a:buChar char="−"/>
              <a:defRPr sz="2000">
                <a:solidFill>
                  <a:schemeClr val="tx2"/>
                </a:solidFill>
              </a:defRPr>
            </a:lvl2pPr>
            <a:lvl3pPr>
              <a:lnSpc>
                <a:spcPct val="100000"/>
              </a:lnSpc>
              <a:spcBef>
                <a:spcPts val="1200"/>
              </a:spcBef>
              <a:spcAft>
                <a:spcPts val="1200"/>
              </a:spcAft>
              <a:defRPr sz="2000">
                <a:solidFill>
                  <a:schemeClr val="tx2"/>
                </a:solidFill>
              </a:defRPr>
            </a:lvl3pPr>
            <a:lvl4pPr marL="1600200" indent="-228600">
              <a:lnSpc>
                <a:spcPct val="100000"/>
              </a:lnSpc>
              <a:spcBef>
                <a:spcPts val="1200"/>
              </a:spcBef>
              <a:spcAft>
                <a:spcPts val="1200"/>
              </a:spcAft>
              <a:buFont typeface="System Font Regular"/>
              <a:buChar char="−"/>
              <a:defRPr sz="2000">
                <a:solidFill>
                  <a:schemeClr val="tx2"/>
                </a:solidFill>
              </a:defRPr>
            </a:lvl4pPr>
            <a:lvl5pPr>
              <a:lnSpc>
                <a:spcPct val="100000"/>
              </a:lnSpc>
              <a:spcAft>
                <a:spcPts val="1200"/>
              </a:spcAft>
              <a:defRPr sz="180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pic>
        <p:nvPicPr>
          <p:cNvPr id="4" name="Picture 3" descr="A green circle with black background&#10;&#10;Description automatically generated">
            <a:extLst>
              <a:ext uri="{FF2B5EF4-FFF2-40B4-BE49-F238E27FC236}">
                <a16:creationId xmlns:a16="http://schemas.microsoft.com/office/drawing/2014/main" id="{44A4DCF0-1BAC-B0A8-B960-842187E729B2}"/>
              </a:ext>
            </a:extLst>
          </p:cNvPr>
          <p:cNvPicPr>
            <a:picLocks noChangeAspect="1"/>
          </p:cNvPicPr>
          <p:nvPr userDrawn="1"/>
        </p:nvPicPr>
        <p:blipFill>
          <a:blip r:embed="rId3"/>
          <a:stretch>
            <a:fillRect/>
          </a:stretch>
        </p:blipFill>
        <p:spPr>
          <a:xfrm>
            <a:off x="11028675" y="728663"/>
            <a:ext cx="468000" cy="468000"/>
          </a:xfrm>
          <a:prstGeom prst="rect">
            <a:avLst/>
          </a:prstGeom>
        </p:spPr>
      </p:pic>
    </p:spTree>
    <p:extLst>
      <p:ext uri="{BB962C8B-B14F-4D97-AF65-F5344CB8AC3E}">
        <p14:creationId xmlns:p14="http://schemas.microsoft.com/office/powerpoint/2010/main" val="1292308001"/>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Text 5.3">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ABE578A-D655-057D-545E-81D9165E87A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 y="757"/>
            <a:ext cx="12191951" cy="3238487"/>
          </a:xfrm>
          <a:prstGeom prst="rect">
            <a:avLst/>
          </a:prstGeom>
        </p:spPr>
      </p:pic>
      <p:sp>
        <p:nvSpPr>
          <p:cNvPr id="6" name="Content Placeholder 8">
            <a:extLst>
              <a:ext uri="{FF2B5EF4-FFF2-40B4-BE49-F238E27FC236}">
                <a16:creationId xmlns:a16="http://schemas.microsoft.com/office/drawing/2014/main" id="{A6664873-D931-F1C8-FE80-07AAB4076CF0}"/>
              </a:ext>
            </a:extLst>
          </p:cNvPr>
          <p:cNvSpPr>
            <a:spLocks noGrp="1"/>
          </p:cNvSpPr>
          <p:nvPr>
            <p:ph sz="quarter" idx="10"/>
          </p:nvPr>
        </p:nvSpPr>
        <p:spPr>
          <a:xfrm>
            <a:off x="695326" y="3744000"/>
            <a:ext cx="5184000" cy="2385338"/>
          </a:xfrm>
          <a:prstGeom prst="rect">
            <a:avLst/>
          </a:prstGeom>
        </p:spPr>
        <p:txBody>
          <a:bodyPr lIns="0" tIns="0" rIns="0" bIns="0">
            <a:noAutofit/>
          </a:bodyPr>
          <a:lstStyle>
            <a:lvl1pPr>
              <a:lnSpc>
                <a:spcPct val="100000"/>
              </a:lnSpc>
              <a:spcBef>
                <a:spcPts val="1200"/>
              </a:spcBef>
              <a:spcAft>
                <a:spcPts val="1200"/>
              </a:spcAft>
              <a:defRPr sz="2200">
                <a:solidFill>
                  <a:schemeClr val="tx2"/>
                </a:solidFill>
              </a:defRPr>
            </a:lvl1pPr>
            <a:lvl2pPr marL="685800" indent="-228600">
              <a:lnSpc>
                <a:spcPct val="100000"/>
              </a:lnSpc>
              <a:spcBef>
                <a:spcPts val="1200"/>
              </a:spcBef>
              <a:spcAft>
                <a:spcPts val="1200"/>
              </a:spcAft>
              <a:buFont typeface="System Font Regular"/>
              <a:buChar char="−"/>
              <a:defRPr sz="2000">
                <a:solidFill>
                  <a:schemeClr val="tx2"/>
                </a:solidFill>
              </a:defRPr>
            </a:lvl2pPr>
            <a:lvl3pPr>
              <a:lnSpc>
                <a:spcPct val="100000"/>
              </a:lnSpc>
              <a:spcBef>
                <a:spcPts val="1200"/>
              </a:spcBef>
              <a:spcAft>
                <a:spcPts val="1200"/>
              </a:spcAft>
              <a:defRPr sz="2000">
                <a:solidFill>
                  <a:schemeClr val="tx2"/>
                </a:solidFill>
              </a:defRPr>
            </a:lvl3pPr>
            <a:lvl4pPr marL="1600200" indent="-228600">
              <a:lnSpc>
                <a:spcPct val="100000"/>
              </a:lnSpc>
              <a:spcBef>
                <a:spcPts val="1200"/>
              </a:spcBef>
              <a:spcAft>
                <a:spcPts val="1200"/>
              </a:spcAft>
              <a:buFont typeface="System Font Regular"/>
              <a:buChar char="−"/>
              <a:defRPr sz="2000">
                <a:solidFill>
                  <a:schemeClr val="tx2"/>
                </a:solidFill>
              </a:defRPr>
            </a:lvl4pPr>
            <a:lvl5pPr>
              <a:lnSpc>
                <a:spcPct val="100000"/>
              </a:lnSpc>
              <a:spcAft>
                <a:spcPts val="1200"/>
              </a:spcAft>
              <a:defRPr sz="180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Content Placeholder 8">
            <a:extLst>
              <a:ext uri="{FF2B5EF4-FFF2-40B4-BE49-F238E27FC236}">
                <a16:creationId xmlns:a16="http://schemas.microsoft.com/office/drawing/2014/main" id="{44DFF000-9194-87B5-8836-62BA45623FDE}"/>
              </a:ext>
            </a:extLst>
          </p:cNvPr>
          <p:cNvSpPr>
            <a:spLocks noGrp="1"/>
          </p:cNvSpPr>
          <p:nvPr>
            <p:ph sz="quarter" idx="11"/>
          </p:nvPr>
        </p:nvSpPr>
        <p:spPr>
          <a:xfrm>
            <a:off x="6312675" y="3744000"/>
            <a:ext cx="5184000" cy="2385338"/>
          </a:xfrm>
          <a:prstGeom prst="rect">
            <a:avLst/>
          </a:prstGeom>
        </p:spPr>
        <p:txBody>
          <a:bodyPr lIns="0" tIns="0" rIns="0" bIns="0">
            <a:noAutofit/>
          </a:bodyPr>
          <a:lstStyle>
            <a:lvl1pPr>
              <a:lnSpc>
                <a:spcPct val="100000"/>
              </a:lnSpc>
              <a:spcBef>
                <a:spcPts val="1200"/>
              </a:spcBef>
              <a:spcAft>
                <a:spcPts val="1200"/>
              </a:spcAft>
              <a:defRPr sz="2200">
                <a:solidFill>
                  <a:schemeClr val="tx2"/>
                </a:solidFill>
              </a:defRPr>
            </a:lvl1pPr>
            <a:lvl2pPr marL="685800" indent="-228600">
              <a:lnSpc>
                <a:spcPct val="100000"/>
              </a:lnSpc>
              <a:spcBef>
                <a:spcPts val="1200"/>
              </a:spcBef>
              <a:spcAft>
                <a:spcPts val="1200"/>
              </a:spcAft>
              <a:buFont typeface="System Font Regular"/>
              <a:buChar char="−"/>
              <a:defRPr sz="2000">
                <a:solidFill>
                  <a:schemeClr val="tx2"/>
                </a:solidFill>
              </a:defRPr>
            </a:lvl2pPr>
            <a:lvl3pPr>
              <a:lnSpc>
                <a:spcPct val="100000"/>
              </a:lnSpc>
              <a:spcBef>
                <a:spcPts val="1200"/>
              </a:spcBef>
              <a:spcAft>
                <a:spcPts val="1200"/>
              </a:spcAft>
              <a:defRPr sz="2000">
                <a:solidFill>
                  <a:schemeClr val="tx2"/>
                </a:solidFill>
              </a:defRPr>
            </a:lvl3pPr>
            <a:lvl4pPr marL="1600200" indent="-228600">
              <a:lnSpc>
                <a:spcPct val="100000"/>
              </a:lnSpc>
              <a:spcBef>
                <a:spcPts val="1200"/>
              </a:spcBef>
              <a:spcAft>
                <a:spcPts val="1200"/>
              </a:spcAft>
              <a:buFont typeface="System Font Regular"/>
              <a:buChar char="−"/>
              <a:defRPr sz="2000">
                <a:solidFill>
                  <a:schemeClr val="tx2"/>
                </a:solidFill>
              </a:defRPr>
            </a:lvl4pPr>
            <a:lvl5pPr>
              <a:lnSpc>
                <a:spcPct val="100000"/>
              </a:lnSpc>
              <a:spcAft>
                <a:spcPts val="1200"/>
              </a:spcAft>
              <a:defRPr sz="180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Title Placeholder 7">
            <a:extLst>
              <a:ext uri="{FF2B5EF4-FFF2-40B4-BE49-F238E27FC236}">
                <a16:creationId xmlns:a16="http://schemas.microsoft.com/office/drawing/2014/main" id="{AA60A5B2-1C1B-FD40-8E82-B27CD5E5A8C7}"/>
              </a:ext>
            </a:extLst>
          </p:cNvPr>
          <p:cNvSpPr>
            <a:spLocks noGrp="1"/>
          </p:cNvSpPr>
          <p:nvPr>
            <p:ph type="title" hasCustomPrompt="1"/>
          </p:nvPr>
        </p:nvSpPr>
        <p:spPr>
          <a:xfrm>
            <a:off x="695324" y="720000"/>
            <a:ext cx="5184000" cy="1203312"/>
          </a:xfrm>
          <a:prstGeom prst="rect">
            <a:avLst/>
          </a:prstGeom>
        </p:spPr>
        <p:txBody>
          <a:bodyPr vert="horz" lIns="0" tIns="72000" rIns="0" bIns="0" rtlCol="0" anchor="t">
            <a:noAutofit/>
          </a:bodyPr>
          <a:lstStyle>
            <a:lvl1pPr>
              <a:defRPr sz="3400">
                <a:solidFill>
                  <a:schemeClr val="bg1"/>
                </a:solidFill>
              </a:defRPr>
            </a:lvl1pPr>
          </a:lstStyle>
          <a:p>
            <a:r>
              <a:rPr lang="en-GB" dirty="0"/>
              <a:t>Click to add heading</a:t>
            </a:r>
            <a:endParaRPr lang="en-AU" dirty="0"/>
          </a:p>
        </p:txBody>
      </p:sp>
      <p:pic>
        <p:nvPicPr>
          <p:cNvPr id="4" name="Picture 3" descr="A green circle with black background&#10;&#10;Description automatically generated">
            <a:extLst>
              <a:ext uri="{FF2B5EF4-FFF2-40B4-BE49-F238E27FC236}">
                <a16:creationId xmlns:a16="http://schemas.microsoft.com/office/drawing/2014/main" id="{A46F6C15-6886-C9F9-49CA-C71E70104D6B}"/>
              </a:ext>
            </a:extLst>
          </p:cNvPr>
          <p:cNvPicPr>
            <a:picLocks noChangeAspect="1"/>
          </p:cNvPicPr>
          <p:nvPr userDrawn="1"/>
        </p:nvPicPr>
        <p:blipFill>
          <a:blip r:embed="rId3"/>
          <a:stretch>
            <a:fillRect/>
          </a:stretch>
        </p:blipFill>
        <p:spPr>
          <a:xfrm>
            <a:off x="11028675" y="728663"/>
            <a:ext cx="468000" cy="468000"/>
          </a:xfrm>
          <a:prstGeom prst="rect">
            <a:avLst/>
          </a:prstGeom>
        </p:spPr>
      </p:pic>
    </p:spTree>
    <p:extLst>
      <p:ext uri="{BB962C8B-B14F-4D97-AF65-F5344CB8AC3E}">
        <p14:creationId xmlns:p14="http://schemas.microsoft.com/office/powerpoint/2010/main" val="3681617878"/>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Text 5.4">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ABE578A-D655-057D-545E-81D9165E87A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955" y="0"/>
            <a:ext cx="12168090" cy="3232148"/>
          </a:xfrm>
          <a:prstGeom prst="rect">
            <a:avLst/>
          </a:prstGeom>
        </p:spPr>
      </p:pic>
      <p:sp>
        <p:nvSpPr>
          <p:cNvPr id="3" name="Title Placeholder 7">
            <a:extLst>
              <a:ext uri="{FF2B5EF4-FFF2-40B4-BE49-F238E27FC236}">
                <a16:creationId xmlns:a16="http://schemas.microsoft.com/office/drawing/2014/main" id="{84CD5B19-F558-99D3-BACA-7B8D0CAEB142}"/>
              </a:ext>
            </a:extLst>
          </p:cNvPr>
          <p:cNvSpPr>
            <a:spLocks noGrp="1"/>
          </p:cNvSpPr>
          <p:nvPr>
            <p:ph type="title" hasCustomPrompt="1"/>
          </p:nvPr>
        </p:nvSpPr>
        <p:spPr>
          <a:xfrm>
            <a:off x="695325" y="720000"/>
            <a:ext cx="5076000" cy="1203312"/>
          </a:xfrm>
          <a:prstGeom prst="rect">
            <a:avLst/>
          </a:prstGeom>
        </p:spPr>
        <p:txBody>
          <a:bodyPr vert="horz" lIns="0" tIns="72000" rIns="0" bIns="0" rtlCol="0" anchor="t">
            <a:noAutofit/>
          </a:bodyPr>
          <a:lstStyle>
            <a:lvl1pPr>
              <a:defRPr sz="3400">
                <a:solidFill>
                  <a:schemeClr val="bg1"/>
                </a:solidFill>
              </a:defRPr>
            </a:lvl1pPr>
          </a:lstStyle>
          <a:p>
            <a:r>
              <a:rPr lang="en-GB" dirty="0"/>
              <a:t>Click to add heading</a:t>
            </a:r>
            <a:endParaRPr lang="en-AU" dirty="0"/>
          </a:p>
        </p:txBody>
      </p:sp>
      <p:sp>
        <p:nvSpPr>
          <p:cNvPr id="5" name="Content Placeholder 8">
            <a:extLst>
              <a:ext uri="{FF2B5EF4-FFF2-40B4-BE49-F238E27FC236}">
                <a16:creationId xmlns:a16="http://schemas.microsoft.com/office/drawing/2014/main" id="{08F12C37-2ADC-5EC4-A351-E7A9AB5709B2}"/>
              </a:ext>
            </a:extLst>
          </p:cNvPr>
          <p:cNvSpPr>
            <a:spLocks noGrp="1"/>
          </p:cNvSpPr>
          <p:nvPr>
            <p:ph sz="quarter" idx="10"/>
          </p:nvPr>
        </p:nvSpPr>
        <p:spPr>
          <a:xfrm>
            <a:off x="695326" y="3744000"/>
            <a:ext cx="5184000" cy="2385338"/>
          </a:xfrm>
          <a:prstGeom prst="rect">
            <a:avLst/>
          </a:prstGeom>
        </p:spPr>
        <p:txBody>
          <a:bodyPr lIns="0" tIns="0" rIns="0" bIns="0">
            <a:noAutofit/>
          </a:bodyPr>
          <a:lstStyle>
            <a:lvl1pPr>
              <a:lnSpc>
                <a:spcPct val="100000"/>
              </a:lnSpc>
              <a:spcBef>
                <a:spcPts val="1200"/>
              </a:spcBef>
              <a:spcAft>
                <a:spcPts val="1200"/>
              </a:spcAft>
              <a:defRPr sz="2200">
                <a:solidFill>
                  <a:schemeClr val="tx2"/>
                </a:solidFill>
              </a:defRPr>
            </a:lvl1pPr>
            <a:lvl2pPr marL="685800" indent="-228600">
              <a:lnSpc>
                <a:spcPct val="100000"/>
              </a:lnSpc>
              <a:spcBef>
                <a:spcPts val="1200"/>
              </a:spcBef>
              <a:spcAft>
                <a:spcPts val="1200"/>
              </a:spcAft>
              <a:buFont typeface="System Font Regular"/>
              <a:buChar char="−"/>
              <a:defRPr sz="2000">
                <a:solidFill>
                  <a:schemeClr val="tx2"/>
                </a:solidFill>
              </a:defRPr>
            </a:lvl2pPr>
            <a:lvl3pPr>
              <a:lnSpc>
                <a:spcPct val="100000"/>
              </a:lnSpc>
              <a:spcBef>
                <a:spcPts val="1200"/>
              </a:spcBef>
              <a:spcAft>
                <a:spcPts val="1200"/>
              </a:spcAft>
              <a:defRPr sz="2000">
                <a:solidFill>
                  <a:schemeClr val="tx2"/>
                </a:solidFill>
              </a:defRPr>
            </a:lvl3pPr>
            <a:lvl4pPr marL="1600200" indent="-228600">
              <a:lnSpc>
                <a:spcPct val="100000"/>
              </a:lnSpc>
              <a:spcBef>
                <a:spcPts val="1200"/>
              </a:spcBef>
              <a:spcAft>
                <a:spcPts val="1200"/>
              </a:spcAft>
              <a:buFont typeface="System Font Regular"/>
              <a:buChar char="−"/>
              <a:defRPr sz="2000">
                <a:solidFill>
                  <a:schemeClr val="tx2"/>
                </a:solidFill>
              </a:defRPr>
            </a:lvl4pPr>
            <a:lvl5pPr>
              <a:lnSpc>
                <a:spcPct val="100000"/>
              </a:lnSpc>
              <a:spcAft>
                <a:spcPts val="1200"/>
              </a:spcAft>
              <a:defRPr sz="180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8" name="Content Placeholder 8">
            <a:extLst>
              <a:ext uri="{FF2B5EF4-FFF2-40B4-BE49-F238E27FC236}">
                <a16:creationId xmlns:a16="http://schemas.microsoft.com/office/drawing/2014/main" id="{E0A03493-FF6F-12D9-8422-DA2A09235014}"/>
              </a:ext>
            </a:extLst>
          </p:cNvPr>
          <p:cNvSpPr>
            <a:spLocks noGrp="1"/>
          </p:cNvSpPr>
          <p:nvPr>
            <p:ph sz="quarter" idx="11"/>
          </p:nvPr>
        </p:nvSpPr>
        <p:spPr>
          <a:xfrm>
            <a:off x="6312675" y="3744000"/>
            <a:ext cx="5184000" cy="2385338"/>
          </a:xfrm>
          <a:prstGeom prst="rect">
            <a:avLst/>
          </a:prstGeom>
        </p:spPr>
        <p:txBody>
          <a:bodyPr lIns="0" tIns="0" rIns="0" bIns="0">
            <a:noAutofit/>
          </a:bodyPr>
          <a:lstStyle>
            <a:lvl1pPr>
              <a:lnSpc>
                <a:spcPct val="100000"/>
              </a:lnSpc>
              <a:spcBef>
                <a:spcPts val="1200"/>
              </a:spcBef>
              <a:spcAft>
                <a:spcPts val="1200"/>
              </a:spcAft>
              <a:defRPr sz="2200">
                <a:solidFill>
                  <a:schemeClr val="tx2"/>
                </a:solidFill>
              </a:defRPr>
            </a:lvl1pPr>
            <a:lvl2pPr marL="685800" indent="-228600">
              <a:lnSpc>
                <a:spcPct val="100000"/>
              </a:lnSpc>
              <a:spcBef>
                <a:spcPts val="1200"/>
              </a:spcBef>
              <a:spcAft>
                <a:spcPts val="1200"/>
              </a:spcAft>
              <a:buFont typeface="System Font Regular"/>
              <a:buChar char="−"/>
              <a:defRPr sz="2000">
                <a:solidFill>
                  <a:schemeClr val="tx2"/>
                </a:solidFill>
              </a:defRPr>
            </a:lvl2pPr>
            <a:lvl3pPr>
              <a:lnSpc>
                <a:spcPct val="100000"/>
              </a:lnSpc>
              <a:spcBef>
                <a:spcPts val="1200"/>
              </a:spcBef>
              <a:spcAft>
                <a:spcPts val="1200"/>
              </a:spcAft>
              <a:defRPr sz="2000">
                <a:solidFill>
                  <a:schemeClr val="tx2"/>
                </a:solidFill>
              </a:defRPr>
            </a:lvl3pPr>
            <a:lvl4pPr marL="1600200" indent="-228600">
              <a:lnSpc>
                <a:spcPct val="100000"/>
              </a:lnSpc>
              <a:spcBef>
                <a:spcPts val="1200"/>
              </a:spcBef>
              <a:spcAft>
                <a:spcPts val="1200"/>
              </a:spcAft>
              <a:buFont typeface="System Font Regular"/>
              <a:buChar char="−"/>
              <a:defRPr sz="2000">
                <a:solidFill>
                  <a:schemeClr val="tx2"/>
                </a:solidFill>
              </a:defRPr>
            </a:lvl4pPr>
            <a:lvl5pPr>
              <a:lnSpc>
                <a:spcPct val="100000"/>
              </a:lnSpc>
              <a:spcAft>
                <a:spcPts val="1200"/>
              </a:spcAft>
              <a:defRPr sz="180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pic>
        <p:nvPicPr>
          <p:cNvPr id="7" name="Picture 6">
            <a:extLst>
              <a:ext uri="{FF2B5EF4-FFF2-40B4-BE49-F238E27FC236}">
                <a16:creationId xmlns:a16="http://schemas.microsoft.com/office/drawing/2014/main" id="{59B8C021-E026-1FCB-A587-838AE60A3499}"/>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1028675" y="729050"/>
            <a:ext cx="468000" cy="468000"/>
          </a:xfrm>
          <a:prstGeom prst="rect">
            <a:avLst/>
          </a:prstGeom>
        </p:spPr>
      </p:pic>
      <p:pic>
        <p:nvPicPr>
          <p:cNvPr id="4" name="Picture 3" descr="A green circle with black background&#10;&#10;Description automatically generated">
            <a:extLst>
              <a:ext uri="{FF2B5EF4-FFF2-40B4-BE49-F238E27FC236}">
                <a16:creationId xmlns:a16="http://schemas.microsoft.com/office/drawing/2014/main" id="{94790FD0-1CE3-F75E-2200-30FF68D35B65}"/>
              </a:ext>
            </a:extLst>
          </p:cNvPr>
          <p:cNvPicPr>
            <a:picLocks noChangeAspect="1"/>
          </p:cNvPicPr>
          <p:nvPr userDrawn="1"/>
        </p:nvPicPr>
        <p:blipFill>
          <a:blip r:embed="rId4"/>
          <a:stretch>
            <a:fillRect/>
          </a:stretch>
        </p:blipFill>
        <p:spPr>
          <a:xfrm>
            <a:off x="11028675" y="728663"/>
            <a:ext cx="468000" cy="468000"/>
          </a:xfrm>
          <a:prstGeom prst="rect">
            <a:avLst/>
          </a:prstGeom>
        </p:spPr>
      </p:pic>
    </p:spTree>
    <p:extLst>
      <p:ext uri="{BB962C8B-B14F-4D97-AF65-F5344CB8AC3E}">
        <p14:creationId xmlns:p14="http://schemas.microsoft.com/office/powerpoint/2010/main" val="3401310749"/>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Quote 1.1">
    <p:bg>
      <p:bgPr>
        <a:solidFill>
          <a:schemeClr val="tx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171A533-F359-29C5-F2A8-CF1272505B7C}"/>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5" name="Group 4">
            <a:extLst>
              <a:ext uri="{FF2B5EF4-FFF2-40B4-BE49-F238E27FC236}">
                <a16:creationId xmlns:a16="http://schemas.microsoft.com/office/drawing/2014/main" id="{AE954BCE-7B12-7186-54FB-82C095B3D2A1}"/>
              </a:ext>
            </a:extLst>
          </p:cNvPr>
          <p:cNvGrpSpPr/>
          <p:nvPr userDrawn="1"/>
        </p:nvGrpSpPr>
        <p:grpSpPr>
          <a:xfrm>
            <a:off x="695326" y="728663"/>
            <a:ext cx="1397613" cy="1080000"/>
            <a:chOff x="695326" y="728663"/>
            <a:chExt cx="1397613" cy="1080000"/>
          </a:xfrm>
          <a:solidFill>
            <a:schemeClr val="accent2"/>
          </a:solidFill>
        </p:grpSpPr>
        <p:sp>
          <p:nvSpPr>
            <p:cNvPr id="20" name="Freeform 19">
              <a:extLst>
                <a:ext uri="{FF2B5EF4-FFF2-40B4-BE49-F238E27FC236}">
                  <a16:creationId xmlns:a16="http://schemas.microsoft.com/office/drawing/2014/main" id="{24D99D64-E6B8-7520-36CF-D2DBF5CC832E}"/>
                </a:ext>
              </a:extLst>
            </p:cNvPr>
            <p:cNvSpPr>
              <a:spLocks noChangeAspect="1"/>
            </p:cNvSpPr>
            <p:nvPr/>
          </p:nvSpPr>
          <p:spPr>
            <a:xfrm rot="10800000">
              <a:off x="1484643" y="728663"/>
              <a:ext cx="608296" cy="1080000"/>
            </a:xfrm>
            <a:custGeom>
              <a:avLst/>
              <a:gdLst>
                <a:gd name="connsiteX0" fmla="*/ 536448 w 536447"/>
                <a:gd name="connsiteY0" fmla="*/ 0 h 952436"/>
                <a:gd name="connsiteX1" fmla="*/ 536448 w 536447"/>
                <a:gd name="connsiteY1" fmla="*/ 536321 h 952436"/>
                <a:gd name="connsiteX2" fmla="*/ 335407 w 536447"/>
                <a:gd name="connsiteY2" fmla="*/ 901128 h 952436"/>
                <a:gd name="connsiteX3" fmla="*/ 140589 w 536447"/>
                <a:gd name="connsiteY3" fmla="*/ 952436 h 952436"/>
                <a:gd name="connsiteX4" fmla="*/ 140589 w 536447"/>
                <a:gd name="connsiteY4" fmla="*/ 727202 h 952436"/>
                <a:gd name="connsiteX5" fmla="*/ 139383 w 536447"/>
                <a:gd name="connsiteY5" fmla="*/ 727202 h 952436"/>
                <a:gd name="connsiteX6" fmla="*/ 234124 w 536447"/>
                <a:gd name="connsiteY6" fmla="*/ 699770 h 952436"/>
                <a:gd name="connsiteX7" fmla="*/ 311086 w 536447"/>
                <a:gd name="connsiteY7" fmla="*/ 536321 h 952436"/>
                <a:gd name="connsiteX8" fmla="*/ 0 w 536447"/>
                <a:gd name="connsiteY8" fmla="*/ 536321 h 952436"/>
                <a:gd name="connsiteX9" fmla="*/ 0 w 536447"/>
                <a:gd name="connsiteY9" fmla="*/ 0 h 952436"/>
                <a:gd name="connsiteX10" fmla="*/ 536448 w 536447"/>
                <a:gd name="connsiteY10" fmla="*/ 0 h 952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6447" h="952436">
                  <a:moveTo>
                    <a:pt x="536448" y="0"/>
                  </a:moveTo>
                  <a:lnTo>
                    <a:pt x="536448" y="536321"/>
                  </a:lnTo>
                  <a:cubicBezTo>
                    <a:pt x="536448" y="702120"/>
                    <a:pt x="465074" y="831659"/>
                    <a:pt x="335407" y="901128"/>
                  </a:cubicBezTo>
                  <a:cubicBezTo>
                    <a:pt x="242379" y="951040"/>
                    <a:pt x="150749" y="952436"/>
                    <a:pt x="140589" y="952436"/>
                  </a:cubicBezTo>
                  <a:lnTo>
                    <a:pt x="140589" y="727202"/>
                  </a:lnTo>
                  <a:lnTo>
                    <a:pt x="139383" y="727202"/>
                  </a:lnTo>
                  <a:cubicBezTo>
                    <a:pt x="139891" y="727202"/>
                    <a:pt x="189293" y="725805"/>
                    <a:pt x="234124" y="699770"/>
                  </a:cubicBezTo>
                  <a:cubicBezTo>
                    <a:pt x="303086" y="659638"/>
                    <a:pt x="311086" y="587311"/>
                    <a:pt x="311086" y="536321"/>
                  </a:cubicBezTo>
                  <a:lnTo>
                    <a:pt x="0" y="536321"/>
                  </a:lnTo>
                  <a:lnTo>
                    <a:pt x="0" y="0"/>
                  </a:lnTo>
                  <a:lnTo>
                    <a:pt x="536448" y="0"/>
                  </a:lnTo>
                  <a:close/>
                </a:path>
              </a:pathLst>
            </a:custGeom>
            <a:grpFill/>
            <a:ln w="6350" cap="flat">
              <a:noFill/>
              <a:prstDash val="solid"/>
              <a:miter/>
            </a:ln>
          </p:spPr>
          <p:txBody>
            <a:bodyPr rtlCol="0" anchor="ctr"/>
            <a:lstStyle/>
            <a:p>
              <a:endParaRPr lang="en-AU"/>
            </a:p>
          </p:txBody>
        </p:sp>
        <p:sp>
          <p:nvSpPr>
            <p:cNvPr id="21" name="Freeform 20">
              <a:extLst>
                <a:ext uri="{FF2B5EF4-FFF2-40B4-BE49-F238E27FC236}">
                  <a16:creationId xmlns:a16="http://schemas.microsoft.com/office/drawing/2014/main" id="{BFE4BE6D-550D-59D6-D5AC-8868C9E8A44F}"/>
                </a:ext>
              </a:extLst>
            </p:cNvPr>
            <p:cNvSpPr>
              <a:spLocks noChangeAspect="1"/>
            </p:cNvSpPr>
            <p:nvPr/>
          </p:nvSpPr>
          <p:spPr>
            <a:xfrm rot="10800000">
              <a:off x="695326" y="728663"/>
              <a:ext cx="608296" cy="1080000"/>
            </a:xfrm>
            <a:custGeom>
              <a:avLst/>
              <a:gdLst>
                <a:gd name="connsiteX0" fmla="*/ 536448 w 536447"/>
                <a:gd name="connsiteY0" fmla="*/ 0 h 952436"/>
                <a:gd name="connsiteX1" fmla="*/ 536448 w 536447"/>
                <a:gd name="connsiteY1" fmla="*/ 536321 h 952436"/>
                <a:gd name="connsiteX2" fmla="*/ 335407 w 536447"/>
                <a:gd name="connsiteY2" fmla="*/ 901128 h 952436"/>
                <a:gd name="connsiteX3" fmla="*/ 140589 w 536447"/>
                <a:gd name="connsiteY3" fmla="*/ 952436 h 952436"/>
                <a:gd name="connsiteX4" fmla="*/ 140589 w 536447"/>
                <a:gd name="connsiteY4" fmla="*/ 727202 h 952436"/>
                <a:gd name="connsiteX5" fmla="*/ 139383 w 536447"/>
                <a:gd name="connsiteY5" fmla="*/ 727202 h 952436"/>
                <a:gd name="connsiteX6" fmla="*/ 234124 w 536447"/>
                <a:gd name="connsiteY6" fmla="*/ 699770 h 952436"/>
                <a:gd name="connsiteX7" fmla="*/ 311086 w 536447"/>
                <a:gd name="connsiteY7" fmla="*/ 536321 h 952436"/>
                <a:gd name="connsiteX8" fmla="*/ 0 w 536447"/>
                <a:gd name="connsiteY8" fmla="*/ 536321 h 952436"/>
                <a:gd name="connsiteX9" fmla="*/ 0 w 536447"/>
                <a:gd name="connsiteY9" fmla="*/ 0 h 952436"/>
                <a:gd name="connsiteX10" fmla="*/ 536448 w 536447"/>
                <a:gd name="connsiteY10" fmla="*/ 0 h 952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6447" h="952436">
                  <a:moveTo>
                    <a:pt x="536448" y="0"/>
                  </a:moveTo>
                  <a:lnTo>
                    <a:pt x="536448" y="536321"/>
                  </a:lnTo>
                  <a:cubicBezTo>
                    <a:pt x="536448" y="702120"/>
                    <a:pt x="465074" y="831659"/>
                    <a:pt x="335407" y="901128"/>
                  </a:cubicBezTo>
                  <a:cubicBezTo>
                    <a:pt x="242379" y="951040"/>
                    <a:pt x="150749" y="952436"/>
                    <a:pt x="140589" y="952436"/>
                  </a:cubicBezTo>
                  <a:lnTo>
                    <a:pt x="140589" y="727202"/>
                  </a:lnTo>
                  <a:lnTo>
                    <a:pt x="139383" y="727202"/>
                  </a:lnTo>
                  <a:cubicBezTo>
                    <a:pt x="139891" y="727202"/>
                    <a:pt x="189293" y="725805"/>
                    <a:pt x="234124" y="699770"/>
                  </a:cubicBezTo>
                  <a:cubicBezTo>
                    <a:pt x="303085" y="659638"/>
                    <a:pt x="311086" y="587311"/>
                    <a:pt x="311086" y="536321"/>
                  </a:cubicBezTo>
                  <a:lnTo>
                    <a:pt x="0" y="536321"/>
                  </a:lnTo>
                  <a:lnTo>
                    <a:pt x="0" y="0"/>
                  </a:lnTo>
                  <a:lnTo>
                    <a:pt x="536448" y="0"/>
                  </a:lnTo>
                  <a:close/>
                </a:path>
              </a:pathLst>
            </a:custGeom>
            <a:grpFill/>
            <a:ln w="6350" cap="flat">
              <a:noFill/>
              <a:prstDash val="solid"/>
              <a:miter/>
            </a:ln>
          </p:spPr>
          <p:txBody>
            <a:bodyPr rtlCol="0" anchor="ctr"/>
            <a:lstStyle/>
            <a:p>
              <a:endParaRPr lang="en-AU"/>
            </a:p>
          </p:txBody>
        </p:sp>
      </p:grpSp>
      <p:sp>
        <p:nvSpPr>
          <p:cNvPr id="28" name="Text Placeholder 27">
            <a:extLst>
              <a:ext uri="{FF2B5EF4-FFF2-40B4-BE49-F238E27FC236}">
                <a16:creationId xmlns:a16="http://schemas.microsoft.com/office/drawing/2014/main" id="{EC4A5B03-3ACC-F5EF-2FF8-99BF138E6343}"/>
              </a:ext>
            </a:extLst>
          </p:cNvPr>
          <p:cNvSpPr>
            <a:spLocks noGrp="1"/>
          </p:cNvSpPr>
          <p:nvPr userDrawn="1">
            <p:ph type="body" sz="quarter" idx="11" hasCustomPrompt="1"/>
          </p:nvPr>
        </p:nvSpPr>
        <p:spPr>
          <a:xfrm>
            <a:off x="695325" y="2529001"/>
            <a:ext cx="8640000" cy="2880000"/>
          </a:xfrm>
          <a:prstGeom prst="rect">
            <a:avLst/>
          </a:prstGeom>
        </p:spPr>
        <p:txBody>
          <a:bodyPr lIns="0" tIns="0" rIns="0" bIns="0" anchor="ctr"/>
          <a:lstStyle>
            <a:lvl1pPr marL="0" indent="0">
              <a:lnSpc>
                <a:spcPct val="80000"/>
              </a:lnSpc>
              <a:spcBef>
                <a:spcPts val="1200"/>
              </a:spcBef>
              <a:spcAft>
                <a:spcPts val="1200"/>
              </a:spcAft>
              <a:buNone/>
              <a:defRPr sz="3600" b="1">
                <a:solidFill>
                  <a:schemeClr val="bg1"/>
                </a:solidFill>
                <a:latin typeface="+mj-lt"/>
              </a:defRPr>
            </a:lvl1pPr>
            <a:lvl2pPr marL="0" indent="0">
              <a:lnSpc>
                <a:spcPct val="80000"/>
              </a:lnSpc>
              <a:spcBef>
                <a:spcPts val="1200"/>
              </a:spcBef>
              <a:spcAft>
                <a:spcPts val="1200"/>
              </a:spcAft>
              <a:buNone/>
              <a:defRPr sz="20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quote text</a:t>
            </a:r>
          </a:p>
          <a:p>
            <a:pPr lvl="1"/>
            <a:r>
              <a:rPr lang="en-GB" dirty="0"/>
              <a:t>Caption</a:t>
            </a:r>
          </a:p>
        </p:txBody>
      </p:sp>
      <p:sp>
        <p:nvSpPr>
          <p:cNvPr id="10" name="Footer Placeholder 3">
            <a:extLst>
              <a:ext uri="{FF2B5EF4-FFF2-40B4-BE49-F238E27FC236}">
                <a16:creationId xmlns:a16="http://schemas.microsoft.com/office/drawing/2014/main" id="{87B60B8D-5681-2AD2-2CB9-285E8FC90557}"/>
              </a:ext>
            </a:extLst>
          </p:cNvPr>
          <p:cNvSpPr txBox="1">
            <a:spLocks/>
          </p:cNvSpPr>
          <p:nvPr userDrawn="1"/>
        </p:nvSpPr>
        <p:spPr>
          <a:xfrm>
            <a:off x="7896675" y="6129338"/>
            <a:ext cx="3600000" cy="728662"/>
          </a:xfrm>
          <a:prstGeom prst="rect">
            <a:avLst/>
          </a:prstGeom>
        </p:spPr>
        <p:txBody>
          <a:bodyPr vert="horz" lIns="0" tIns="0" rIns="0" bIns="0" rtlCol="0" anchor="ctr"/>
          <a:lstStyle>
            <a:defPPr>
              <a:defRPr lang="en-US"/>
            </a:defPPr>
            <a:lvl1pPr marL="0" algn="r" defTabSz="914400" rtl="0" eaLnBrk="1" latinLnBrk="0" hangingPunct="1">
              <a:defRPr sz="10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100">
                <a:solidFill>
                  <a:schemeClr val="bg1"/>
                </a:solidFill>
              </a:rPr>
              <a:t>FORTESCUE</a:t>
            </a:r>
            <a:r>
              <a:rPr lang="en-AU" sz="1100" kern="1200">
                <a:solidFill>
                  <a:schemeClr val="bg1"/>
                </a:solidFill>
                <a:effectLst/>
                <a:latin typeface="+mn-lt"/>
                <a:ea typeface="+mn-ea"/>
                <a:cs typeface="+mn-cs"/>
              </a:rPr>
              <a:t> </a:t>
            </a:r>
            <a:r>
              <a:rPr lang="en-US" sz="1100">
                <a:solidFill>
                  <a:schemeClr val="bg1"/>
                </a:solidFill>
              </a:rPr>
              <a:t>|</a:t>
            </a:r>
            <a:r>
              <a:rPr lang="en-AU" sz="1100" kern="1200">
                <a:solidFill>
                  <a:schemeClr val="bg1"/>
                </a:solidFill>
                <a:effectLst/>
                <a:latin typeface="+mn-lt"/>
                <a:ea typeface="+mn-ea"/>
                <a:cs typeface="+mn-cs"/>
              </a:rPr>
              <a:t> </a:t>
            </a:r>
            <a:fld id="{5F8B1100-BE29-48E9-83FF-7ABA88FA7A4E}" type="slidenum">
              <a:rPr lang="en-US" sz="1100" b="1" smtClean="0">
                <a:solidFill>
                  <a:schemeClr val="bg1"/>
                </a:solidFill>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AU" sz="1200" b="1">
              <a:solidFill>
                <a:schemeClr val="bg1"/>
              </a:solidFill>
            </a:endParaRPr>
          </a:p>
        </p:txBody>
      </p:sp>
      <p:pic>
        <p:nvPicPr>
          <p:cNvPr id="2" name="Picture 1" descr="A green circle with black background&#10;&#10;Description automatically generated">
            <a:extLst>
              <a:ext uri="{FF2B5EF4-FFF2-40B4-BE49-F238E27FC236}">
                <a16:creationId xmlns:a16="http://schemas.microsoft.com/office/drawing/2014/main" id="{0ED0F23D-2A54-B513-C0BF-8B053B6C3362}"/>
              </a:ext>
            </a:extLst>
          </p:cNvPr>
          <p:cNvPicPr>
            <a:picLocks noChangeAspect="1"/>
          </p:cNvPicPr>
          <p:nvPr userDrawn="1"/>
        </p:nvPicPr>
        <p:blipFill>
          <a:blip r:embed="rId2"/>
          <a:stretch>
            <a:fillRect/>
          </a:stretch>
        </p:blipFill>
        <p:spPr>
          <a:xfrm>
            <a:off x="11028675" y="728663"/>
            <a:ext cx="468000" cy="468000"/>
          </a:xfrm>
          <a:prstGeom prst="rect">
            <a:avLst/>
          </a:prstGeom>
        </p:spPr>
      </p:pic>
    </p:spTree>
    <p:extLst>
      <p:ext uri="{BB962C8B-B14F-4D97-AF65-F5344CB8AC3E}">
        <p14:creationId xmlns:p14="http://schemas.microsoft.com/office/powerpoint/2010/main" val="3908116125"/>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1_Quote 1.1">
    <p:bg>
      <p:bgPr>
        <a:solidFill>
          <a:schemeClr val="tx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171A533-F359-29C5-F2A8-CF1272505B7C}"/>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5" name="Group 4">
            <a:extLst>
              <a:ext uri="{FF2B5EF4-FFF2-40B4-BE49-F238E27FC236}">
                <a16:creationId xmlns:a16="http://schemas.microsoft.com/office/drawing/2014/main" id="{AE954BCE-7B12-7186-54FB-82C095B3D2A1}"/>
              </a:ext>
            </a:extLst>
          </p:cNvPr>
          <p:cNvGrpSpPr/>
          <p:nvPr userDrawn="1"/>
        </p:nvGrpSpPr>
        <p:grpSpPr>
          <a:xfrm>
            <a:off x="695326" y="728663"/>
            <a:ext cx="1397613" cy="1080000"/>
            <a:chOff x="695326" y="728663"/>
            <a:chExt cx="1397613" cy="1080000"/>
          </a:xfrm>
          <a:solidFill>
            <a:schemeClr val="accent4"/>
          </a:solidFill>
        </p:grpSpPr>
        <p:sp>
          <p:nvSpPr>
            <p:cNvPr id="20" name="Freeform 19">
              <a:extLst>
                <a:ext uri="{FF2B5EF4-FFF2-40B4-BE49-F238E27FC236}">
                  <a16:creationId xmlns:a16="http://schemas.microsoft.com/office/drawing/2014/main" id="{24D99D64-E6B8-7520-36CF-D2DBF5CC832E}"/>
                </a:ext>
              </a:extLst>
            </p:cNvPr>
            <p:cNvSpPr>
              <a:spLocks noChangeAspect="1"/>
            </p:cNvSpPr>
            <p:nvPr/>
          </p:nvSpPr>
          <p:spPr>
            <a:xfrm rot="10800000">
              <a:off x="1484643" y="728663"/>
              <a:ext cx="608296" cy="1080000"/>
            </a:xfrm>
            <a:custGeom>
              <a:avLst/>
              <a:gdLst>
                <a:gd name="connsiteX0" fmla="*/ 536448 w 536447"/>
                <a:gd name="connsiteY0" fmla="*/ 0 h 952436"/>
                <a:gd name="connsiteX1" fmla="*/ 536448 w 536447"/>
                <a:gd name="connsiteY1" fmla="*/ 536321 h 952436"/>
                <a:gd name="connsiteX2" fmla="*/ 335407 w 536447"/>
                <a:gd name="connsiteY2" fmla="*/ 901128 h 952436"/>
                <a:gd name="connsiteX3" fmla="*/ 140589 w 536447"/>
                <a:gd name="connsiteY3" fmla="*/ 952436 h 952436"/>
                <a:gd name="connsiteX4" fmla="*/ 140589 w 536447"/>
                <a:gd name="connsiteY4" fmla="*/ 727202 h 952436"/>
                <a:gd name="connsiteX5" fmla="*/ 139383 w 536447"/>
                <a:gd name="connsiteY5" fmla="*/ 727202 h 952436"/>
                <a:gd name="connsiteX6" fmla="*/ 234124 w 536447"/>
                <a:gd name="connsiteY6" fmla="*/ 699770 h 952436"/>
                <a:gd name="connsiteX7" fmla="*/ 311086 w 536447"/>
                <a:gd name="connsiteY7" fmla="*/ 536321 h 952436"/>
                <a:gd name="connsiteX8" fmla="*/ 0 w 536447"/>
                <a:gd name="connsiteY8" fmla="*/ 536321 h 952436"/>
                <a:gd name="connsiteX9" fmla="*/ 0 w 536447"/>
                <a:gd name="connsiteY9" fmla="*/ 0 h 952436"/>
                <a:gd name="connsiteX10" fmla="*/ 536448 w 536447"/>
                <a:gd name="connsiteY10" fmla="*/ 0 h 952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6447" h="952436">
                  <a:moveTo>
                    <a:pt x="536448" y="0"/>
                  </a:moveTo>
                  <a:lnTo>
                    <a:pt x="536448" y="536321"/>
                  </a:lnTo>
                  <a:cubicBezTo>
                    <a:pt x="536448" y="702120"/>
                    <a:pt x="465074" y="831659"/>
                    <a:pt x="335407" y="901128"/>
                  </a:cubicBezTo>
                  <a:cubicBezTo>
                    <a:pt x="242379" y="951040"/>
                    <a:pt x="150749" y="952436"/>
                    <a:pt x="140589" y="952436"/>
                  </a:cubicBezTo>
                  <a:lnTo>
                    <a:pt x="140589" y="727202"/>
                  </a:lnTo>
                  <a:lnTo>
                    <a:pt x="139383" y="727202"/>
                  </a:lnTo>
                  <a:cubicBezTo>
                    <a:pt x="139891" y="727202"/>
                    <a:pt x="189293" y="725805"/>
                    <a:pt x="234124" y="699770"/>
                  </a:cubicBezTo>
                  <a:cubicBezTo>
                    <a:pt x="303086" y="659638"/>
                    <a:pt x="311086" y="587311"/>
                    <a:pt x="311086" y="536321"/>
                  </a:cubicBezTo>
                  <a:lnTo>
                    <a:pt x="0" y="536321"/>
                  </a:lnTo>
                  <a:lnTo>
                    <a:pt x="0" y="0"/>
                  </a:lnTo>
                  <a:lnTo>
                    <a:pt x="536448" y="0"/>
                  </a:lnTo>
                  <a:close/>
                </a:path>
              </a:pathLst>
            </a:custGeom>
            <a:grpFill/>
            <a:ln w="6350" cap="flat">
              <a:noFill/>
              <a:prstDash val="solid"/>
              <a:miter/>
            </a:ln>
          </p:spPr>
          <p:txBody>
            <a:bodyPr rtlCol="0" anchor="ctr"/>
            <a:lstStyle/>
            <a:p>
              <a:endParaRPr lang="en-AU"/>
            </a:p>
          </p:txBody>
        </p:sp>
        <p:sp>
          <p:nvSpPr>
            <p:cNvPr id="21" name="Freeform 20">
              <a:extLst>
                <a:ext uri="{FF2B5EF4-FFF2-40B4-BE49-F238E27FC236}">
                  <a16:creationId xmlns:a16="http://schemas.microsoft.com/office/drawing/2014/main" id="{BFE4BE6D-550D-59D6-D5AC-8868C9E8A44F}"/>
                </a:ext>
              </a:extLst>
            </p:cNvPr>
            <p:cNvSpPr>
              <a:spLocks noChangeAspect="1"/>
            </p:cNvSpPr>
            <p:nvPr/>
          </p:nvSpPr>
          <p:spPr>
            <a:xfrm rot="10800000">
              <a:off x="695326" y="728663"/>
              <a:ext cx="608296" cy="1080000"/>
            </a:xfrm>
            <a:custGeom>
              <a:avLst/>
              <a:gdLst>
                <a:gd name="connsiteX0" fmla="*/ 536448 w 536447"/>
                <a:gd name="connsiteY0" fmla="*/ 0 h 952436"/>
                <a:gd name="connsiteX1" fmla="*/ 536448 w 536447"/>
                <a:gd name="connsiteY1" fmla="*/ 536321 h 952436"/>
                <a:gd name="connsiteX2" fmla="*/ 335407 w 536447"/>
                <a:gd name="connsiteY2" fmla="*/ 901128 h 952436"/>
                <a:gd name="connsiteX3" fmla="*/ 140589 w 536447"/>
                <a:gd name="connsiteY3" fmla="*/ 952436 h 952436"/>
                <a:gd name="connsiteX4" fmla="*/ 140589 w 536447"/>
                <a:gd name="connsiteY4" fmla="*/ 727202 h 952436"/>
                <a:gd name="connsiteX5" fmla="*/ 139383 w 536447"/>
                <a:gd name="connsiteY5" fmla="*/ 727202 h 952436"/>
                <a:gd name="connsiteX6" fmla="*/ 234124 w 536447"/>
                <a:gd name="connsiteY6" fmla="*/ 699770 h 952436"/>
                <a:gd name="connsiteX7" fmla="*/ 311086 w 536447"/>
                <a:gd name="connsiteY7" fmla="*/ 536321 h 952436"/>
                <a:gd name="connsiteX8" fmla="*/ 0 w 536447"/>
                <a:gd name="connsiteY8" fmla="*/ 536321 h 952436"/>
                <a:gd name="connsiteX9" fmla="*/ 0 w 536447"/>
                <a:gd name="connsiteY9" fmla="*/ 0 h 952436"/>
                <a:gd name="connsiteX10" fmla="*/ 536448 w 536447"/>
                <a:gd name="connsiteY10" fmla="*/ 0 h 952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6447" h="952436">
                  <a:moveTo>
                    <a:pt x="536448" y="0"/>
                  </a:moveTo>
                  <a:lnTo>
                    <a:pt x="536448" y="536321"/>
                  </a:lnTo>
                  <a:cubicBezTo>
                    <a:pt x="536448" y="702120"/>
                    <a:pt x="465074" y="831659"/>
                    <a:pt x="335407" y="901128"/>
                  </a:cubicBezTo>
                  <a:cubicBezTo>
                    <a:pt x="242379" y="951040"/>
                    <a:pt x="150749" y="952436"/>
                    <a:pt x="140589" y="952436"/>
                  </a:cubicBezTo>
                  <a:lnTo>
                    <a:pt x="140589" y="727202"/>
                  </a:lnTo>
                  <a:lnTo>
                    <a:pt x="139383" y="727202"/>
                  </a:lnTo>
                  <a:cubicBezTo>
                    <a:pt x="139891" y="727202"/>
                    <a:pt x="189293" y="725805"/>
                    <a:pt x="234124" y="699770"/>
                  </a:cubicBezTo>
                  <a:cubicBezTo>
                    <a:pt x="303085" y="659638"/>
                    <a:pt x="311086" y="587311"/>
                    <a:pt x="311086" y="536321"/>
                  </a:cubicBezTo>
                  <a:lnTo>
                    <a:pt x="0" y="536321"/>
                  </a:lnTo>
                  <a:lnTo>
                    <a:pt x="0" y="0"/>
                  </a:lnTo>
                  <a:lnTo>
                    <a:pt x="536448" y="0"/>
                  </a:lnTo>
                  <a:close/>
                </a:path>
              </a:pathLst>
            </a:custGeom>
            <a:grpFill/>
            <a:ln w="6350" cap="flat">
              <a:noFill/>
              <a:prstDash val="solid"/>
              <a:miter/>
            </a:ln>
          </p:spPr>
          <p:txBody>
            <a:bodyPr rtlCol="0" anchor="ctr"/>
            <a:lstStyle/>
            <a:p>
              <a:endParaRPr lang="en-AU"/>
            </a:p>
          </p:txBody>
        </p:sp>
      </p:grpSp>
      <p:sp>
        <p:nvSpPr>
          <p:cNvPr id="28" name="Text Placeholder 27">
            <a:extLst>
              <a:ext uri="{FF2B5EF4-FFF2-40B4-BE49-F238E27FC236}">
                <a16:creationId xmlns:a16="http://schemas.microsoft.com/office/drawing/2014/main" id="{EC4A5B03-3ACC-F5EF-2FF8-99BF138E6343}"/>
              </a:ext>
            </a:extLst>
          </p:cNvPr>
          <p:cNvSpPr>
            <a:spLocks noGrp="1"/>
          </p:cNvSpPr>
          <p:nvPr userDrawn="1">
            <p:ph type="body" sz="quarter" idx="11" hasCustomPrompt="1"/>
          </p:nvPr>
        </p:nvSpPr>
        <p:spPr>
          <a:xfrm>
            <a:off x="695325" y="2529001"/>
            <a:ext cx="8640000" cy="2880000"/>
          </a:xfrm>
          <a:prstGeom prst="rect">
            <a:avLst/>
          </a:prstGeom>
        </p:spPr>
        <p:txBody>
          <a:bodyPr lIns="0" tIns="0" rIns="0" bIns="0" anchor="ctr"/>
          <a:lstStyle>
            <a:lvl1pPr marL="0" indent="0">
              <a:lnSpc>
                <a:spcPct val="80000"/>
              </a:lnSpc>
              <a:spcBef>
                <a:spcPts val="1200"/>
              </a:spcBef>
              <a:spcAft>
                <a:spcPts val="1200"/>
              </a:spcAft>
              <a:buNone/>
              <a:defRPr sz="3600" b="1">
                <a:solidFill>
                  <a:schemeClr val="bg1"/>
                </a:solidFill>
                <a:latin typeface="+mj-lt"/>
              </a:defRPr>
            </a:lvl1pPr>
            <a:lvl2pPr marL="0" indent="0">
              <a:lnSpc>
                <a:spcPct val="80000"/>
              </a:lnSpc>
              <a:spcBef>
                <a:spcPts val="1200"/>
              </a:spcBef>
              <a:spcAft>
                <a:spcPts val="1200"/>
              </a:spcAft>
              <a:buNone/>
              <a:defRPr sz="20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quote text</a:t>
            </a:r>
          </a:p>
          <a:p>
            <a:pPr lvl="1"/>
            <a:r>
              <a:rPr lang="en-GB" dirty="0"/>
              <a:t>Caption</a:t>
            </a:r>
          </a:p>
        </p:txBody>
      </p:sp>
      <p:sp>
        <p:nvSpPr>
          <p:cNvPr id="10" name="Footer Placeholder 3">
            <a:extLst>
              <a:ext uri="{FF2B5EF4-FFF2-40B4-BE49-F238E27FC236}">
                <a16:creationId xmlns:a16="http://schemas.microsoft.com/office/drawing/2014/main" id="{87B60B8D-5681-2AD2-2CB9-285E8FC90557}"/>
              </a:ext>
            </a:extLst>
          </p:cNvPr>
          <p:cNvSpPr txBox="1">
            <a:spLocks/>
          </p:cNvSpPr>
          <p:nvPr userDrawn="1"/>
        </p:nvSpPr>
        <p:spPr>
          <a:xfrm>
            <a:off x="7896675" y="6129338"/>
            <a:ext cx="3600000" cy="728662"/>
          </a:xfrm>
          <a:prstGeom prst="rect">
            <a:avLst/>
          </a:prstGeom>
        </p:spPr>
        <p:txBody>
          <a:bodyPr vert="horz" lIns="0" tIns="0" rIns="0" bIns="0" rtlCol="0" anchor="ctr"/>
          <a:lstStyle>
            <a:defPPr>
              <a:defRPr lang="en-US"/>
            </a:defPPr>
            <a:lvl1pPr marL="0" algn="r" defTabSz="914400" rtl="0" eaLnBrk="1" latinLnBrk="0" hangingPunct="1">
              <a:defRPr sz="10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100">
                <a:solidFill>
                  <a:schemeClr val="bg1"/>
                </a:solidFill>
              </a:rPr>
              <a:t>FORTESCUE</a:t>
            </a:r>
            <a:r>
              <a:rPr lang="en-AU" sz="1100" kern="1200">
                <a:solidFill>
                  <a:schemeClr val="bg1"/>
                </a:solidFill>
                <a:effectLst/>
                <a:latin typeface="+mn-lt"/>
                <a:ea typeface="+mn-ea"/>
                <a:cs typeface="+mn-cs"/>
              </a:rPr>
              <a:t> </a:t>
            </a:r>
            <a:r>
              <a:rPr lang="en-US" sz="1100">
                <a:solidFill>
                  <a:schemeClr val="bg1"/>
                </a:solidFill>
              </a:rPr>
              <a:t>|</a:t>
            </a:r>
            <a:r>
              <a:rPr lang="en-AU" sz="1100" kern="1200">
                <a:solidFill>
                  <a:schemeClr val="bg1"/>
                </a:solidFill>
                <a:effectLst/>
                <a:latin typeface="+mn-lt"/>
                <a:ea typeface="+mn-ea"/>
                <a:cs typeface="+mn-cs"/>
              </a:rPr>
              <a:t> </a:t>
            </a:r>
            <a:fld id="{5F8B1100-BE29-48E9-83FF-7ABA88FA7A4E}" type="slidenum">
              <a:rPr lang="en-US" sz="1100" b="1" smtClean="0">
                <a:solidFill>
                  <a:schemeClr val="bg1"/>
                </a:solidFill>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AU" sz="1200" b="1">
              <a:solidFill>
                <a:schemeClr val="bg1"/>
              </a:solidFill>
            </a:endParaRPr>
          </a:p>
        </p:txBody>
      </p:sp>
      <p:pic>
        <p:nvPicPr>
          <p:cNvPr id="2" name="Picture 1" descr="A green circle with black background&#10;&#10;Description automatically generated">
            <a:extLst>
              <a:ext uri="{FF2B5EF4-FFF2-40B4-BE49-F238E27FC236}">
                <a16:creationId xmlns:a16="http://schemas.microsoft.com/office/drawing/2014/main" id="{8C1C9ED3-054A-3C21-7550-7C9FDC6475E0}"/>
              </a:ext>
            </a:extLst>
          </p:cNvPr>
          <p:cNvPicPr>
            <a:picLocks noChangeAspect="1"/>
          </p:cNvPicPr>
          <p:nvPr userDrawn="1"/>
        </p:nvPicPr>
        <p:blipFill>
          <a:blip r:embed="rId2"/>
          <a:stretch>
            <a:fillRect/>
          </a:stretch>
        </p:blipFill>
        <p:spPr>
          <a:xfrm>
            <a:off x="11028675" y="728663"/>
            <a:ext cx="468000" cy="468000"/>
          </a:xfrm>
          <a:prstGeom prst="rect">
            <a:avLst/>
          </a:prstGeom>
        </p:spPr>
      </p:pic>
    </p:spTree>
    <p:extLst>
      <p:ext uri="{BB962C8B-B14F-4D97-AF65-F5344CB8AC3E}">
        <p14:creationId xmlns:p14="http://schemas.microsoft.com/office/powerpoint/2010/main" val="4094088963"/>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Quote 2.1">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8DD0A14-328C-C048-1372-47B1E674E740}"/>
              </a:ext>
            </a:extLst>
          </p:cNvPr>
          <p:cNvGrpSpPr/>
          <p:nvPr userDrawn="1"/>
        </p:nvGrpSpPr>
        <p:grpSpPr>
          <a:xfrm>
            <a:off x="6348001" y="728663"/>
            <a:ext cx="1397613" cy="1080000"/>
            <a:chOff x="6348001" y="728663"/>
            <a:chExt cx="1397613" cy="1080000"/>
          </a:xfrm>
          <a:solidFill>
            <a:schemeClr val="accent2"/>
          </a:solidFill>
        </p:grpSpPr>
        <p:sp>
          <p:nvSpPr>
            <p:cNvPr id="20" name="Freeform 19">
              <a:extLst>
                <a:ext uri="{FF2B5EF4-FFF2-40B4-BE49-F238E27FC236}">
                  <a16:creationId xmlns:a16="http://schemas.microsoft.com/office/drawing/2014/main" id="{24D99D64-E6B8-7520-36CF-D2DBF5CC832E}"/>
                </a:ext>
              </a:extLst>
            </p:cNvPr>
            <p:cNvSpPr>
              <a:spLocks noChangeAspect="1"/>
            </p:cNvSpPr>
            <p:nvPr/>
          </p:nvSpPr>
          <p:spPr>
            <a:xfrm rot="10800000">
              <a:off x="7137318" y="728663"/>
              <a:ext cx="608296" cy="1080000"/>
            </a:xfrm>
            <a:custGeom>
              <a:avLst/>
              <a:gdLst>
                <a:gd name="connsiteX0" fmla="*/ 536448 w 536447"/>
                <a:gd name="connsiteY0" fmla="*/ 0 h 952436"/>
                <a:gd name="connsiteX1" fmla="*/ 536448 w 536447"/>
                <a:gd name="connsiteY1" fmla="*/ 536321 h 952436"/>
                <a:gd name="connsiteX2" fmla="*/ 335407 w 536447"/>
                <a:gd name="connsiteY2" fmla="*/ 901128 h 952436"/>
                <a:gd name="connsiteX3" fmla="*/ 140589 w 536447"/>
                <a:gd name="connsiteY3" fmla="*/ 952436 h 952436"/>
                <a:gd name="connsiteX4" fmla="*/ 140589 w 536447"/>
                <a:gd name="connsiteY4" fmla="*/ 727202 h 952436"/>
                <a:gd name="connsiteX5" fmla="*/ 139383 w 536447"/>
                <a:gd name="connsiteY5" fmla="*/ 727202 h 952436"/>
                <a:gd name="connsiteX6" fmla="*/ 234124 w 536447"/>
                <a:gd name="connsiteY6" fmla="*/ 699770 h 952436"/>
                <a:gd name="connsiteX7" fmla="*/ 311086 w 536447"/>
                <a:gd name="connsiteY7" fmla="*/ 536321 h 952436"/>
                <a:gd name="connsiteX8" fmla="*/ 0 w 536447"/>
                <a:gd name="connsiteY8" fmla="*/ 536321 h 952436"/>
                <a:gd name="connsiteX9" fmla="*/ 0 w 536447"/>
                <a:gd name="connsiteY9" fmla="*/ 0 h 952436"/>
                <a:gd name="connsiteX10" fmla="*/ 536448 w 536447"/>
                <a:gd name="connsiteY10" fmla="*/ 0 h 952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6447" h="952436">
                  <a:moveTo>
                    <a:pt x="536448" y="0"/>
                  </a:moveTo>
                  <a:lnTo>
                    <a:pt x="536448" y="536321"/>
                  </a:lnTo>
                  <a:cubicBezTo>
                    <a:pt x="536448" y="702120"/>
                    <a:pt x="465074" y="831659"/>
                    <a:pt x="335407" y="901128"/>
                  </a:cubicBezTo>
                  <a:cubicBezTo>
                    <a:pt x="242379" y="951040"/>
                    <a:pt x="150749" y="952436"/>
                    <a:pt x="140589" y="952436"/>
                  </a:cubicBezTo>
                  <a:lnTo>
                    <a:pt x="140589" y="727202"/>
                  </a:lnTo>
                  <a:lnTo>
                    <a:pt x="139383" y="727202"/>
                  </a:lnTo>
                  <a:cubicBezTo>
                    <a:pt x="139891" y="727202"/>
                    <a:pt x="189293" y="725805"/>
                    <a:pt x="234124" y="699770"/>
                  </a:cubicBezTo>
                  <a:cubicBezTo>
                    <a:pt x="303086" y="659638"/>
                    <a:pt x="311086" y="587311"/>
                    <a:pt x="311086" y="536321"/>
                  </a:cubicBezTo>
                  <a:lnTo>
                    <a:pt x="0" y="536321"/>
                  </a:lnTo>
                  <a:lnTo>
                    <a:pt x="0" y="0"/>
                  </a:lnTo>
                  <a:lnTo>
                    <a:pt x="536448" y="0"/>
                  </a:lnTo>
                  <a:close/>
                </a:path>
              </a:pathLst>
            </a:custGeom>
            <a:grpFill/>
            <a:ln w="6350" cap="flat">
              <a:noFill/>
              <a:prstDash val="solid"/>
              <a:miter/>
            </a:ln>
          </p:spPr>
          <p:txBody>
            <a:bodyPr rtlCol="0" anchor="ctr"/>
            <a:lstStyle/>
            <a:p>
              <a:endParaRPr lang="en-AU"/>
            </a:p>
          </p:txBody>
        </p:sp>
        <p:sp>
          <p:nvSpPr>
            <p:cNvPr id="21" name="Freeform 20">
              <a:extLst>
                <a:ext uri="{FF2B5EF4-FFF2-40B4-BE49-F238E27FC236}">
                  <a16:creationId xmlns:a16="http://schemas.microsoft.com/office/drawing/2014/main" id="{BFE4BE6D-550D-59D6-D5AC-8868C9E8A44F}"/>
                </a:ext>
              </a:extLst>
            </p:cNvPr>
            <p:cNvSpPr>
              <a:spLocks noChangeAspect="1"/>
            </p:cNvSpPr>
            <p:nvPr/>
          </p:nvSpPr>
          <p:spPr>
            <a:xfrm rot="10800000">
              <a:off x="6348001" y="728663"/>
              <a:ext cx="608296" cy="1080000"/>
            </a:xfrm>
            <a:custGeom>
              <a:avLst/>
              <a:gdLst>
                <a:gd name="connsiteX0" fmla="*/ 536448 w 536447"/>
                <a:gd name="connsiteY0" fmla="*/ 0 h 952436"/>
                <a:gd name="connsiteX1" fmla="*/ 536448 w 536447"/>
                <a:gd name="connsiteY1" fmla="*/ 536321 h 952436"/>
                <a:gd name="connsiteX2" fmla="*/ 335407 w 536447"/>
                <a:gd name="connsiteY2" fmla="*/ 901128 h 952436"/>
                <a:gd name="connsiteX3" fmla="*/ 140589 w 536447"/>
                <a:gd name="connsiteY3" fmla="*/ 952436 h 952436"/>
                <a:gd name="connsiteX4" fmla="*/ 140589 w 536447"/>
                <a:gd name="connsiteY4" fmla="*/ 727202 h 952436"/>
                <a:gd name="connsiteX5" fmla="*/ 139383 w 536447"/>
                <a:gd name="connsiteY5" fmla="*/ 727202 h 952436"/>
                <a:gd name="connsiteX6" fmla="*/ 234124 w 536447"/>
                <a:gd name="connsiteY6" fmla="*/ 699770 h 952436"/>
                <a:gd name="connsiteX7" fmla="*/ 311086 w 536447"/>
                <a:gd name="connsiteY7" fmla="*/ 536321 h 952436"/>
                <a:gd name="connsiteX8" fmla="*/ 0 w 536447"/>
                <a:gd name="connsiteY8" fmla="*/ 536321 h 952436"/>
                <a:gd name="connsiteX9" fmla="*/ 0 w 536447"/>
                <a:gd name="connsiteY9" fmla="*/ 0 h 952436"/>
                <a:gd name="connsiteX10" fmla="*/ 536448 w 536447"/>
                <a:gd name="connsiteY10" fmla="*/ 0 h 952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6447" h="952436">
                  <a:moveTo>
                    <a:pt x="536448" y="0"/>
                  </a:moveTo>
                  <a:lnTo>
                    <a:pt x="536448" y="536321"/>
                  </a:lnTo>
                  <a:cubicBezTo>
                    <a:pt x="536448" y="702120"/>
                    <a:pt x="465074" y="831659"/>
                    <a:pt x="335407" y="901128"/>
                  </a:cubicBezTo>
                  <a:cubicBezTo>
                    <a:pt x="242379" y="951040"/>
                    <a:pt x="150749" y="952436"/>
                    <a:pt x="140589" y="952436"/>
                  </a:cubicBezTo>
                  <a:lnTo>
                    <a:pt x="140589" y="727202"/>
                  </a:lnTo>
                  <a:lnTo>
                    <a:pt x="139383" y="727202"/>
                  </a:lnTo>
                  <a:cubicBezTo>
                    <a:pt x="139891" y="727202"/>
                    <a:pt x="189293" y="725805"/>
                    <a:pt x="234124" y="699770"/>
                  </a:cubicBezTo>
                  <a:cubicBezTo>
                    <a:pt x="303085" y="659638"/>
                    <a:pt x="311086" y="587311"/>
                    <a:pt x="311086" y="536321"/>
                  </a:cubicBezTo>
                  <a:lnTo>
                    <a:pt x="0" y="536321"/>
                  </a:lnTo>
                  <a:lnTo>
                    <a:pt x="0" y="0"/>
                  </a:lnTo>
                  <a:lnTo>
                    <a:pt x="536448" y="0"/>
                  </a:lnTo>
                  <a:close/>
                </a:path>
              </a:pathLst>
            </a:custGeom>
            <a:grpFill/>
            <a:ln w="6350" cap="flat">
              <a:noFill/>
              <a:prstDash val="solid"/>
              <a:miter/>
            </a:ln>
          </p:spPr>
          <p:txBody>
            <a:bodyPr rtlCol="0" anchor="ctr"/>
            <a:lstStyle/>
            <a:p>
              <a:endParaRPr lang="en-AU"/>
            </a:p>
          </p:txBody>
        </p:sp>
      </p:grpSp>
      <p:sp>
        <p:nvSpPr>
          <p:cNvPr id="28" name="Text Placeholder 27">
            <a:extLst>
              <a:ext uri="{FF2B5EF4-FFF2-40B4-BE49-F238E27FC236}">
                <a16:creationId xmlns:a16="http://schemas.microsoft.com/office/drawing/2014/main" id="{EC4A5B03-3ACC-F5EF-2FF8-99BF138E6343}"/>
              </a:ext>
            </a:extLst>
          </p:cNvPr>
          <p:cNvSpPr>
            <a:spLocks noGrp="1"/>
          </p:cNvSpPr>
          <p:nvPr userDrawn="1">
            <p:ph type="body" sz="quarter" idx="11" hasCustomPrompt="1"/>
          </p:nvPr>
        </p:nvSpPr>
        <p:spPr>
          <a:xfrm>
            <a:off x="6348000" y="2529001"/>
            <a:ext cx="5148675" cy="2880000"/>
          </a:xfrm>
          <a:prstGeom prst="rect">
            <a:avLst/>
          </a:prstGeom>
        </p:spPr>
        <p:txBody>
          <a:bodyPr lIns="0" tIns="0" rIns="0" bIns="0" anchor="ctr"/>
          <a:lstStyle>
            <a:lvl1pPr marL="0" indent="0">
              <a:lnSpc>
                <a:spcPct val="80000"/>
              </a:lnSpc>
              <a:spcBef>
                <a:spcPts val="1200"/>
              </a:spcBef>
              <a:spcAft>
                <a:spcPts val="1200"/>
              </a:spcAft>
              <a:buNone/>
              <a:defRPr sz="3600" b="1">
                <a:solidFill>
                  <a:schemeClr val="tx2"/>
                </a:solidFill>
                <a:latin typeface="+mj-lt"/>
              </a:defRPr>
            </a:lvl1pPr>
            <a:lvl2pPr marL="0" indent="0">
              <a:lnSpc>
                <a:spcPct val="80000"/>
              </a:lnSpc>
              <a:spcBef>
                <a:spcPts val="1200"/>
              </a:spcBef>
              <a:spcAft>
                <a:spcPts val="1200"/>
              </a:spcAft>
              <a:buNone/>
              <a:defRPr sz="2000">
                <a:solidFill>
                  <a:schemeClr val="tx2"/>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quote text</a:t>
            </a:r>
          </a:p>
          <a:p>
            <a:pPr lvl="1"/>
            <a:r>
              <a:rPr lang="en-GB" dirty="0"/>
              <a:t>Caption</a:t>
            </a:r>
          </a:p>
        </p:txBody>
      </p:sp>
      <p:sp>
        <p:nvSpPr>
          <p:cNvPr id="4" name="Picture Placeholder 11">
            <a:extLst>
              <a:ext uri="{FF2B5EF4-FFF2-40B4-BE49-F238E27FC236}">
                <a16:creationId xmlns:a16="http://schemas.microsoft.com/office/drawing/2014/main" id="{4B0B9510-5302-0650-E64B-D6DAAEC99A4B}"/>
              </a:ext>
            </a:extLst>
          </p:cNvPr>
          <p:cNvSpPr>
            <a:spLocks noGrp="1"/>
          </p:cNvSpPr>
          <p:nvPr>
            <p:ph type="pic" sz="quarter" idx="12" hasCustomPrompt="1"/>
          </p:nvPr>
        </p:nvSpPr>
        <p:spPr>
          <a:xfrm>
            <a:off x="0" y="0"/>
            <a:ext cx="5844000" cy="6858000"/>
          </a:xfrm>
          <a:prstGeom prst="rect">
            <a:avLst/>
          </a:prstGeom>
          <a:solidFill>
            <a:schemeClr val="accent6">
              <a:lumMod val="40000"/>
              <a:lumOff val="60000"/>
            </a:schemeClr>
          </a:solidFill>
        </p:spPr>
        <p:txBody>
          <a:bodyPr anchor="ctr"/>
          <a:lstStyle>
            <a:lvl1pPr marL="0" indent="0" algn="ctr">
              <a:buNone/>
              <a:defRPr sz="2200">
                <a:solidFill>
                  <a:schemeClr val="tx2"/>
                </a:solidFill>
              </a:defRPr>
            </a:lvl1pPr>
          </a:lstStyle>
          <a:p>
            <a:r>
              <a:rPr lang="en-AU"/>
              <a:t>Click icon to add image</a:t>
            </a:r>
          </a:p>
        </p:txBody>
      </p:sp>
    </p:spTree>
    <p:extLst>
      <p:ext uri="{BB962C8B-B14F-4D97-AF65-F5344CB8AC3E}">
        <p14:creationId xmlns:p14="http://schemas.microsoft.com/office/powerpoint/2010/main" val="984844899"/>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Quote 2.2">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894579C-54AE-2874-DF49-78FD8A5DC93E}"/>
              </a:ext>
            </a:extLst>
          </p:cNvPr>
          <p:cNvGrpSpPr/>
          <p:nvPr userDrawn="1"/>
        </p:nvGrpSpPr>
        <p:grpSpPr>
          <a:xfrm>
            <a:off x="6348001" y="728663"/>
            <a:ext cx="1397613" cy="1080000"/>
            <a:chOff x="6348001" y="728663"/>
            <a:chExt cx="1397613" cy="1080000"/>
          </a:xfrm>
          <a:solidFill>
            <a:schemeClr val="accent4"/>
          </a:solidFill>
        </p:grpSpPr>
        <p:sp>
          <p:nvSpPr>
            <p:cNvPr id="20" name="Freeform 19">
              <a:extLst>
                <a:ext uri="{FF2B5EF4-FFF2-40B4-BE49-F238E27FC236}">
                  <a16:creationId xmlns:a16="http://schemas.microsoft.com/office/drawing/2014/main" id="{24D99D64-E6B8-7520-36CF-D2DBF5CC832E}"/>
                </a:ext>
              </a:extLst>
            </p:cNvPr>
            <p:cNvSpPr>
              <a:spLocks noChangeAspect="1"/>
            </p:cNvSpPr>
            <p:nvPr/>
          </p:nvSpPr>
          <p:spPr>
            <a:xfrm rot="10800000">
              <a:off x="7137318" y="728663"/>
              <a:ext cx="608296" cy="1080000"/>
            </a:xfrm>
            <a:custGeom>
              <a:avLst/>
              <a:gdLst>
                <a:gd name="connsiteX0" fmla="*/ 536448 w 536447"/>
                <a:gd name="connsiteY0" fmla="*/ 0 h 952436"/>
                <a:gd name="connsiteX1" fmla="*/ 536448 w 536447"/>
                <a:gd name="connsiteY1" fmla="*/ 536321 h 952436"/>
                <a:gd name="connsiteX2" fmla="*/ 335407 w 536447"/>
                <a:gd name="connsiteY2" fmla="*/ 901128 h 952436"/>
                <a:gd name="connsiteX3" fmla="*/ 140589 w 536447"/>
                <a:gd name="connsiteY3" fmla="*/ 952436 h 952436"/>
                <a:gd name="connsiteX4" fmla="*/ 140589 w 536447"/>
                <a:gd name="connsiteY4" fmla="*/ 727202 h 952436"/>
                <a:gd name="connsiteX5" fmla="*/ 139383 w 536447"/>
                <a:gd name="connsiteY5" fmla="*/ 727202 h 952436"/>
                <a:gd name="connsiteX6" fmla="*/ 234124 w 536447"/>
                <a:gd name="connsiteY6" fmla="*/ 699770 h 952436"/>
                <a:gd name="connsiteX7" fmla="*/ 311086 w 536447"/>
                <a:gd name="connsiteY7" fmla="*/ 536321 h 952436"/>
                <a:gd name="connsiteX8" fmla="*/ 0 w 536447"/>
                <a:gd name="connsiteY8" fmla="*/ 536321 h 952436"/>
                <a:gd name="connsiteX9" fmla="*/ 0 w 536447"/>
                <a:gd name="connsiteY9" fmla="*/ 0 h 952436"/>
                <a:gd name="connsiteX10" fmla="*/ 536448 w 536447"/>
                <a:gd name="connsiteY10" fmla="*/ 0 h 952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6447" h="952436">
                  <a:moveTo>
                    <a:pt x="536448" y="0"/>
                  </a:moveTo>
                  <a:lnTo>
                    <a:pt x="536448" y="536321"/>
                  </a:lnTo>
                  <a:cubicBezTo>
                    <a:pt x="536448" y="702120"/>
                    <a:pt x="465074" y="831659"/>
                    <a:pt x="335407" y="901128"/>
                  </a:cubicBezTo>
                  <a:cubicBezTo>
                    <a:pt x="242379" y="951040"/>
                    <a:pt x="150749" y="952436"/>
                    <a:pt x="140589" y="952436"/>
                  </a:cubicBezTo>
                  <a:lnTo>
                    <a:pt x="140589" y="727202"/>
                  </a:lnTo>
                  <a:lnTo>
                    <a:pt x="139383" y="727202"/>
                  </a:lnTo>
                  <a:cubicBezTo>
                    <a:pt x="139891" y="727202"/>
                    <a:pt x="189293" y="725805"/>
                    <a:pt x="234124" y="699770"/>
                  </a:cubicBezTo>
                  <a:cubicBezTo>
                    <a:pt x="303086" y="659638"/>
                    <a:pt x="311086" y="587311"/>
                    <a:pt x="311086" y="536321"/>
                  </a:cubicBezTo>
                  <a:lnTo>
                    <a:pt x="0" y="536321"/>
                  </a:lnTo>
                  <a:lnTo>
                    <a:pt x="0" y="0"/>
                  </a:lnTo>
                  <a:lnTo>
                    <a:pt x="536448" y="0"/>
                  </a:lnTo>
                  <a:close/>
                </a:path>
              </a:pathLst>
            </a:custGeom>
            <a:grpFill/>
            <a:ln w="6350" cap="flat">
              <a:noFill/>
              <a:prstDash val="solid"/>
              <a:miter/>
            </a:ln>
          </p:spPr>
          <p:txBody>
            <a:bodyPr rtlCol="0" anchor="ctr"/>
            <a:lstStyle/>
            <a:p>
              <a:endParaRPr lang="en-AU"/>
            </a:p>
          </p:txBody>
        </p:sp>
        <p:sp>
          <p:nvSpPr>
            <p:cNvPr id="21" name="Freeform 20">
              <a:extLst>
                <a:ext uri="{FF2B5EF4-FFF2-40B4-BE49-F238E27FC236}">
                  <a16:creationId xmlns:a16="http://schemas.microsoft.com/office/drawing/2014/main" id="{BFE4BE6D-550D-59D6-D5AC-8868C9E8A44F}"/>
                </a:ext>
              </a:extLst>
            </p:cNvPr>
            <p:cNvSpPr>
              <a:spLocks noChangeAspect="1"/>
            </p:cNvSpPr>
            <p:nvPr/>
          </p:nvSpPr>
          <p:spPr>
            <a:xfrm rot="10800000">
              <a:off x="6348001" y="728663"/>
              <a:ext cx="608296" cy="1080000"/>
            </a:xfrm>
            <a:custGeom>
              <a:avLst/>
              <a:gdLst>
                <a:gd name="connsiteX0" fmla="*/ 536448 w 536447"/>
                <a:gd name="connsiteY0" fmla="*/ 0 h 952436"/>
                <a:gd name="connsiteX1" fmla="*/ 536448 w 536447"/>
                <a:gd name="connsiteY1" fmla="*/ 536321 h 952436"/>
                <a:gd name="connsiteX2" fmla="*/ 335407 w 536447"/>
                <a:gd name="connsiteY2" fmla="*/ 901128 h 952436"/>
                <a:gd name="connsiteX3" fmla="*/ 140589 w 536447"/>
                <a:gd name="connsiteY3" fmla="*/ 952436 h 952436"/>
                <a:gd name="connsiteX4" fmla="*/ 140589 w 536447"/>
                <a:gd name="connsiteY4" fmla="*/ 727202 h 952436"/>
                <a:gd name="connsiteX5" fmla="*/ 139383 w 536447"/>
                <a:gd name="connsiteY5" fmla="*/ 727202 h 952436"/>
                <a:gd name="connsiteX6" fmla="*/ 234124 w 536447"/>
                <a:gd name="connsiteY6" fmla="*/ 699770 h 952436"/>
                <a:gd name="connsiteX7" fmla="*/ 311086 w 536447"/>
                <a:gd name="connsiteY7" fmla="*/ 536321 h 952436"/>
                <a:gd name="connsiteX8" fmla="*/ 0 w 536447"/>
                <a:gd name="connsiteY8" fmla="*/ 536321 h 952436"/>
                <a:gd name="connsiteX9" fmla="*/ 0 w 536447"/>
                <a:gd name="connsiteY9" fmla="*/ 0 h 952436"/>
                <a:gd name="connsiteX10" fmla="*/ 536448 w 536447"/>
                <a:gd name="connsiteY10" fmla="*/ 0 h 952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6447" h="952436">
                  <a:moveTo>
                    <a:pt x="536448" y="0"/>
                  </a:moveTo>
                  <a:lnTo>
                    <a:pt x="536448" y="536321"/>
                  </a:lnTo>
                  <a:cubicBezTo>
                    <a:pt x="536448" y="702120"/>
                    <a:pt x="465074" y="831659"/>
                    <a:pt x="335407" y="901128"/>
                  </a:cubicBezTo>
                  <a:cubicBezTo>
                    <a:pt x="242379" y="951040"/>
                    <a:pt x="150749" y="952436"/>
                    <a:pt x="140589" y="952436"/>
                  </a:cubicBezTo>
                  <a:lnTo>
                    <a:pt x="140589" y="727202"/>
                  </a:lnTo>
                  <a:lnTo>
                    <a:pt x="139383" y="727202"/>
                  </a:lnTo>
                  <a:cubicBezTo>
                    <a:pt x="139891" y="727202"/>
                    <a:pt x="189293" y="725805"/>
                    <a:pt x="234124" y="699770"/>
                  </a:cubicBezTo>
                  <a:cubicBezTo>
                    <a:pt x="303085" y="659638"/>
                    <a:pt x="311086" y="587311"/>
                    <a:pt x="311086" y="536321"/>
                  </a:cubicBezTo>
                  <a:lnTo>
                    <a:pt x="0" y="536321"/>
                  </a:lnTo>
                  <a:lnTo>
                    <a:pt x="0" y="0"/>
                  </a:lnTo>
                  <a:lnTo>
                    <a:pt x="536448" y="0"/>
                  </a:lnTo>
                  <a:close/>
                </a:path>
              </a:pathLst>
            </a:custGeom>
            <a:grpFill/>
            <a:ln w="6350" cap="flat">
              <a:noFill/>
              <a:prstDash val="solid"/>
              <a:miter/>
            </a:ln>
          </p:spPr>
          <p:txBody>
            <a:bodyPr rtlCol="0" anchor="ctr"/>
            <a:lstStyle/>
            <a:p>
              <a:endParaRPr lang="en-AU"/>
            </a:p>
          </p:txBody>
        </p:sp>
      </p:grpSp>
      <p:sp>
        <p:nvSpPr>
          <p:cNvPr id="28" name="Text Placeholder 27">
            <a:extLst>
              <a:ext uri="{FF2B5EF4-FFF2-40B4-BE49-F238E27FC236}">
                <a16:creationId xmlns:a16="http://schemas.microsoft.com/office/drawing/2014/main" id="{EC4A5B03-3ACC-F5EF-2FF8-99BF138E6343}"/>
              </a:ext>
            </a:extLst>
          </p:cNvPr>
          <p:cNvSpPr>
            <a:spLocks noGrp="1"/>
          </p:cNvSpPr>
          <p:nvPr userDrawn="1">
            <p:ph type="body" sz="quarter" idx="11" hasCustomPrompt="1"/>
          </p:nvPr>
        </p:nvSpPr>
        <p:spPr>
          <a:xfrm>
            <a:off x="6348000" y="2529001"/>
            <a:ext cx="5148675" cy="2880000"/>
          </a:xfrm>
          <a:prstGeom prst="rect">
            <a:avLst/>
          </a:prstGeom>
        </p:spPr>
        <p:txBody>
          <a:bodyPr lIns="0" tIns="0" rIns="0" bIns="0" anchor="ctr"/>
          <a:lstStyle>
            <a:lvl1pPr marL="0" indent="0">
              <a:lnSpc>
                <a:spcPct val="80000"/>
              </a:lnSpc>
              <a:spcBef>
                <a:spcPts val="1200"/>
              </a:spcBef>
              <a:spcAft>
                <a:spcPts val="1200"/>
              </a:spcAft>
              <a:buNone/>
              <a:defRPr sz="3600" b="1">
                <a:solidFill>
                  <a:schemeClr val="tx2"/>
                </a:solidFill>
                <a:latin typeface="+mj-lt"/>
              </a:defRPr>
            </a:lvl1pPr>
            <a:lvl2pPr marL="0" indent="0">
              <a:lnSpc>
                <a:spcPct val="80000"/>
              </a:lnSpc>
              <a:spcBef>
                <a:spcPts val="1200"/>
              </a:spcBef>
              <a:spcAft>
                <a:spcPts val="1200"/>
              </a:spcAft>
              <a:buNone/>
              <a:defRPr sz="2000">
                <a:solidFill>
                  <a:schemeClr val="tx2"/>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add quote text</a:t>
            </a:r>
          </a:p>
          <a:p>
            <a:pPr lvl="1"/>
            <a:r>
              <a:rPr lang="en-GB"/>
              <a:t>Caption</a:t>
            </a:r>
          </a:p>
        </p:txBody>
      </p:sp>
      <p:sp>
        <p:nvSpPr>
          <p:cNvPr id="4" name="Picture Placeholder 11">
            <a:extLst>
              <a:ext uri="{FF2B5EF4-FFF2-40B4-BE49-F238E27FC236}">
                <a16:creationId xmlns:a16="http://schemas.microsoft.com/office/drawing/2014/main" id="{B78FFD82-2334-41EE-A3A7-4F7A18EE139C}"/>
              </a:ext>
            </a:extLst>
          </p:cNvPr>
          <p:cNvSpPr>
            <a:spLocks noGrp="1"/>
          </p:cNvSpPr>
          <p:nvPr>
            <p:ph type="pic" sz="quarter" idx="12" hasCustomPrompt="1"/>
          </p:nvPr>
        </p:nvSpPr>
        <p:spPr>
          <a:xfrm>
            <a:off x="0" y="0"/>
            <a:ext cx="5844000" cy="6858000"/>
          </a:xfrm>
          <a:prstGeom prst="rect">
            <a:avLst/>
          </a:prstGeom>
          <a:solidFill>
            <a:schemeClr val="accent6">
              <a:lumMod val="40000"/>
              <a:lumOff val="60000"/>
            </a:schemeClr>
          </a:solidFill>
        </p:spPr>
        <p:txBody>
          <a:bodyPr anchor="ctr"/>
          <a:lstStyle>
            <a:lvl1pPr marL="0" indent="0" algn="ctr">
              <a:buNone/>
              <a:defRPr sz="2200">
                <a:solidFill>
                  <a:schemeClr val="tx2"/>
                </a:solidFill>
              </a:defRPr>
            </a:lvl1pPr>
          </a:lstStyle>
          <a:p>
            <a:r>
              <a:rPr lang="en-AU"/>
              <a:t>Click icon to add image</a:t>
            </a:r>
          </a:p>
        </p:txBody>
      </p:sp>
    </p:spTree>
    <p:extLst>
      <p:ext uri="{BB962C8B-B14F-4D97-AF65-F5344CB8AC3E}">
        <p14:creationId xmlns:p14="http://schemas.microsoft.com/office/powerpoint/2010/main" val="2181651808"/>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Feature text 1.1">
    <p:bg>
      <p:bgPr>
        <a:solidFill>
          <a:schemeClr val="tx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B0E429B-1AB2-C68C-B8A5-B0DF8E70A6B6}"/>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8" name="Text Placeholder 27">
            <a:extLst>
              <a:ext uri="{FF2B5EF4-FFF2-40B4-BE49-F238E27FC236}">
                <a16:creationId xmlns:a16="http://schemas.microsoft.com/office/drawing/2014/main" id="{EC4A5B03-3ACC-F5EF-2FF8-99BF138E6343}"/>
              </a:ext>
            </a:extLst>
          </p:cNvPr>
          <p:cNvSpPr>
            <a:spLocks noGrp="1"/>
          </p:cNvSpPr>
          <p:nvPr>
            <p:ph type="body" sz="quarter" idx="11" hasCustomPrompt="1"/>
          </p:nvPr>
        </p:nvSpPr>
        <p:spPr>
          <a:xfrm>
            <a:off x="1776000" y="1927227"/>
            <a:ext cx="8640000" cy="3003548"/>
          </a:xfrm>
          <a:prstGeom prst="rect">
            <a:avLst/>
          </a:prstGeom>
        </p:spPr>
        <p:txBody>
          <a:bodyPr lIns="0" tIns="0" rIns="0" bIns="0" anchor="ctr"/>
          <a:lstStyle>
            <a:lvl1pPr marL="0" indent="0" algn="ctr">
              <a:lnSpc>
                <a:spcPct val="80000"/>
              </a:lnSpc>
              <a:spcBef>
                <a:spcPts val="1200"/>
              </a:spcBef>
              <a:spcAft>
                <a:spcPts val="1200"/>
              </a:spcAft>
              <a:buNone/>
              <a:defRPr sz="3600" b="1">
                <a:solidFill>
                  <a:schemeClr val="bg1"/>
                </a:solidFill>
                <a:latin typeface="+mj-lt"/>
              </a:defRPr>
            </a:lvl1pPr>
            <a:lvl2pPr marL="0" indent="0" algn="ctr">
              <a:lnSpc>
                <a:spcPct val="80000"/>
              </a:lnSpc>
              <a:spcBef>
                <a:spcPts val="1200"/>
              </a:spcBef>
              <a:spcAft>
                <a:spcPts val="1200"/>
              </a:spcAft>
              <a:buNone/>
              <a:defRPr sz="20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feature text</a:t>
            </a:r>
          </a:p>
          <a:p>
            <a:pPr lvl="1"/>
            <a:r>
              <a:rPr lang="en-GB" dirty="0"/>
              <a:t>Caption</a:t>
            </a:r>
          </a:p>
        </p:txBody>
      </p:sp>
      <p:sp>
        <p:nvSpPr>
          <p:cNvPr id="8" name="Footer Placeholder 3">
            <a:extLst>
              <a:ext uri="{FF2B5EF4-FFF2-40B4-BE49-F238E27FC236}">
                <a16:creationId xmlns:a16="http://schemas.microsoft.com/office/drawing/2014/main" id="{9DFC5585-39C9-4C32-0A5D-8833FCA8435A}"/>
              </a:ext>
            </a:extLst>
          </p:cNvPr>
          <p:cNvSpPr txBox="1">
            <a:spLocks/>
          </p:cNvSpPr>
          <p:nvPr userDrawn="1"/>
        </p:nvSpPr>
        <p:spPr>
          <a:xfrm>
            <a:off x="7896675" y="6129338"/>
            <a:ext cx="3600000" cy="728662"/>
          </a:xfrm>
          <a:prstGeom prst="rect">
            <a:avLst/>
          </a:prstGeom>
        </p:spPr>
        <p:txBody>
          <a:bodyPr vert="horz" lIns="0" tIns="0" rIns="0" bIns="0" rtlCol="0" anchor="ctr"/>
          <a:lstStyle>
            <a:defPPr>
              <a:defRPr lang="en-US"/>
            </a:defPPr>
            <a:lvl1pPr marL="0" algn="r" defTabSz="914400" rtl="0" eaLnBrk="1" latinLnBrk="0" hangingPunct="1">
              <a:defRPr sz="10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100" dirty="0">
                <a:solidFill>
                  <a:schemeClr val="bg1"/>
                </a:solidFill>
              </a:rPr>
              <a:t>FORTESCUE</a:t>
            </a:r>
            <a:r>
              <a:rPr lang="en-AU" sz="1100" kern="1200" dirty="0">
                <a:solidFill>
                  <a:schemeClr val="bg1"/>
                </a:solidFill>
                <a:effectLst/>
                <a:latin typeface="+mn-lt"/>
                <a:ea typeface="+mn-ea"/>
                <a:cs typeface="+mn-cs"/>
              </a:rPr>
              <a:t> </a:t>
            </a:r>
            <a:r>
              <a:rPr lang="en-US" sz="1100" dirty="0">
                <a:solidFill>
                  <a:schemeClr val="bg1"/>
                </a:solidFill>
              </a:rPr>
              <a:t>|</a:t>
            </a:r>
            <a:r>
              <a:rPr lang="en-AU" sz="1100" kern="1200" dirty="0">
                <a:solidFill>
                  <a:schemeClr val="bg1"/>
                </a:solidFill>
                <a:effectLst/>
                <a:latin typeface="+mn-lt"/>
                <a:ea typeface="+mn-ea"/>
                <a:cs typeface="+mn-cs"/>
              </a:rPr>
              <a:t> </a:t>
            </a:r>
            <a:fld id="{5F8B1100-BE29-48E9-83FF-7ABA88FA7A4E}" type="slidenum">
              <a:rPr lang="en-US" sz="1100" b="1" smtClean="0">
                <a:solidFill>
                  <a:schemeClr val="bg1"/>
                </a:solidFill>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AU" sz="1200" b="1" dirty="0">
              <a:solidFill>
                <a:schemeClr val="bg1"/>
              </a:solidFill>
            </a:endParaRPr>
          </a:p>
        </p:txBody>
      </p:sp>
      <p:pic>
        <p:nvPicPr>
          <p:cNvPr id="2" name="Picture 1" descr="A green circle with black background&#10;&#10;Description automatically generated">
            <a:extLst>
              <a:ext uri="{FF2B5EF4-FFF2-40B4-BE49-F238E27FC236}">
                <a16:creationId xmlns:a16="http://schemas.microsoft.com/office/drawing/2014/main" id="{0D1BFE52-A7BF-93A8-E5F1-06955EB9251A}"/>
              </a:ext>
            </a:extLst>
          </p:cNvPr>
          <p:cNvPicPr>
            <a:picLocks noChangeAspect="1"/>
          </p:cNvPicPr>
          <p:nvPr userDrawn="1"/>
        </p:nvPicPr>
        <p:blipFill>
          <a:blip r:embed="rId2"/>
          <a:stretch>
            <a:fillRect/>
          </a:stretch>
        </p:blipFill>
        <p:spPr>
          <a:xfrm>
            <a:off x="11028675" y="728663"/>
            <a:ext cx="468000" cy="468000"/>
          </a:xfrm>
          <a:prstGeom prst="rect">
            <a:avLst/>
          </a:prstGeom>
        </p:spPr>
      </p:pic>
    </p:spTree>
    <p:extLst>
      <p:ext uri="{BB962C8B-B14F-4D97-AF65-F5344CB8AC3E}">
        <p14:creationId xmlns:p14="http://schemas.microsoft.com/office/powerpoint/2010/main" val="1678816574"/>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a:t>
            </a:fld>
            <a:endParaRPr/>
          </a:p>
        </p:txBody>
      </p:sp>
    </p:spTree>
    <p:extLst>
      <p:ext uri="{BB962C8B-B14F-4D97-AF65-F5344CB8AC3E}">
        <p14:creationId xmlns:p14="http://schemas.microsoft.com/office/powerpoint/2010/main" val="1496610977"/>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9"/>
        <p:cNvGrpSpPr/>
        <p:nvPr/>
      </p:nvGrpSpPr>
      <p:grpSpPr>
        <a:xfrm>
          <a:off x="0" y="0"/>
          <a:ext cx="0" cy="0"/>
          <a:chOff x="0" y="0"/>
          <a:chExt cx="0" cy="0"/>
        </a:xfrm>
      </p:grpSpPr>
      <p:sp>
        <p:nvSpPr>
          <p:cNvPr id="20" name="Google Shape;20;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 name="Google Shape;22;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a:t>
            </a:fld>
            <a:endParaRPr/>
          </a:p>
        </p:txBody>
      </p:sp>
    </p:spTree>
    <p:extLst>
      <p:ext uri="{BB962C8B-B14F-4D97-AF65-F5344CB8AC3E}">
        <p14:creationId xmlns:p14="http://schemas.microsoft.com/office/powerpoint/2010/main" val="95046035"/>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matchingName="Slide de Título" type="title">
  <p:cSld name="Slide de Título">
    <p:spTree>
      <p:nvGrpSpPr>
        <p:cNvPr id="1" name="Shape 25"/>
        <p:cNvGrpSpPr/>
        <p:nvPr/>
      </p:nvGrpSpPr>
      <p:grpSpPr>
        <a:xfrm>
          <a:off x="0" y="0"/>
          <a:ext cx="0" cy="0"/>
          <a:chOff x="0" y="0"/>
          <a:chExt cx="0" cy="0"/>
        </a:xfrm>
      </p:grpSpPr>
      <p:sp>
        <p:nvSpPr>
          <p:cNvPr id="26" name="Google Shape;26;p4"/>
          <p:cNvSpPr txBox="1">
            <a:spLocks noGrp="1"/>
          </p:cNvSpPr>
          <p:nvPr>
            <p:ph type="ctrTitle"/>
          </p:nvPr>
        </p:nvSpPr>
        <p:spPr>
          <a:xfrm>
            <a:off x="914400" y="1122363"/>
            <a:ext cx="103632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SzPts val="4400"/>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SzPts val="2800"/>
              <a:buNone/>
              <a:defRPr sz="2400"/>
            </a:lvl1pPr>
            <a:lvl2pPr lvl="1" algn="ctr">
              <a:lnSpc>
                <a:spcPct val="90000"/>
              </a:lnSpc>
              <a:spcBef>
                <a:spcPts val="500"/>
              </a:spcBef>
              <a:spcAft>
                <a:spcPts val="0"/>
              </a:spcAft>
              <a:buSzPts val="2400"/>
              <a:buNone/>
              <a:defRPr sz="2000"/>
            </a:lvl2pPr>
            <a:lvl3pPr lvl="2" algn="ctr">
              <a:lnSpc>
                <a:spcPct val="90000"/>
              </a:lnSpc>
              <a:spcBef>
                <a:spcPts val="500"/>
              </a:spcBef>
              <a:spcAft>
                <a:spcPts val="0"/>
              </a:spcAft>
              <a:buSzPts val="2000"/>
              <a:buNone/>
              <a:defRPr sz="1800"/>
            </a:lvl3pPr>
            <a:lvl4pPr lvl="3" algn="ctr">
              <a:lnSpc>
                <a:spcPct val="90000"/>
              </a:lnSpc>
              <a:spcBef>
                <a:spcPts val="500"/>
              </a:spcBef>
              <a:spcAft>
                <a:spcPts val="0"/>
              </a:spcAft>
              <a:buSzPts val="1800"/>
              <a:buNone/>
              <a:defRPr sz="1600"/>
            </a:lvl4pPr>
            <a:lvl5pPr lvl="4" algn="ctr">
              <a:lnSpc>
                <a:spcPct val="90000"/>
              </a:lnSpc>
              <a:spcBef>
                <a:spcPts val="500"/>
              </a:spcBef>
              <a:spcAft>
                <a:spcPts val="0"/>
              </a:spcAft>
              <a:buSzPts val="1800"/>
              <a:buNone/>
              <a:defRPr sz="1600"/>
            </a:lvl5pPr>
            <a:lvl6pPr lvl="5" algn="ctr">
              <a:lnSpc>
                <a:spcPct val="90000"/>
              </a:lnSpc>
              <a:spcBef>
                <a:spcPts val="500"/>
              </a:spcBef>
              <a:spcAft>
                <a:spcPts val="0"/>
              </a:spcAft>
              <a:buSzPts val="1800"/>
              <a:buNone/>
              <a:defRPr sz="1600"/>
            </a:lvl6pPr>
            <a:lvl7pPr lvl="6" algn="ctr">
              <a:lnSpc>
                <a:spcPct val="90000"/>
              </a:lnSpc>
              <a:spcBef>
                <a:spcPts val="500"/>
              </a:spcBef>
              <a:spcAft>
                <a:spcPts val="0"/>
              </a:spcAft>
              <a:buSzPts val="1800"/>
              <a:buNone/>
              <a:defRPr sz="1600"/>
            </a:lvl7pPr>
            <a:lvl8pPr lvl="7" algn="ctr">
              <a:lnSpc>
                <a:spcPct val="90000"/>
              </a:lnSpc>
              <a:spcBef>
                <a:spcPts val="500"/>
              </a:spcBef>
              <a:spcAft>
                <a:spcPts val="0"/>
              </a:spcAft>
              <a:buSzPts val="1800"/>
              <a:buNone/>
              <a:defRPr sz="1600"/>
            </a:lvl8pPr>
            <a:lvl9pPr lvl="8" algn="ctr">
              <a:lnSpc>
                <a:spcPct val="90000"/>
              </a:lnSpc>
              <a:spcBef>
                <a:spcPts val="500"/>
              </a:spcBef>
              <a:spcAft>
                <a:spcPts val="0"/>
              </a:spcAft>
              <a:buSzPts val="1800"/>
              <a:buNone/>
              <a:defRPr sz="1600"/>
            </a:lvl9pPr>
          </a:lstStyle>
          <a:p>
            <a:endParaRPr/>
          </a:p>
        </p:txBody>
      </p:sp>
      <p:sp>
        <p:nvSpPr>
          <p:cNvPr id="28" name="Google Shape;28;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a:lvl1pPr>
            <a:lvl2pPr marL="0" marR="0" lvl="1" indent="0" algn="r">
              <a:lnSpc>
                <a:spcPct val="100000"/>
              </a:lnSpc>
              <a:spcBef>
                <a:spcPts val="0"/>
              </a:spcBef>
              <a:spcAft>
                <a:spcPts val="0"/>
              </a:spcAft>
              <a:buClr>
                <a:srgbClr val="000000"/>
              </a:buClr>
              <a:buSzPts val="1200"/>
              <a:buFont typeface="Arial"/>
              <a:buNone/>
              <a:defRPr/>
            </a:lvl2pPr>
            <a:lvl3pPr marL="0" marR="0" lvl="2" indent="0" algn="r">
              <a:lnSpc>
                <a:spcPct val="100000"/>
              </a:lnSpc>
              <a:spcBef>
                <a:spcPts val="0"/>
              </a:spcBef>
              <a:spcAft>
                <a:spcPts val="0"/>
              </a:spcAft>
              <a:buClr>
                <a:srgbClr val="000000"/>
              </a:buClr>
              <a:buSzPts val="1200"/>
              <a:buFont typeface="Arial"/>
              <a:buNone/>
              <a:defRPr/>
            </a:lvl3pPr>
            <a:lvl4pPr marL="0" marR="0" lvl="3" indent="0" algn="r">
              <a:lnSpc>
                <a:spcPct val="100000"/>
              </a:lnSpc>
              <a:spcBef>
                <a:spcPts val="0"/>
              </a:spcBef>
              <a:spcAft>
                <a:spcPts val="0"/>
              </a:spcAft>
              <a:buClr>
                <a:srgbClr val="000000"/>
              </a:buClr>
              <a:buSzPts val="1200"/>
              <a:buFont typeface="Arial"/>
              <a:buNone/>
              <a:defRPr/>
            </a:lvl4pPr>
            <a:lvl5pPr marL="0" marR="0" lvl="4" indent="0" algn="r">
              <a:lnSpc>
                <a:spcPct val="100000"/>
              </a:lnSpc>
              <a:spcBef>
                <a:spcPts val="0"/>
              </a:spcBef>
              <a:spcAft>
                <a:spcPts val="0"/>
              </a:spcAft>
              <a:buClr>
                <a:srgbClr val="000000"/>
              </a:buClr>
              <a:buSzPts val="1200"/>
              <a:buFont typeface="Arial"/>
              <a:buNone/>
              <a:defRPr/>
            </a:lvl5pPr>
            <a:lvl6pPr marL="0" marR="0" lvl="5" indent="0" algn="r">
              <a:lnSpc>
                <a:spcPct val="100000"/>
              </a:lnSpc>
              <a:spcBef>
                <a:spcPts val="0"/>
              </a:spcBef>
              <a:spcAft>
                <a:spcPts val="0"/>
              </a:spcAft>
              <a:buClr>
                <a:srgbClr val="000000"/>
              </a:buClr>
              <a:buSzPts val="1200"/>
              <a:buFont typeface="Arial"/>
              <a:buNone/>
              <a:defRPr/>
            </a:lvl6pPr>
            <a:lvl7pPr marL="0" marR="0" lvl="6" indent="0" algn="r">
              <a:lnSpc>
                <a:spcPct val="100000"/>
              </a:lnSpc>
              <a:spcBef>
                <a:spcPts val="0"/>
              </a:spcBef>
              <a:spcAft>
                <a:spcPts val="0"/>
              </a:spcAft>
              <a:buClr>
                <a:srgbClr val="000000"/>
              </a:buClr>
              <a:buSzPts val="1200"/>
              <a:buFont typeface="Arial"/>
              <a:buNone/>
              <a:defRPr/>
            </a:lvl7pPr>
            <a:lvl8pPr marL="0" marR="0" lvl="7" indent="0" algn="r">
              <a:lnSpc>
                <a:spcPct val="100000"/>
              </a:lnSpc>
              <a:spcBef>
                <a:spcPts val="0"/>
              </a:spcBef>
              <a:spcAft>
                <a:spcPts val="0"/>
              </a:spcAft>
              <a:buClr>
                <a:srgbClr val="000000"/>
              </a:buClr>
              <a:buSzPts val="1200"/>
              <a:buFont typeface="Arial"/>
              <a:buNone/>
              <a:defRPr/>
            </a:lvl8pPr>
            <a:lvl9pPr marL="0" marR="0" lvl="8" indent="0" algn="r">
              <a:lnSpc>
                <a:spcPct val="100000"/>
              </a:lnSpc>
              <a:spcBef>
                <a:spcPts val="0"/>
              </a:spcBef>
              <a:spcAft>
                <a:spcPts val="0"/>
              </a:spcAft>
              <a:buClr>
                <a:srgbClr val="000000"/>
              </a:buClr>
              <a:buSzPts val="1200"/>
              <a:buFont typeface="Arial"/>
              <a:buNone/>
              <a:defRPr/>
            </a:lvl9pPr>
          </a:lstStyle>
          <a:p>
            <a:pPr marL="0" lvl="0" indent="0" algn="r" rtl="0">
              <a:spcBef>
                <a:spcPts val="0"/>
              </a:spcBef>
              <a:spcAft>
                <a:spcPts val="0"/>
              </a:spcAft>
              <a:buNone/>
            </a:pPr>
            <a:fld id="{00000000-1234-1234-1234-123412341234}" type="slidenum">
              <a:rPr lang="pt-BR"/>
              <a:t>‹#›</a:t>
            </a:fld>
            <a:endParaRPr/>
          </a:p>
        </p:txBody>
      </p:sp>
    </p:spTree>
    <p:extLst>
      <p:ext uri="{BB962C8B-B14F-4D97-AF65-F5344CB8AC3E}">
        <p14:creationId xmlns:p14="http://schemas.microsoft.com/office/powerpoint/2010/main" val="3280202202"/>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a:t>
            </a:fld>
            <a:endParaRPr/>
          </a:p>
        </p:txBody>
      </p:sp>
    </p:spTree>
    <p:extLst>
      <p:ext uri="{BB962C8B-B14F-4D97-AF65-F5344CB8AC3E}">
        <p14:creationId xmlns:p14="http://schemas.microsoft.com/office/powerpoint/2010/main" val="3002874957"/>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7"/>
        <p:cNvGrpSpPr/>
        <p:nvPr/>
      </p:nvGrpSpPr>
      <p:grpSpPr>
        <a:xfrm>
          <a:off x="0" y="0"/>
          <a:ext cx="0" cy="0"/>
          <a:chOff x="0" y="0"/>
          <a:chExt cx="0" cy="0"/>
        </a:xfrm>
      </p:grpSpPr>
      <p:sp>
        <p:nvSpPr>
          <p:cNvPr id="38" name="Google Shape;38;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a:t>
            </a:fld>
            <a:endParaRPr/>
          </a:p>
        </p:txBody>
      </p:sp>
    </p:spTree>
    <p:extLst>
      <p:ext uri="{BB962C8B-B14F-4D97-AF65-F5344CB8AC3E}">
        <p14:creationId xmlns:p14="http://schemas.microsoft.com/office/powerpoint/2010/main" val="774137633"/>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4"/>
        <p:cNvGrpSpPr/>
        <p:nvPr/>
      </p:nvGrpSpPr>
      <p:grpSpPr>
        <a:xfrm>
          <a:off x="0" y="0"/>
          <a:ext cx="0" cy="0"/>
          <a:chOff x="0" y="0"/>
          <a:chExt cx="0" cy="0"/>
        </a:xfrm>
      </p:grpSpPr>
      <p:sp>
        <p:nvSpPr>
          <p:cNvPr id="45" name="Google Shape;45;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a:t>
            </a:fld>
            <a:endParaRPr/>
          </a:p>
        </p:txBody>
      </p:sp>
    </p:spTree>
    <p:extLst>
      <p:ext uri="{BB962C8B-B14F-4D97-AF65-F5344CB8AC3E}">
        <p14:creationId xmlns:p14="http://schemas.microsoft.com/office/powerpoint/2010/main" val="2442763993"/>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3"/>
        <p:cNvGrpSpPr/>
        <p:nvPr/>
      </p:nvGrpSpPr>
      <p:grpSpPr>
        <a:xfrm>
          <a:off x="0" y="0"/>
          <a:ext cx="0" cy="0"/>
          <a:chOff x="0" y="0"/>
          <a:chExt cx="0" cy="0"/>
        </a:xfrm>
      </p:grpSpPr>
      <p:sp>
        <p:nvSpPr>
          <p:cNvPr id="54" name="Google Shape;54;p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6" name="Google Shape;56;p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7" name="Google Shape;5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a:t>
            </a:fld>
            <a:endParaRPr/>
          </a:p>
        </p:txBody>
      </p:sp>
    </p:spTree>
    <p:extLst>
      <p:ext uri="{BB962C8B-B14F-4D97-AF65-F5344CB8AC3E}">
        <p14:creationId xmlns:p14="http://schemas.microsoft.com/office/powerpoint/2010/main" val="1816125993"/>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0"/>
        <p:cNvGrpSpPr/>
        <p:nvPr/>
      </p:nvGrpSpPr>
      <p:grpSpPr>
        <a:xfrm>
          <a:off x="0" y="0"/>
          <a:ext cx="0" cy="0"/>
          <a:chOff x="0" y="0"/>
          <a:chExt cx="0" cy="0"/>
        </a:xfrm>
      </p:grpSpPr>
      <p:sp>
        <p:nvSpPr>
          <p:cNvPr id="61" name="Google Shape;61;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9"/>
          <p:cNvSpPr>
            <a:spLocks noGrp="1"/>
          </p:cNvSpPr>
          <p:nvPr>
            <p:ph type="pic" idx="2"/>
          </p:nvPr>
        </p:nvSpPr>
        <p:spPr>
          <a:xfrm>
            <a:off x="5183188" y="987425"/>
            <a:ext cx="6172200" cy="4873625"/>
          </a:xfrm>
          <a:prstGeom prst="rect">
            <a:avLst/>
          </a:prstGeom>
          <a:noFill/>
          <a:ln>
            <a:noFill/>
          </a:ln>
        </p:spPr>
      </p:sp>
      <p:sp>
        <p:nvSpPr>
          <p:cNvPr id="63" name="Google Shape;63;p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4" name="Google Shape;64;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a:t>
            </a:fld>
            <a:endParaRPr/>
          </a:p>
        </p:txBody>
      </p:sp>
    </p:spTree>
    <p:extLst>
      <p:ext uri="{BB962C8B-B14F-4D97-AF65-F5344CB8AC3E}">
        <p14:creationId xmlns:p14="http://schemas.microsoft.com/office/powerpoint/2010/main" val="1752966511"/>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7"/>
        <p:cNvGrpSpPr/>
        <p:nvPr/>
      </p:nvGrpSpPr>
      <p:grpSpPr>
        <a:xfrm>
          <a:off x="0" y="0"/>
          <a:ext cx="0" cy="0"/>
          <a:chOff x="0" y="0"/>
          <a:chExt cx="0" cy="0"/>
        </a:xfrm>
      </p:grpSpPr>
      <p:sp>
        <p:nvSpPr>
          <p:cNvPr id="68" name="Google Shape;68;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1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0" name="Google Shape;70;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a:t>
            </a:fld>
            <a:endParaRPr/>
          </a:p>
        </p:txBody>
      </p:sp>
    </p:spTree>
    <p:extLst>
      <p:ext uri="{BB962C8B-B14F-4D97-AF65-F5344CB8AC3E}">
        <p14:creationId xmlns:p14="http://schemas.microsoft.com/office/powerpoint/2010/main" val="4105331463"/>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3"/>
        <p:cNvGrpSpPr/>
        <p:nvPr/>
      </p:nvGrpSpPr>
      <p:grpSpPr>
        <a:xfrm>
          <a:off x="0" y="0"/>
          <a:ext cx="0" cy="0"/>
          <a:chOff x="0" y="0"/>
          <a:chExt cx="0" cy="0"/>
        </a:xfrm>
      </p:grpSpPr>
      <p:sp>
        <p:nvSpPr>
          <p:cNvPr id="74" name="Google Shape;74;p1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1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6" name="Google Shape;76;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a:t>
            </a:fld>
            <a:endParaRPr/>
          </a:p>
        </p:txBody>
      </p:sp>
    </p:spTree>
    <p:extLst>
      <p:ext uri="{BB962C8B-B14F-4D97-AF65-F5344CB8AC3E}">
        <p14:creationId xmlns:p14="http://schemas.microsoft.com/office/powerpoint/2010/main" val="3553277902"/>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userDrawn="1">
  <p:cSld name="World Map">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94E9ACB-B5BA-634C-9B40-DBBC1E258F35}"/>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11032761" y="330276"/>
            <a:ext cx="793297" cy="752181"/>
          </a:xfrm>
          <a:prstGeom prst="rect">
            <a:avLst/>
          </a:prstGeom>
        </p:spPr>
      </p:pic>
    </p:spTree>
    <p:extLst>
      <p:ext uri="{BB962C8B-B14F-4D97-AF65-F5344CB8AC3E}">
        <p14:creationId xmlns:p14="http://schemas.microsoft.com/office/powerpoint/2010/main" val="3689072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8.xml"/><Relationship Id="rId18" Type="http://schemas.openxmlformats.org/officeDocument/2006/relationships/slideLayout" Target="../slideLayouts/slideLayout43.xml"/><Relationship Id="rId26" Type="http://schemas.openxmlformats.org/officeDocument/2006/relationships/slideLayout" Target="../slideLayouts/slideLayout51.xml"/><Relationship Id="rId3" Type="http://schemas.openxmlformats.org/officeDocument/2006/relationships/slideLayout" Target="../slideLayouts/slideLayout28.xml"/><Relationship Id="rId21" Type="http://schemas.openxmlformats.org/officeDocument/2006/relationships/slideLayout" Target="../slideLayouts/slideLayout46.xml"/><Relationship Id="rId34" Type="http://schemas.openxmlformats.org/officeDocument/2006/relationships/slideLayout" Target="../slideLayouts/slideLayout59.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slideLayout" Target="../slideLayouts/slideLayout50.xml"/><Relationship Id="rId33" Type="http://schemas.openxmlformats.org/officeDocument/2006/relationships/slideLayout" Target="../slideLayouts/slideLayout58.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29" Type="http://schemas.openxmlformats.org/officeDocument/2006/relationships/slideLayout" Target="../slideLayouts/slideLayout54.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32" Type="http://schemas.openxmlformats.org/officeDocument/2006/relationships/slideLayout" Target="../slideLayouts/slideLayout57.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28" Type="http://schemas.openxmlformats.org/officeDocument/2006/relationships/slideLayout" Target="../slideLayouts/slideLayout53.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31" Type="http://schemas.openxmlformats.org/officeDocument/2006/relationships/slideLayout" Target="../slideLayouts/slideLayout56.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 Id="rId27" Type="http://schemas.openxmlformats.org/officeDocument/2006/relationships/slideLayout" Target="../slideLayouts/slideLayout52.xml"/><Relationship Id="rId30" Type="http://schemas.openxmlformats.org/officeDocument/2006/relationships/slideLayout" Target="../slideLayouts/slideLayout55.xml"/><Relationship Id="rId35" Type="http://schemas.openxmlformats.org/officeDocument/2006/relationships/theme" Target="../theme/theme2.xml"/><Relationship Id="rId8" Type="http://schemas.openxmlformats.org/officeDocument/2006/relationships/slideLayout" Target="../slideLayouts/slideLayout3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18" Type="http://schemas.openxmlformats.org/officeDocument/2006/relationships/slideLayout" Target="../slideLayouts/slideLayout77.xml"/><Relationship Id="rId26" Type="http://schemas.openxmlformats.org/officeDocument/2006/relationships/theme" Target="../theme/theme3.xml"/><Relationship Id="rId3" Type="http://schemas.openxmlformats.org/officeDocument/2006/relationships/slideLayout" Target="../slideLayouts/slideLayout62.xml"/><Relationship Id="rId21" Type="http://schemas.openxmlformats.org/officeDocument/2006/relationships/slideLayout" Target="../slideLayouts/slideLayout80.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slideLayout" Target="../slideLayouts/slideLayout76.xml"/><Relationship Id="rId25" Type="http://schemas.openxmlformats.org/officeDocument/2006/relationships/slideLayout" Target="../slideLayouts/slideLayout84.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20" Type="http://schemas.openxmlformats.org/officeDocument/2006/relationships/slideLayout" Target="../slideLayouts/slideLayout79.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24" Type="http://schemas.openxmlformats.org/officeDocument/2006/relationships/slideLayout" Target="../slideLayouts/slideLayout83.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23" Type="http://schemas.openxmlformats.org/officeDocument/2006/relationships/slideLayout" Target="../slideLayouts/slideLayout82.xml"/><Relationship Id="rId10" Type="http://schemas.openxmlformats.org/officeDocument/2006/relationships/slideLayout" Target="../slideLayouts/slideLayout69.xml"/><Relationship Id="rId19" Type="http://schemas.openxmlformats.org/officeDocument/2006/relationships/slideLayout" Target="../slideLayouts/slideLayout78.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 Id="rId22" Type="http://schemas.openxmlformats.org/officeDocument/2006/relationships/slideLayout" Target="../slideLayouts/slideLayout8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slideLayout" Target="../slideLayouts/slideLayout97.xml"/><Relationship Id="rId18" Type="http://schemas.openxmlformats.org/officeDocument/2006/relationships/slideLayout" Target="../slideLayouts/slideLayout102.xml"/><Relationship Id="rId3" Type="http://schemas.openxmlformats.org/officeDocument/2006/relationships/slideLayout" Target="../slideLayouts/slideLayout87.xml"/><Relationship Id="rId21" Type="http://schemas.openxmlformats.org/officeDocument/2006/relationships/slideLayout" Target="../slideLayouts/slideLayout105.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17" Type="http://schemas.openxmlformats.org/officeDocument/2006/relationships/slideLayout" Target="../slideLayouts/slideLayout101.xml"/><Relationship Id="rId2" Type="http://schemas.openxmlformats.org/officeDocument/2006/relationships/slideLayout" Target="../slideLayouts/slideLayout86.xml"/><Relationship Id="rId16" Type="http://schemas.openxmlformats.org/officeDocument/2006/relationships/slideLayout" Target="../slideLayouts/slideLayout100.xml"/><Relationship Id="rId20" Type="http://schemas.openxmlformats.org/officeDocument/2006/relationships/slideLayout" Target="../slideLayouts/slideLayout104.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5" Type="http://schemas.openxmlformats.org/officeDocument/2006/relationships/slideLayout" Target="../slideLayouts/slideLayout99.xml"/><Relationship Id="rId23" Type="http://schemas.openxmlformats.org/officeDocument/2006/relationships/theme" Target="../theme/theme4.xml"/><Relationship Id="rId10" Type="http://schemas.openxmlformats.org/officeDocument/2006/relationships/slideLayout" Target="../slideLayouts/slideLayout94.xml"/><Relationship Id="rId19" Type="http://schemas.openxmlformats.org/officeDocument/2006/relationships/slideLayout" Target="../slideLayouts/slideLayout103.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slideLayout" Target="../slideLayouts/slideLayout98.xml"/><Relationship Id="rId22" Type="http://schemas.openxmlformats.org/officeDocument/2006/relationships/slideLayout" Target="../slideLayouts/slideLayout106.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08.xml"/><Relationship Id="rId1" Type="http://schemas.openxmlformats.org/officeDocument/2006/relationships/slideLayout" Target="../slideLayouts/slideLayout107.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111.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5" Type="http://schemas.openxmlformats.org/officeDocument/2006/relationships/theme" Target="../theme/theme6.xml"/><Relationship Id="rId4" Type="http://schemas.openxmlformats.org/officeDocument/2006/relationships/slideLayout" Target="../slideLayouts/slideLayout112.xml"/></Relationships>
</file>

<file path=ppt/slideMasters/_rels/slideMaster7.xml.rels><?xml version="1.0" encoding="UTF-8" standalone="yes"?>
<Relationships xmlns="http://schemas.openxmlformats.org/package/2006/relationships"><Relationship Id="rId13" Type="http://schemas.openxmlformats.org/officeDocument/2006/relationships/slideLayout" Target="../slideLayouts/slideLayout125.xml"/><Relationship Id="rId18" Type="http://schemas.openxmlformats.org/officeDocument/2006/relationships/slideLayout" Target="../slideLayouts/slideLayout130.xml"/><Relationship Id="rId26" Type="http://schemas.openxmlformats.org/officeDocument/2006/relationships/slideLayout" Target="../slideLayouts/slideLayout138.xml"/><Relationship Id="rId3" Type="http://schemas.openxmlformats.org/officeDocument/2006/relationships/slideLayout" Target="../slideLayouts/slideLayout115.xml"/><Relationship Id="rId21" Type="http://schemas.openxmlformats.org/officeDocument/2006/relationships/slideLayout" Target="../slideLayouts/slideLayout133.xml"/><Relationship Id="rId34" Type="http://schemas.openxmlformats.org/officeDocument/2006/relationships/slideLayout" Target="../slideLayouts/slideLayout146.xml"/><Relationship Id="rId7" Type="http://schemas.openxmlformats.org/officeDocument/2006/relationships/slideLayout" Target="../slideLayouts/slideLayout119.xml"/><Relationship Id="rId12" Type="http://schemas.openxmlformats.org/officeDocument/2006/relationships/slideLayout" Target="../slideLayouts/slideLayout124.xml"/><Relationship Id="rId17" Type="http://schemas.openxmlformats.org/officeDocument/2006/relationships/slideLayout" Target="../slideLayouts/slideLayout129.xml"/><Relationship Id="rId25" Type="http://schemas.openxmlformats.org/officeDocument/2006/relationships/slideLayout" Target="../slideLayouts/slideLayout137.xml"/><Relationship Id="rId33" Type="http://schemas.openxmlformats.org/officeDocument/2006/relationships/slideLayout" Target="../slideLayouts/slideLayout145.xml"/><Relationship Id="rId2" Type="http://schemas.openxmlformats.org/officeDocument/2006/relationships/slideLayout" Target="../slideLayouts/slideLayout114.xml"/><Relationship Id="rId16" Type="http://schemas.openxmlformats.org/officeDocument/2006/relationships/slideLayout" Target="../slideLayouts/slideLayout128.xml"/><Relationship Id="rId20" Type="http://schemas.openxmlformats.org/officeDocument/2006/relationships/slideLayout" Target="../slideLayouts/slideLayout132.xml"/><Relationship Id="rId29" Type="http://schemas.openxmlformats.org/officeDocument/2006/relationships/slideLayout" Target="../slideLayouts/slideLayout141.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24" Type="http://schemas.openxmlformats.org/officeDocument/2006/relationships/slideLayout" Target="../slideLayouts/slideLayout136.xml"/><Relationship Id="rId32" Type="http://schemas.openxmlformats.org/officeDocument/2006/relationships/slideLayout" Target="../slideLayouts/slideLayout144.xml"/><Relationship Id="rId5" Type="http://schemas.openxmlformats.org/officeDocument/2006/relationships/slideLayout" Target="../slideLayouts/slideLayout117.xml"/><Relationship Id="rId15" Type="http://schemas.openxmlformats.org/officeDocument/2006/relationships/slideLayout" Target="../slideLayouts/slideLayout127.xml"/><Relationship Id="rId23" Type="http://schemas.openxmlformats.org/officeDocument/2006/relationships/slideLayout" Target="../slideLayouts/slideLayout135.xml"/><Relationship Id="rId28" Type="http://schemas.openxmlformats.org/officeDocument/2006/relationships/slideLayout" Target="../slideLayouts/slideLayout140.xml"/><Relationship Id="rId36" Type="http://schemas.openxmlformats.org/officeDocument/2006/relationships/theme" Target="../theme/theme7.xml"/><Relationship Id="rId10" Type="http://schemas.openxmlformats.org/officeDocument/2006/relationships/slideLayout" Target="../slideLayouts/slideLayout122.xml"/><Relationship Id="rId19" Type="http://schemas.openxmlformats.org/officeDocument/2006/relationships/slideLayout" Target="../slideLayouts/slideLayout131.xml"/><Relationship Id="rId31" Type="http://schemas.openxmlformats.org/officeDocument/2006/relationships/slideLayout" Target="../slideLayouts/slideLayout143.xml"/><Relationship Id="rId4" Type="http://schemas.openxmlformats.org/officeDocument/2006/relationships/slideLayout" Target="../slideLayouts/slideLayout116.xml"/><Relationship Id="rId9" Type="http://schemas.openxmlformats.org/officeDocument/2006/relationships/slideLayout" Target="../slideLayouts/slideLayout121.xml"/><Relationship Id="rId14" Type="http://schemas.openxmlformats.org/officeDocument/2006/relationships/slideLayout" Target="../slideLayouts/slideLayout126.xml"/><Relationship Id="rId22" Type="http://schemas.openxmlformats.org/officeDocument/2006/relationships/slideLayout" Target="../slideLayouts/slideLayout134.xml"/><Relationship Id="rId27" Type="http://schemas.openxmlformats.org/officeDocument/2006/relationships/slideLayout" Target="../slideLayouts/slideLayout139.xml"/><Relationship Id="rId30" Type="http://schemas.openxmlformats.org/officeDocument/2006/relationships/slideLayout" Target="../slideLayouts/slideLayout142.xml"/><Relationship Id="rId35" Type="http://schemas.openxmlformats.org/officeDocument/2006/relationships/slideLayout" Target="../slideLayouts/slideLayout147.xml"/><Relationship Id="rId8" Type="http://schemas.openxmlformats.org/officeDocument/2006/relationships/slideLayout" Target="../slideLayouts/slideLayout120.xml"/></Relationships>
</file>

<file path=ppt/slideMasters/_rels/slideMaster8.xml.rels><?xml version="1.0" encoding="UTF-8" standalone="yes"?>
<Relationships xmlns="http://schemas.openxmlformats.org/package/2006/relationships"><Relationship Id="rId13" Type="http://schemas.openxmlformats.org/officeDocument/2006/relationships/slideLayout" Target="../slideLayouts/slideLayout160.xml"/><Relationship Id="rId18" Type="http://schemas.openxmlformats.org/officeDocument/2006/relationships/slideLayout" Target="../slideLayouts/slideLayout165.xml"/><Relationship Id="rId26" Type="http://schemas.openxmlformats.org/officeDocument/2006/relationships/slideLayout" Target="../slideLayouts/slideLayout173.xml"/><Relationship Id="rId21" Type="http://schemas.openxmlformats.org/officeDocument/2006/relationships/slideLayout" Target="../slideLayouts/slideLayout168.xml"/><Relationship Id="rId34" Type="http://schemas.openxmlformats.org/officeDocument/2006/relationships/slideLayout" Target="../slideLayouts/slideLayout181.xml"/><Relationship Id="rId7" Type="http://schemas.openxmlformats.org/officeDocument/2006/relationships/slideLayout" Target="../slideLayouts/slideLayout154.xml"/><Relationship Id="rId12" Type="http://schemas.openxmlformats.org/officeDocument/2006/relationships/slideLayout" Target="../slideLayouts/slideLayout159.xml"/><Relationship Id="rId17" Type="http://schemas.openxmlformats.org/officeDocument/2006/relationships/slideLayout" Target="../slideLayouts/slideLayout164.xml"/><Relationship Id="rId25" Type="http://schemas.openxmlformats.org/officeDocument/2006/relationships/slideLayout" Target="../slideLayouts/slideLayout172.xml"/><Relationship Id="rId33" Type="http://schemas.openxmlformats.org/officeDocument/2006/relationships/slideLayout" Target="../slideLayouts/slideLayout180.xml"/><Relationship Id="rId2" Type="http://schemas.openxmlformats.org/officeDocument/2006/relationships/slideLayout" Target="../slideLayouts/slideLayout149.xml"/><Relationship Id="rId16" Type="http://schemas.openxmlformats.org/officeDocument/2006/relationships/slideLayout" Target="../slideLayouts/slideLayout163.xml"/><Relationship Id="rId20" Type="http://schemas.openxmlformats.org/officeDocument/2006/relationships/slideLayout" Target="../slideLayouts/slideLayout167.xml"/><Relationship Id="rId29" Type="http://schemas.openxmlformats.org/officeDocument/2006/relationships/slideLayout" Target="../slideLayouts/slideLayout176.xml"/><Relationship Id="rId1" Type="http://schemas.openxmlformats.org/officeDocument/2006/relationships/slideLayout" Target="../slideLayouts/slideLayout148.xml"/><Relationship Id="rId6" Type="http://schemas.openxmlformats.org/officeDocument/2006/relationships/slideLayout" Target="../slideLayouts/slideLayout153.xml"/><Relationship Id="rId11" Type="http://schemas.openxmlformats.org/officeDocument/2006/relationships/slideLayout" Target="../slideLayouts/slideLayout158.xml"/><Relationship Id="rId24" Type="http://schemas.openxmlformats.org/officeDocument/2006/relationships/slideLayout" Target="../slideLayouts/slideLayout171.xml"/><Relationship Id="rId32" Type="http://schemas.openxmlformats.org/officeDocument/2006/relationships/slideLayout" Target="../slideLayouts/slideLayout179.xml"/><Relationship Id="rId37" Type="http://schemas.openxmlformats.org/officeDocument/2006/relationships/theme" Target="../theme/theme8.xml"/><Relationship Id="rId5" Type="http://schemas.openxmlformats.org/officeDocument/2006/relationships/slideLayout" Target="../slideLayouts/slideLayout152.xml"/><Relationship Id="rId15" Type="http://schemas.openxmlformats.org/officeDocument/2006/relationships/slideLayout" Target="../slideLayouts/slideLayout162.xml"/><Relationship Id="rId23" Type="http://schemas.openxmlformats.org/officeDocument/2006/relationships/slideLayout" Target="../slideLayouts/slideLayout170.xml"/><Relationship Id="rId28" Type="http://schemas.openxmlformats.org/officeDocument/2006/relationships/slideLayout" Target="../slideLayouts/slideLayout175.xml"/><Relationship Id="rId36" Type="http://schemas.openxmlformats.org/officeDocument/2006/relationships/slideLayout" Target="../slideLayouts/slideLayout183.xml"/><Relationship Id="rId10" Type="http://schemas.openxmlformats.org/officeDocument/2006/relationships/slideLayout" Target="../slideLayouts/slideLayout157.xml"/><Relationship Id="rId19" Type="http://schemas.openxmlformats.org/officeDocument/2006/relationships/slideLayout" Target="../slideLayouts/slideLayout166.xml"/><Relationship Id="rId31" Type="http://schemas.openxmlformats.org/officeDocument/2006/relationships/slideLayout" Target="../slideLayouts/slideLayout178.xml"/><Relationship Id="rId4" Type="http://schemas.openxmlformats.org/officeDocument/2006/relationships/slideLayout" Target="../slideLayouts/slideLayout151.xml"/><Relationship Id="rId9" Type="http://schemas.openxmlformats.org/officeDocument/2006/relationships/slideLayout" Target="../slideLayouts/slideLayout156.xml"/><Relationship Id="rId14" Type="http://schemas.openxmlformats.org/officeDocument/2006/relationships/slideLayout" Target="../slideLayouts/slideLayout161.xml"/><Relationship Id="rId22" Type="http://schemas.openxmlformats.org/officeDocument/2006/relationships/slideLayout" Target="../slideLayouts/slideLayout169.xml"/><Relationship Id="rId27" Type="http://schemas.openxmlformats.org/officeDocument/2006/relationships/slideLayout" Target="../slideLayouts/slideLayout174.xml"/><Relationship Id="rId30" Type="http://schemas.openxmlformats.org/officeDocument/2006/relationships/slideLayout" Target="../slideLayouts/slideLayout177.xml"/><Relationship Id="rId35" Type="http://schemas.openxmlformats.org/officeDocument/2006/relationships/slideLayout" Target="../slideLayouts/slideLayout182.xml"/><Relationship Id="rId8" Type="http://schemas.openxmlformats.org/officeDocument/2006/relationships/slideLayout" Target="../slideLayouts/slideLayout155.xml"/><Relationship Id="rId3" Type="http://schemas.openxmlformats.org/officeDocument/2006/relationships/slideLayout" Target="../slideLayouts/slideLayout150.xml"/></Relationships>
</file>

<file path=ppt/slideMasters/_rels/slideMaster9.xml.rels><?xml version="1.0" encoding="UTF-8" standalone="yes"?>
<Relationships xmlns="http://schemas.openxmlformats.org/package/2006/relationships"><Relationship Id="rId13" Type="http://schemas.openxmlformats.org/officeDocument/2006/relationships/slideLayout" Target="../slideLayouts/slideLayout196.xml"/><Relationship Id="rId18" Type="http://schemas.openxmlformats.org/officeDocument/2006/relationships/slideLayout" Target="../slideLayouts/slideLayout201.xml"/><Relationship Id="rId26" Type="http://schemas.openxmlformats.org/officeDocument/2006/relationships/slideLayout" Target="../slideLayouts/slideLayout209.xml"/><Relationship Id="rId39" Type="http://schemas.openxmlformats.org/officeDocument/2006/relationships/image" Target="../media/image78.emf"/><Relationship Id="rId21" Type="http://schemas.openxmlformats.org/officeDocument/2006/relationships/slideLayout" Target="../slideLayouts/slideLayout204.xml"/><Relationship Id="rId34" Type="http://schemas.openxmlformats.org/officeDocument/2006/relationships/slideLayout" Target="../slideLayouts/slideLayout217.xml"/><Relationship Id="rId7" Type="http://schemas.openxmlformats.org/officeDocument/2006/relationships/slideLayout" Target="../slideLayouts/slideLayout190.xml"/><Relationship Id="rId12" Type="http://schemas.openxmlformats.org/officeDocument/2006/relationships/slideLayout" Target="../slideLayouts/slideLayout195.xml"/><Relationship Id="rId17" Type="http://schemas.openxmlformats.org/officeDocument/2006/relationships/slideLayout" Target="../slideLayouts/slideLayout200.xml"/><Relationship Id="rId25" Type="http://schemas.openxmlformats.org/officeDocument/2006/relationships/slideLayout" Target="../slideLayouts/slideLayout208.xml"/><Relationship Id="rId33" Type="http://schemas.openxmlformats.org/officeDocument/2006/relationships/slideLayout" Target="../slideLayouts/slideLayout216.xml"/><Relationship Id="rId38" Type="http://schemas.openxmlformats.org/officeDocument/2006/relationships/oleObject" Target="../embeddings/oleObject1.bin"/><Relationship Id="rId2" Type="http://schemas.openxmlformats.org/officeDocument/2006/relationships/slideLayout" Target="../slideLayouts/slideLayout185.xml"/><Relationship Id="rId16" Type="http://schemas.openxmlformats.org/officeDocument/2006/relationships/slideLayout" Target="../slideLayouts/slideLayout199.xml"/><Relationship Id="rId20" Type="http://schemas.openxmlformats.org/officeDocument/2006/relationships/slideLayout" Target="../slideLayouts/slideLayout203.xml"/><Relationship Id="rId29" Type="http://schemas.openxmlformats.org/officeDocument/2006/relationships/slideLayout" Target="../slideLayouts/slideLayout212.xml"/><Relationship Id="rId1" Type="http://schemas.openxmlformats.org/officeDocument/2006/relationships/slideLayout" Target="../slideLayouts/slideLayout184.xml"/><Relationship Id="rId6" Type="http://schemas.openxmlformats.org/officeDocument/2006/relationships/slideLayout" Target="../slideLayouts/slideLayout189.xml"/><Relationship Id="rId11" Type="http://schemas.openxmlformats.org/officeDocument/2006/relationships/slideLayout" Target="../slideLayouts/slideLayout194.xml"/><Relationship Id="rId24" Type="http://schemas.openxmlformats.org/officeDocument/2006/relationships/slideLayout" Target="../slideLayouts/slideLayout207.xml"/><Relationship Id="rId32" Type="http://schemas.openxmlformats.org/officeDocument/2006/relationships/slideLayout" Target="../slideLayouts/slideLayout215.xml"/><Relationship Id="rId37" Type="http://schemas.openxmlformats.org/officeDocument/2006/relationships/tags" Target="../tags/tag1.xml"/><Relationship Id="rId40" Type="http://schemas.openxmlformats.org/officeDocument/2006/relationships/image" Target="../media/image79.png"/><Relationship Id="rId5" Type="http://schemas.openxmlformats.org/officeDocument/2006/relationships/slideLayout" Target="../slideLayouts/slideLayout188.xml"/><Relationship Id="rId15" Type="http://schemas.openxmlformats.org/officeDocument/2006/relationships/slideLayout" Target="../slideLayouts/slideLayout198.xml"/><Relationship Id="rId23" Type="http://schemas.openxmlformats.org/officeDocument/2006/relationships/slideLayout" Target="../slideLayouts/slideLayout206.xml"/><Relationship Id="rId28" Type="http://schemas.openxmlformats.org/officeDocument/2006/relationships/slideLayout" Target="../slideLayouts/slideLayout211.xml"/><Relationship Id="rId36" Type="http://schemas.openxmlformats.org/officeDocument/2006/relationships/theme" Target="../theme/theme9.xml"/><Relationship Id="rId10" Type="http://schemas.openxmlformats.org/officeDocument/2006/relationships/slideLayout" Target="../slideLayouts/slideLayout193.xml"/><Relationship Id="rId19" Type="http://schemas.openxmlformats.org/officeDocument/2006/relationships/slideLayout" Target="../slideLayouts/slideLayout202.xml"/><Relationship Id="rId31" Type="http://schemas.openxmlformats.org/officeDocument/2006/relationships/slideLayout" Target="../slideLayouts/slideLayout214.xml"/><Relationship Id="rId4" Type="http://schemas.openxmlformats.org/officeDocument/2006/relationships/slideLayout" Target="../slideLayouts/slideLayout187.xml"/><Relationship Id="rId9" Type="http://schemas.openxmlformats.org/officeDocument/2006/relationships/slideLayout" Target="../slideLayouts/slideLayout192.xml"/><Relationship Id="rId14" Type="http://schemas.openxmlformats.org/officeDocument/2006/relationships/slideLayout" Target="../slideLayouts/slideLayout197.xml"/><Relationship Id="rId22" Type="http://schemas.openxmlformats.org/officeDocument/2006/relationships/slideLayout" Target="../slideLayouts/slideLayout205.xml"/><Relationship Id="rId27" Type="http://schemas.openxmlformats.org/officeDocument/2006/relationships/slideLayout" Target="../slideLayouts/slideLayout210.xml"/><Relationship Id="rId30" Type="http://schemas.openxmlformats.org/officeDocument/2006/relationships/slideLayout" Target="../slideLayouts/slideLayout213.xml"/><Relationship Id="rId35" Type="http://schemas.openxmlformats.org/officeDocument/2006/relationships/slideLayout" Target="../slideLayouts/slideLayout218.xml"/><Relationship Id="rId8" Type="http://schemas.openxmlformats.org/officeDocument/2006/relationships/slideLayout" Target="../slideLayouts/slideLayout191.xml"/><Relationship Id="rId3" Type="http://schemas.openxmlformats.org/officeDocument/2006/relationships/slideLayout" Target="../slideLayouts/slideLayout186.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226.xml"/><Relationship Id="rId3" Type="http://schemas.openxmlformats.org/officeDocument/2006/relationships/slideLayout" Target="../slideLayouts/slideLayout221.xml"/><Relationship Id="rId7" Type="http://schemas.openxmlformats.org/officeDocument/2006/relationships/slideLayout" Target="../slideLayouts/slideLayout225.xml"/><Relationship Id="rId12" Type="http://schemas.openxmlformats.org/officeDocument/2006/relationships/theme" Target="../theme/theme10.xml"/><Relationship Id="rId2" Type="http://schemas.openxmlformats.org/officeDocument/2006/relationships/slideLayout" Target="../slideLayouts/slideLayout220.xml"/><Relationship Id="rId1" Type="http://schemas.openxmlformats.org/officeDocument/2006/relationships/slideLayout" Target="../slideLayouts/slideLayout219.xml"/><Relationship Id="rId6" Type="http://schemas.openxmlformats.org/officeDocument/2006/relationships/slideLayout" Target="../slideLayouts/slideLayout224.xml"/><Relationship Id="rId11" Type="http://schemas.openxmlformats.org/officeDocument/2006/relationships/slideLayout" Target="../slideLayouts/slideLayout229.xml"/><Relationship Id="rId5" Type="http://schemas.openxmlformats.org/officeDocument/2006/relationships/slideLayout" Target="../slideLayouts/slideLayout223.xml"/><Relationship Id="rId10" Type="http://schemas.openxmlformats.org/officeDocument/2006/relationships/slideLayout" Target="../slideLayouts/slideLayout228.xml"/><Relationship Id="rId4" Type="http://schemas.openxmlformats.org/officeDocument/2006/relationships/slideLayout" Target="../slideLayouts/slideLayout222.xml"/><Relationship Id="rId9" Type="http://schemas.openxmlformats.org/officeDocument/2006/relationships/slideLayout" Target="../slideLayouts/slideLayout2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Slide Number Placeholder 3">
            <a:extLst>
              <a:ext uri="{FF2B5EF4-FFF2-40B4-BE49-F238E27FC236}">
                <a16:creationId xmlns:a16="http://schemas.microsoft.com/office/drawing/2014/main" id="{8094C170-2D64-4A62-89A4-7351FFC13EB0}"/>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b="0" smtClean="0">
                <a:solidFill>
                  <a:schemeClr val="bg1"/>
                </a:solidFill>
              </a:rPr>
              <a:pPr/>
              <a:t>‹#›</a:t>
            </a:fld>
            <a:endParaRPr lang="en-AU" sz="700" b="0" dirty="0">
              <a:solidFill>
                <a:schemeClr val="bg1"/>
              </a:solidFill>
            </a:endParaRPr>
          </a:p>
        </p:txBody>
      </p:sp>
    </p:spTree>
    <p:extLst>
      <p:ext uri="{BB962C8B-B14F-4D97-AF65-F5344CB8AC3E}">
        <p14:creationId xmlns:p14="http://schemas.microsoft.com/office/powerpoint/2010/main" val="748935285"/>
      </p:ext>
    </p:extLst>
  </p:cSld>
  <p:clrMap bg1="lt1" tx1="dk1" bg2="lt2" tx2="dk2" accent1="accent1" accent2="accent2" accent3="accent3" accent4="accent4" accent5="accent5" accent6="accent6" hlink="hlink" folHlink="folHlink"/>
  <p:sldLayoutIdLst>
    <p:sldLayoutId id="2147483660" r:id="rId1"/>
    <p:sldLayoutId id="2147483910" r:id="rId2"/>
    <p:sldLayoutId id="2147483822" r:id="rId3"/>
    <p:sldLayoutId id="2147483906" r:id="rId4"/>
    <p:sldLayoutId id="2147483926" r:id="rId5"/>
    <p:sldLayoutId id="2147483927" r:id="rId6"/>
    <p:sldLayoutId id="2147483938" r:id="rId7"/>
    <p:sldLayoutId id="2147483838" r:id="rId8"/>
    <p:sldLayoutId id="2147483878" r:id="rId9"/>
    <p:sldLayoutId id="2147483881" r:id="rId10"/>
    <p:sldLayoutId id="2147483880" r:id="rId11"/>
    <p:sldLayoutId id="2147483928" r:id="rId12"/>
    <p:sldLayoutId id="2147483929" r:id="rId13"/>
    <p:sldLayoutId id="2147483922" r:id="rId14"/>
    <p:sldLayoutId id="2147483923" r:id="rId15"/>
    <p:sldLayoutId id="2147483924" r:id="rId16"/>
    <p:sldLayoutId id="2147483925" r:id="rId17"/>
    <p:sldLayoutId id="2147483930" r:id="rId18"/>
    <p:sldLayoutId id="2147483931" r:id="rId19"/>
    <p:sldLayoutId id="2147483939" r:id="rId20"/>
    <p:sldLayoutId id="2147483885" r:id="rId21"/>
    <p:sldLayoutId id="2147483661" r:id="rId22"/>
    <p:sldLayoutId id="2147483932" r:id="rId23"/>
    <p:sldLayoutId id="2147483933" r:id="rId24"/>
    <p:sldLayoutId id="2147483940" r:id="rId2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31" userDrawn="1">
          <p15:clr>
            <a:srgbClr val="F26B43"/>
          </p15:clr>
        </p15:guide>
        <p15:guide id="2" pos="234" userDrawn="1">
          <p15:clr>
            <a:srgbClr val="F26B43"/>
          </p15:clr>
        </p15:guide>
        <p15:guide id="3" orient="horz" pos="3906" userDrawn="1">
          <p15:clr>
            <a:srgbClr val="F26B43"/>
          </p15:clr>
        </p15:guide>
        <p15:guide id="4" orient="horz" pos="527" userDrawn="1">
          <p15:clr>
            <a:srgbClr val="F26B43"/>
          </p15:clr>
        </p15:guide>
        <p15:guide id="5" orient="horz" pos="4133" userDrawn="1">
          <p15:clr>
            <a:srgbClr val="F26B43"/>
          </p15:clr>
        </p15:guide>
        <p15:guide id="6" pos="570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A889647-6B71-9940-82EC-68D69CC00969}"/>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b="0" smtClean="0">
                <a:solidFill>
                  <a:srgbClr val="13294B"/>
                </a:solidFill>
              </a:rPr>
              <a:pPr/>
              <a:t>‹#›</a:t>
            </a:fld>
            <a:endParaRPr lang="en-AU" sz="700" b="0" dirty="0">
              <a:solidFill>
                <a:srgbClr val="13294B"/>
              </a:solidFill>
            </a:endParaRPr>
          </a:p>
        </p:txBody>
      </p:sp>
      <p:sp>
        <p:nvSpPr>
          <p:cNvPr id="3" name="Text Placeholder 5">
            <a:extLst>
              <a:ext uri="{FF2B5EF4-FFF2-40B4-BE49-F238E27FC236}">
                <a16:creationId xmlns:a16="http://schemas.microsoft.com/office/drawing/2014/main" id="{AAD80711-CF62-F541-8A53-38928533A600}"/>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Tree>
    <p:extLst>
      <p:ext uri="{BB962C8B-B14F-4D97-AF65-F5344CB8AC3E}">
        <p14:creationId xmlns:p14="http://schemas.microsoft.com/office/powerpoint/2010/main" val="854172364"/>
      </p:ext>
    </p:extLst>
  </p:cSld>
  <p:clrMap bg1="lt1" tx1="dk1" bg2="lt2" tx2="dk2" accent1="accent1" accent2="accent2" accent3="accent3" accent4="accent4" accent5="accent5" accent6="accent6" hlink="hlink" folHlink="folHlink"/>
  <p:sldLayoutIdLst>
    <p:sldLayoutId id="2147483823" r:id="rId1"/>
    <p:sldLayoutId id="2147483824" r:id="rId2"/>
    <p:sldLayoutId id="2147483948" r:id="rId3"/>
    <p:sldLayoutId id="2147483944" r:id="rId4"/>
    <p:sldLayoutId id="2147483828" r:id="rId5"/>
    <p:sldLayoutId id="2147483945" r:id="rId6"/>
    <p:sldLayoutId id="2147483946" r:id="rId7"/>
    <p:sldLayoutId id="2147483947" r:id="rId8"/>
    <p:sldLayoutId id="2147483890" r:id="rId9"/>
    <p:sldLayoutId id="2147483891" r:id="rId10"/>
    <p:sldLayoutId id="2147483889" r:id="rId11"/>
    <p:sldLayoutId id="2147483887" r:id="rId12"/>
    <p:sldLayoutId id="2147483934" r:id="rId13"/>
    <p:sldLayoutId id="2147483935" r:id="rId14"/>
    <p:sldLayoutId id="2147483898" r:id="rId15"/>
    <p:sldLayoutId id="2147483908" r:id="rId16"/>
    <p:sldLayoutId id="2147483909" r:id="rId17"/>
    <p:sldLayoutId id="2147483897" r:id="rId18"/>
    <p:sldLayoutId id="2147483936" r:id="rId19"/>
    <p:sldLayoutId id="2147483937" r:id="rId20"/>
    <p:sldLayoutId id="2147483847" r:id="rId21"/>
    <p:sldLayoutId id="2147483893" r:id="rId22"/>
    <p:sldLayoutId id="2147483895" r:id="rId23"/>
    <p:sldLayoutId id="2147483942" r:id="rId24"/>
    <p:sldLayoutId id="2147483892" r:id="rId25"/>
    <p:sldLayoutId id="2147483900" r:id="rId26"/>
    <p:sldLayoutId id="2147483901" r:id="rId27"/>
    <p:sldLayoutId id="2147483941" r:id="rId28"/>
    <p:sldLayoutId id="2147483877" r:id="rId29"/>
    <p:sldLayoutId id="2147483832" r:id="rId30"/>
    <p:sldLayoutId id="2147483903" r:id="rId31"/>
    <p:sldLayoutId id="2147483943" r:id="rId32"/>
    <p:sldLayoutId id="2147483904" r:id="rId33"/>
    <p:sldLayoutId id="2147483905" r:id="rId34"/>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01992669"/>
      </p:ext>
    </p:extLst>
  </p:cSld>
  <p:clrMap bg1="lt1" tx1="dk1" bg2="lt2" tx2="dk2" accent1="accent1" accent2="accent2" accent3="accent3" accent4="accent4" accent5="accent5" accent6="accent6" hlink="hlink" folHlink="folHlink"/>
  <p:sldLayoutIdLst>
    <p:sldLayoutId id="2147483951" r:id="rId1"/>
    <p:sldLayoutId id="2147483952" r:id="rId2"/>
    <p:sldLayoutId id="2147483953" r:id="rId3"/>
    <p:sldLayoutId id="2147483954" r:id="rId4"/>
    <p:sldLayoutId id="2147483955" r:id="rId5"/>
    <p:sldLayoutId id="2147483956" r:id="rId6"/>
    <p:sldLayoutId id="2147483957" r:id="rId7"/>
    <p:sldLayoutId id="2147483958" r:id="rId8"/>
    <p:sldLayoutId id="2147483959" r:id="rId9"/>
    <p:sldLayoutId id="2147483960" r:id="rId10"/>
    <p:sldLayoutId id="2147483961" r:id="rId11"/>
    <p:sldLayoutId id="2147483962" r:id="rId12"/>
    <p:sldLayoutId id="2147483963" r:id="rId13"/>
    <p:sldLayoutId id="2147483964" r:id="rId14"/>
    <p:sldLayoutId id="2147483965" r:id="rId15"/>
    <p:sldLayoutId id="2147483966" r:id="rId16"/>
    <p:sldLayoutId id="2147483967" r:id="rId17"/>
    <p:sldLayoutId id="2147483968" r:id="rId18"/>
    <p:sldLayoutId id="2147483969" r:id="rId19"/>
    <p:sldLayoutId id="2147483970" r:id="rId20"/>
    <p:sldLayoutId id="2147483971" r:id="rId21"/>
    <p:sldLayoutId id="2147483972" r:id="rId22"/>
    <p:sldLayoutId id="2147483973" r:id="rId23"/>
    <p:sldLayoutId id="2147483974" r:id="rId24"/>
    <p:sldLayoutId id="2147484010" r:id="rId2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31">
          <p15:clr>
            <a:srgbClr val="F26B43"/>
          </p15:clr>
        </p15:guide>
        <p15:guide id="2" pos="234">
          <p15:clr>
            <a:srgbClr val="F26B43"/>
          </p15:clr>
        </p15:guide>
        <p15:guide id="3" orient="horz" pos="3906">
          <p15:clr>
            <a:srgbClr val="F26B43"/>
          </p15:clr>
        </p15:guide>
        <p15:guide id="4" orient="horz" pos="527">
          <p15:clr>
            <a:srgbClr val="F26B43"/>
          </p15:clr>
        </p15:guide>
        <p15:guide id="5" orient="horz" pos="4133">
          <p15:clr>
            <a:srgbClr val="F26B43"/>
          </p15:clr>
        </p15:guide>
        <p15:guide id="6" pos="570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A889647-6B71-9940-82EC-68D69CC00969}"/>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b="0" smtClean="0">
                <a:solidFill>
                  <a:srgbClr val="13294B"/>
                </a:solidFill>
              </a:rPr>
              <a:pPr/>
              <a:t>‹#›</a:t>
            </a:fld>
            <a:endParaRPr lang="en-AU" sz="700" b="0" dirty="0">
              <a:solidFill>
                <a:srgbClr val="13294B"/>
              </a:solidFill>
            </a:endParaRPr>
          </a:p>
        </p:txBody>
      </p:sp>
      <p:sp>
        <p:nvSpPr>
          <p:cNvPr id="3" name="Text Placeholder 5">
            <a:extLst>
              <a:ext uri="{FF2B5EF4-FFF2-40B4-BE49-F238E27FC236}">
                <a16:creationId xmlns:a16="http://schemas.microsoft.com/office/drawing/2014/main" id="{AAD80711-CF62-F541-8A53-38928533A600}"/>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FORTESCUE FUTURE INDUSTRIES</a:t>
            </a:r>
            <a:endParaRPr lang="en-US" dirty="0"/>
          </a:p>
        </p:txBody>
      </p:sp>
    </p:spTree>
    <p:extLst>
      <p:ext uri="{BB962C8B-B14F-4D97-AF65-F5344CB8AC3E}">
        <p14:creationId xmlns:p14="http://schemas.microsoft.com/office/powerpoint/2010/main" val="3361261532"/>
      </p:ext>
    </p:extLst>
  </p:cSld>
  <p:clrMap bg1="lt1" tx1="dk1" bg2="lt2" tx2="dk2" accent1="accent1" accent2="accent2" accent3="accent3" accent4="accent4" accent5="accent5" accent6="accent6" hlink="hlink" folHlink="folHlink"/>
  <p:sldLayoutIdLst>
    <p:sldLayoutId id="2147483976" r:id="rId1"/>
    <p:sldLayoutId id="2147483977" r:id="rId2"/>
    <p:sldLayoutId id="2147483978" r:id="rId3"/>
    <p:sldLayoutId id="2147483979" r:id="rId4"/>
    <p:sldLayoutId id="2147483980" r:id="rId5"/>
    <p:sldLayoutId id="2147483981" r:id="rId6"/>
    <p:sldLayoutId id="2147483982" r:id="rId7"/>
    <p:sldLayoutId id="2147483983" r:id="rId8"/>
    <p:sldLayoutId id="2147483984" r:id="rId9"/>
    <p:sldLayoutId id="2147483985" r:id="rId10"/>
    <p:sldLayoutId id="2147483986" r:id="rId11"/>
    <p:sldLayoutId id="2147483987" r:id="rId12"/>
    <p:sldLayoutId id="2147483988" r:id="rId13"/>
    <p:sldLayoutId id="2147483989" r:id="rId14"/>
    <p:sldLayoutId id="2147483990" r:id="rId15"/>
    <p:sldLayoutId id="2147483991" r:id="rId16"/>
    <p:sldLayoutId id="2147483992" r:id="rId17"/>
    <p:sldLayoutId id="2147483993" r:id="rId18"/>
    <p:sldLayoutId id="2147483994" r:id="rId19"/>
    <p:sldLayoutId id="2147483995" r:id="rId20"/>
    <p:sldLayoutId id="2147483996" r:id="rId21"/>
    <p:sldLayoutId id="2147484132" r:id="rId22"/>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A889647-6B71-9940-82EC-68D69CC00969}"/>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b="0" smtClean="0">
                <a:solidFill>
                  <a:srgbClr val="13294B"/>
                </a:solidFill>
              </a:rPr>
              <a:pPr/>
              <a:t>‹#›</a:t>
            </a:fld>
            <a:endParaRPr lang="en-AU" sz="700" b="0">
              <a:solidFill>
                <a:srgbClr val="13294B"/>
              </a:solidFill>
            </a:endParaRPr>
          </a:p>
        </p:txBody>
      </p:sp>
      <p:sp>
        <p:nvSpPr>
          <p:cNvPr id="3" name="Text Placeholder 5">
            <a:extLst>
              <a:ext uri="{FF2B5EF4-FFF2-40B4-BE49-F238E27FC236}">
                <a16:creationId xmlns:a16="http://schemas.microsoft.com/office/drawing/2014/main" id="{AAD80711-CF62-F541-8A53-38928533A600}"/>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FORTESCUE FUTURE INDUSTRIES</a:t>
            </a:r>
          </a:p>
        </p:txBody>
      </p:sp>
    </p:spTree>
    <p:extLst>
      <p:ext uri="{BB962C8B-B14F-4D97-AF65-F5344CB8AC3E}">
        <p14:creationId xmlns:p14="http://schemas.microsoft.com/office/powerpoint/2010/main" val="2444051652"/>
      </p:ext>
    </p:extLst>
  </p:cSld>
  <p:clrMap bg1="lt1" tx1="dk1" bg2="lt2" tx2="dk2" accent1="accent1" accent2="accent2" accent3="accent3" accent4="accent4" accent5="accent5" accent6="accent6" hlink="hlink" folHlink="folHlink"/>
  <p:sldLayoutIdLst>
    <p:sldLayoutId id="2147484000" r:id="rId1"/>
    <p:sldLayoutId id="2147484001" r:id="rId2"/>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A889647-6B71-9940-82EC-68D69CC00969}"/>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b="0" smtClean="0">
                <a:solidFill>
                  <a:srgbClr val="13294B"/>
                </a:solidFill>
              </a:rPr>
              <a:pPr/>
              <a:t>‹#›</a:t>
            </a:fld>
            <a:endParaRPr lang="en-AU" sz="700" b="0">
              <a:solidFill>
                <a:srgbClr val="13294B"/>
              </a:solidFill>
            </a:endParaRPr>
          </a:p>
        </p:txBody>
      </p:sp>
      <p:sp>
        <p:nvSpPr>
          <p:cNvPr id="3" name="Text Placeholder 5">
            <a:extLst>
              <a:ext uri="{FF2B5EF4-FFF2-40B4-BE49-F238E27FC236}">
                <a16:creationId xmlns:a16="http://schemas.microsoft.com/office/drawing/2014/main" id="{AAD80711-CF62-F541-8A53-38928533A600}"/>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FORTESCUE FUTURE INDUSTRIES</a:t>
            </a:r>
          </a:p>
        </p:txBody>
      </p:sp>
    </p:spTree>
    <p:extLst>
      <p:ext uri="{BB962C8B-B14F-4D97-AF65-F5344CB8AC3E}">
        <p14:creationId xmlns:p14="http://schemas.microsoft.com/office/powerpoint/2010/main" val="3826941658"/>
      </p:ext>
    </p:extLst>
  </p:cSld>
  <p:clrMap bg1="lt1" tx1="dk1" bg2="lt2" tx2="dk2" accent1="accent1" accent2="accent2" accent3="accent3" accent4="accent4" accent5="accent5" accent6="accent6" hlink="hlink" folHlink="folHlink"/>
  <p:sldLayoutIdLst>
    <p:sldLayoutId id="2147484003" r:id="rId1"/>
    <p:sldLayoutId id="2147484005" r:id="rId2"/>
    <p:sldLayoutId id="2147484006" r:id="rId3"/>
    <p:sldLayoutId id="2147484009" r:id="rId4"/>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A889647-6B71-9940-82EC-68D69CC00969}"/>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b="0" smtClean="0">
                <a:solidFill>
                  <a:srgbClr val="13294B"/>
                </a:solidFill>
              </a:rPr>
              <a:pPr/>
              <a:t>‹#›</a:t>
            </a:fld>
            <a:endParaRPr lang="en-AU" sz="700" b="0" dirty="0">
              <a:solidFill>
                <a:srgbClr val="13294B"/>
              </a:solidFill>
            </a:endParaRPr>
          </a:p>
        </p:txBody>
      </p:sp>
      <p:sp>
        <p:nvSpPr>
          <p:cNvPr id="3" name="Text Placeholder 5">
            <a:extLst>
              <a:ext uri="{FF2B5EF4-FFF2-40B4-BE49-F238E27FC236}">
                <a16:creationId xmlns:a16="http://schemas.microsoft.com/office/drawing/2014/main" id="{AAD80711-CF62-F541-8A53-38928533A600}"/>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FORTESCUE FUTURE INDUSTRIES</a:t>
            </a:r>
          </a:p>
        </p:txBody>
      </p:sp>
    </p:spTree>
    <p:extLst>
      <p:ext uri="{BB962C8B-B14F-4D97-AF65-F5344CB8AC3E}">
        <p14:creationId xmlns:p14="http://schemas.microsoft.com/office/powerpoint/2010/main" val="3512836359"/>
      </p:ext>
    </p:extLst>
  </p:cSld>
  <p:clrMap bg1="lt1" tx1="dk1" bg2="lt2" tx2="dk2" accent1="accent1" accent2="accent2" accent3="accent3" accent4="accent4" accent5="accent5" accent6="accent6" hlink="hlink" folHlink="folHlink"/>
  <p:sldLayoutIdLst>
    <p:sldLayoutId id="2147484012" r:id="rId1"/>
    <p:sldLayoutId id="2147484013" r:id="rId2"/>
    <p:sldLayoutId id="2147484014" r:id="rId3"/>
    <p:sldLayoutId id="2147484015" r:id="rId4"/>
    <p:sldLayoutId id="2147484016" r:id="rId5"/>
    <p:sldLayoutId id="2147484017" r:id="rId6"/>
    <p:sldLayoutId id="2147484018" r:id="rId7"/>
    <p:sldLayoutId id="2147484019" r:id="rId8"/>
    <p:sldLayoutId id="2147484020" r:id="rId9"/>
    <p:sldLayoutId id="2147484021" r:id="rId10"/>
    <p:sldLayoutId id="2147484022" r:id="rId11"/>
    <p:sldLayoutId id="2147484023" r:id="rId12"/>
    <p:sldLayoutId id="2147484024" r:id="rId13"/>
    <p:sldLayoutId id="2147484025" r:id="rId14"/>
    <p:sldLayoutId id="2147484026" r:id="rId15"/>
    <p:sldLayoutId id="2147484027" r:id="rId16"/>
    <p:sldLayoutId id="2147484028" r:id="rId17"/>
    <p:sldLayoutId id="2147484029" r:id="rId18"/>
    <p:sldLayoutId id="2147484030" r:id="rId19"/>
    <p:sldLayoutId id="2147484031" r:id="rId20"/>
    <p:sldLayoutId id="2147484032" r:id="rId21"/>
    <p:sldLayoutId id="2147484033" r:id="rId22"/>
    <p:sldLayoutId id="2147484034" r:id="rId23"/>
    <p:sldLayoutId id="2147484035" r:id="rId24"/>
    <p:sldLayoutId id="2147484036" r:id="rId25"/>
    <p:sldLayoutId id="2147484037" r:id="rId26"/>
    <p:sldLayoutId id="2147484038" r:id="rId27"/>
    <p:sldLayoutId id="2147484039" r:id="rId28"/>
    <p:sldLayoutId id="2147484040" r:id="rId29"/>
    <p:sldLayoutId id="2147484041" r:id="rId30"/>
    <p:sldLayoutId id="2147484042" r:id="rId31"/>
    <p:sldLayoutId id="2147484043" r:id="rId32"/>
    <p:sldLayoutId id="2147484044" r:id="rId33"/>
    <p:sldLayoutId id="2147484045" r:id="rId34"/>
    <p:sldLayoutId id="2147484046" r:id="rId35"/>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A889647-6B71-9940-82EC-68D69CC00969}"/>
              </a:ext>
            </a:extLst>
          </p:cNvPr>
          <p:cNvSpPr txBox="1">
            <a:spLocks/>
          </p:cNvSpPr>
          <p:nvPr userDrawn="1"/>
        </p:nvSpPr>
        <p:spPr>
          <a:xfrm>
            <a:off x="11355745" y="6361944"/>
            <a:ext cx="672075" cy="384043"/>
          </a:xfrm>
          <a:prstGeom prst="rect">
            <a:avLst/>
          </a:prstGeom>
        </p:spPr>
        <p:txBody>
          <a:bodyPr anchor="ctr"/>
          <a:lstStyle>
            <a:defPPr>
              <a:defRPr lang="en-US"/>
            </a:defPPr>
            <a:lvl1pPr marL="0" algn="ctr" defTabSz="914400" rtl="0" eaLnBrk="1" latinLnBrk="0" hangingPunct="1">
              <a:defRPr sz="10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8B1100-BE29-48E9-83FF-7ABA88FA7A4E}" type="slidenum">
              <a:rPr lang="en-US" sz="700" b="0" smtClean="0">
                <a:solidFill>
                  <a:srgbClr val="13294B"/>
                </a:solidFill>
              </a:rPr>
              <a:pPr/>
              <a:t>‹#›</a:t>
            </a:fld>
            <a:endParaRPr lang="en-AU" sz="700" b="0">
              <a:solidFill>
                <a:srgbClr val="13294B"/>
              </a:solidFill>
            </a:endParaRPr>
          </a:p>
        </p:txBody>
      </p:sp>
      <p:sp>
        <p:nvSpPr>
          <p:cNvPr id="3" name="Text Placeholder 5">
            <a:extLst>
              <a:ext uri="{FF2B5EF4-FFF2-40B4-BE49-F238E27FC236}">
                <a16:creationId xmlns:a16="http://schemas.microsoft.com/office/drawing/2014/main" id="{AAD80711-CF62-F541-8A53-38928533A600}"/>
              </a:ext>
            </a:extLst>
          </p:cNvPr>
          <p:cNvSpPr txBox="1">
            <a:spLocks/>
          </p:cNvSpPr>
          <p:nvPr userDrawn="1"/>
        </p:nvSpPr>
        <p:spPr>
          <a:xfrm>
            <a:off x="359220" y="6212196"/>
            <a:ext cx="2868075" cy="387915"/>
          </a:xfrm>
          <a:prstGeom prst="rect">
            <a:avLst/>
          </a:prstGeom>
        </p:spPr>
        <p:txBody>
          <a:bodyPr lIns="0" tIns="0" rIns="0" bIns="0" anchor="b">
            <a:noAutofit/>
          </a:bodyPr>
          <a:lstStyle>
            <a:lvl1pPr marL="0" indent="0" algn="l" defTabSz="914377" rtl="0" eaLnBrk="1" latinLnBrk="0" hangingPunct="1">
              <a:lnSpc>
                <a:spcPts val="1100"/>
              </a:lnSpc>
              <a:spcBef>
                <a:spcPts val="0"/>
              </a:spcBef>
              <a:buFont typeface="Arial" panose="020B0604020202020204" pitchFamily="34" charset="0"/>
              <a:buNone/>
              <a:defRPr sz="800" b="0" kern="1200">
                <a:solidFill>
                  <a:srgbClr val="00FF33"/>
                </a:solidFill>
                <a:latin typeface="+mn-lt"/>
                <a:ea typeface="+mn-ea"/>
                <a:cs typeface="+mn-cs"/>
              </a:defRPr>
            </a:lvl1pPr>
            <a:lvl2pPr marL="457200" indent="0" algn="l" defTabSz="914377" rtl="0" eaLnBrk="1" latinLnBrk="0" hangingPunct="1">
              <a:lnSpc>
                <a:spcPct val="90000"/>
              </a:lnSpc>
              <a:spcBef>
                <a:spcPts val="500"/>
              </a:spcBef>
              <a:buFont typeface="Arial" panose="020B0604020202020204" pitchFamily="34" charset="0"/>
              <a:buNone/>
              <a:defRPr sz="2400" b="1" kern="1200">
                <a:solidFill>
                  <a:schemeClr val="bg1"/>
                </a:solidFill>
                <a:latin typeface="+mn-lt"/>
                <a:ea typeface="+mn-ea"/>
                <a:cs typeface="+mn-cs"/>
              </a:defRPr>
            </a:lvl2pPr>
            <a:lvl3pPr marL="914400" indent="0" algn="l" defTabSz="914377"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3pPr>
            <a:lvl4pPr marL="13716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4pPr>
            <a:lvl5pPr marL="1828800" indent="0" algn="l" defTabSz="914377"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FORTESCUE FUTURE INDUSTRIES</a:t>
            </a:r>
          </a:p>
        </p:txBody>
      </p:sp>
    </p:spTree>
    <p:extLst>
      <p:ext uri="{BB962C8B-B14F-4D97-AF65-F5344CB8AC3E}">
        <p14:creationId xmlns:p14="http://schemas.microsoft.com/office/powerpoint/2010/main" val="955262513"/>
      </p:ext>
    </p:extLst>
  </p:cSld>
  <p:clrMap bg1="lt1" tx1="dk1" bg2="lt2" tx2="dk2" accent1="accent1" accent2="accent2" accent3="accent3" accent4="accent4" accent5="accent5" accent6="accent6" hlink="hlink" folHlink="folHlink"/>
  <p:sldLayoutIdLst>
    <p:sldLayoutId id="2147484048" r:id="rId1"/>
    <p:sldLayoutId id="2147484049" r:id="rId2"/>
    <p:sldLayoutId id="2147484050" r:id="rId3"/>
    <p:sldLayoutId id="2147484051" r:id="rId4"/>
    <p:sldLayoutId id="2147484052" r:id="rId5"/>
    <p:sldLayoutId id="2147484053" r:id="rId6"/>
    <p:sldLayoutId id="2147484054" r:id="rId7"/>
    <p:sldLayoutId id="2147484055" r:id="rId8"/>
    <p:sldLayoutId id="2147484056" r:id="rId9"/>
    <p:sldLayoutId id="2147484057" r:id="rId10"/>
    <p:sldLayoutId id="2147484058" r:id="rId11"/>
    <p:sldLayoutId id="2147484059" r:id="rId12"/>
    <p:sldLayoutId id="2147484060" r:id="rId13"/>
    <p:sldLayoutId id="2147484061" r:id="rId14"/>
    <p:sldLayoutId id="2147484062" r:id="rId15"/>
    <p:sldLayoutId id="2147484063" r:id="rId16"/>
    <p:sldLayoutId id="2147484064" r:id="rId17"/>
    <p:sldLayoutId id="2147484065" r:id="rId18"/>
    <p:sldLayoutId id="2147484066" r:id="rId19"/>
    <p:sldLayoutId id="2147484067" r:id="rId20"/>
    <p:sldLayoutId id="2147484068" r:id="rId21"/>
    <p:sldLayoutId id="2147484069" r:id="rId22"/>
    <p:sldLayoutId id="2147484070" r:id="rId23"/>
    <p:sldLayoutId id="2147484071" r:id="rId24"/>
    <p:sldLayoutId id="2147484072" r:id="rId25"/>
    <p:sldLayoutId id="2147484073" r:id="rId26"/>
    <p:sldLayoutId id="2147484074" r:id="rId27"/>
    <p:sldLayoutId id="2147484075" r:id="rId28"/>
    <p:sldLayoutId id="2147484076" r:id="rId29"/>
    <p:sldLayoutId id="2147484077" r:id="rId30"/>
    <p:sldLayoutId id="2147484078" r:id="rId31"/>
    <p:sldLayoutId id="2147484079" r:id="rId32"/>
    <p:sldLayoutId id="2147484080" r:id="rId33"/>
    <p:sldLayoutId id="2147484081" r:id="rId34"/>
    <p:sldLayoutId id="2147484082" r:id="rId35"/>
    <p:sldLayoutId id="2147484083" r:id="rId36"/>
  </p:sldLayoutIdLst>
  <p:hf sldNum="0"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2B8FD38B-F485-DA7C-23DE-983502C91E53}"/>
              </a:ext>
            </a:extLst>
          </p:cNvPr>
          <p:cNvGraphicFramePr>
            <a:graphicFrameLocks noChangeAspect="1"/>
          </p:cNvGraphicFramePr>
          <p:nvPr userDrawn="1">
            <p:custDataLst>
              <p:tags r:id="rId37"/>
            </p:custDataLst>
            <p:extLst>
              <p:ext uri="{D42A27DB-BD31-4B8C-83A1-F6EECF244321}">
                <p14:modId xmlns:p14="http://schemas.microsoft.com/office/powerpoint/2010/main" val="3018508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8" imgW="473" imgH="473" progId="TCLayout.ActiveDocument.1">
                  <p:embed/>
                </p:oleObj>
              </mc:Choice>
              <mc:Fallback>
                <p:oleObj name="think-cell Folie" r:id="rId38" imgW="473" imgH="473" progId="TCLayout.ActiveDocument.1">
                  <p:embed/>
                  <p:pic>
                    <p:nvPicPr>
                      <p:cNvPr id="4" name="Objekt 3" hidden="1">
                        <a:extLst>
                          <a:ext uri="{FF2B5EF4-FFF2-40B4-BE49-F238E27FC236}">
                            <a16:creationId xmlns:a16="http://schemas.microsoft.com/office/drawing/2014/main" id="{2B8FD38B-F485-DA7C-23DE-983502C91E53}"/>
                          </a:ext>
                        </a:extLst>
                      </p:cNvPr>
                      <p:cNvPicPr/>
                      <p:nvPr/>
                    </p:nvPicPr>
                    <p:blipFill>
                      <a:blip r:embed="rId39"/>
                      <a:stretch>
                        <a:fillRect/>
                      </a:stretch>
                    </p:blipFill>
                    <p:spPr>
                      <a:xfrm>
                        <a:off x="1588" y="1588"/>
                        <a:ext cx="1588" cy="1588"/>
                      </a:xfrm>
                      <a:prstGeom prst="rect">
                        <a:avLst/>
                      </a:prstGeom>
                    </p:spPr>
                  </p:pic>
                </p:oleObj>
              </mc:Fallback>
            </mc:AlternateContent>
          </a:graphicData>
        </a:graphic>
      </p:graphicFrame>
      <p:sp>
        <p:nvSpPr>
          <p:cNvPr id="3" name="Footer Placeholder 3">
            <a:extLst>
              <a:ext uri="{FF2B5EF4-FFF2-40B4-BE49-F238E27FC236}">
                <a16:creationId xmlns:a16="http://schemas.microsoft.com/office/drawing/2014/main" id="{8D0D840B-CB9C-1170-EB32-7147120C6DDB}"/>
              </a:ext>
            </a:extLst>
          </p:cNvPr>
          <p:cNvSpPr txBox="1">
            <a:spLocks/>
          </p:cNvSpPr>
          <p:nvPr userDrawn="1"/>
        </p:nvSpPr>
        <p:spPr>
          <a:xfrm>
            <a:off x="7896675" y="6129338"/>
            <a:ext cx="3600000" cy="728662"/>
          </a:xfrm>
          <a:prstGeom prst="rect">
            <a:avLst/>
          </a:prstGeom>
        </p:spPr>
        <p:txBody>
          <a:bodyPr vert="horz" lIns="0" tIns="0" rIns="0" bIns="0" rtlCol="0" anchor="ctr"/>
          <a:lstStyle>
            <a:defPPr>
              <a:defRPr lang="en-US"/>
            </a:defPPr>
            <a:lvl1pPr marL="0" algn="r" defTabSz="914400" rtl="0" eaLnBrk="1" latinLnBrk="0" hangingPunct="1">
              <a:defRPr sz="10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100">
                <a:solidFill>
                  <a:schemeClr val="tx2"/>
                </a:solidFill>
              </a:rPr>
              <a:t>FORTESCUE</a:t>
            </a:r>
            <a:r>
              <a:rPr lang="en-AU" sz="1100" kern="1200">
                <a:solidFill>
                  <a:schemeClr val="tx2"/>
                </a:solidFill>
                <a:effectLst/>
                <a:latin typeface="+mn-lt"/>
                <a:ea typeface="+mn-ea"/>
                <a:cs typeface="+mn-cs"/>
              </a:rPr>
              <a:t> </a:t>
            </a:r>
            <a:r>
              <a:rPr lang="en-US" sz="1100">
                <a:solidFill>
                  <a:schemeClr val="tx2"/>
                </a:solidFill>
              </a:rPr>
              <a:t>|</a:t>
            </a:r>
            <a:r>
              <a:rPr lang="en-AU" sz="1100" kern="1200">
                <a:solidFill>
                  <a:schemeClr val="tx2"/>
                </a:solidFill>
                <a:effectLst/>
                <a:latin typeface="+mn-lt"/>
                <a:ea typeface="+mn-ea"/>
                <a:cs typeface="+mn-cs"/>
              </a:rPr>
              <a:t> </a:t>
            </a:r>
            <a:fld id="{5F8B1100-BE29-48E9-83FF-7ABA88FA7A4E}" type="slidenum">
              <a:rPr lang="en-US" sz="1100" b="1" smtClean="0">
                <a:solidFill>
                  <a:schemeClr val="tx2"/>
                </a:solidFill>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AU" sz="1200" b="1">
              <a:solidFill>
                <a:schemeClr val="tx2"/>
              </a:solidFill>
            </a:endParaRPr>
          </a:p>
        </p:txBody>
      </p:sp>
      <p:pic>
        <p:nvPicPr>
          <p:cNvPr id="2" name="Picture 1" descr="A green circle with black background&#10;&#10;Description automatically generated">
            <a:extLst>
              <a:ext uri="{FF2B5EF4-FFF2-40B4-BE49-F238E27FC236}">
                <a16:creationId xmlns:a16="http://schemas.microsoft.com/office/drawing/2014/main" id="{5CF4E7AB-3F80-E992-9474-12EF68E26484}"/>
              </a:ext>
            </a:extLst>
          </p:cNvPr>
          <p:cNvPicPr>
            <a:picLocks noChangeAspect="1"/>
          </p:cNvPicPr>
          <p:nvPr userDrawn="1"/>
        </p:nvPicPr>
        <p:blipFill>
          <a:blip r:embed="rId40"/>
          <a:stretch>
            <a:fillRect/>
          </a:stretch>
        </p:blipFill>
        <p:spPr>
          <a:xfrm>
            <a:off x="11028675" y="728663"/>
            <a:ext cx="468000" cy="468000"/>
          </a:xfrm>
          <a:prstGeom prst="rect">
            <a:avLst/>
          </a:prstGeom>
        </p:spPr>
      </p:pic>
    </p:spTree>
    <p:extLst>
      <p:ext uri="{BB962C8B-B14F-4D97-AF65-F5344CB8AC3E}">
        <p14:creationId xmlns:p14="http://schemas.microsoft.com/office/powerpoint/2010/main" val="2037831762"/>
      </p:ext>
    </p:extLst>
  </p:cSld>
  <p:clrMap bg1="lt1" tx1="dk1" bg2="lt2" tx2="dk2" accent1="accent1" accent2="accent2" accent3="accent3" accent4="accent4" accent5="accent5" accent6="accent6" hlink="hlink" folHlink="folHlink"/>
  <p:sldLayoutIdLst>
    <p:sldLayoutId id="2147484086" r:id="rId1"/>
    <p:sldLayoutId id="2147484087" r:id="rId2"/>
    <p:sldLayoutId id="2147484088" r:id="rId3"/>
    <p:sldLayoutId id="2147484089" r:id="rId4"/>
    <p:sldLayoutId id="2147484090" r:id="rId5"/>
    <p:sldLayoutId id="2147484091" r:id="rId6"/>
    <p:sldLayoutId id="2147484092" r:id="rId7"/>
    <p:sldLayoutId id="2147484093" r:id="rId8"/>
    <p:sldLayoutId id="2147484094" r:id="rId9"/>
    <p:sldLayoutId id="2147484095" r:id="rId10"/>
    <p:sldLayoutId id="2147484096" r:id="rId11"/>
    <p:sldLayoutId id="2147484097" r:id="rId12"/>
    <p:sldLayoutId id="2147484098" r:id="rId13"/>
    <p:sldLayoutId id="2147484099" r:id="rId14"/>
    <p:sldLayoutId id="2147484100" r:id="rId15"/>
    <p:sldLayoutId id="2147484101" r:id="rId16"/>
    <p:sldLayoutId id="2147484102" r:id="rId17"/>
    <p:sldLayoutId id="2147484103" r:id="rId18"/>
    <p:sldLayoutId id="2147484104" r:id="rId19"/>
    <p:sldLayoutId id="2147484105" r:id="rId20"/>
    <p:sldLayoutId id="2147484106" r:id="rId21"/>
    <p:sldLayoutId id="2147484107" r:id="rId22"/>
    <p:sldLayoutId id="2147484108" r:id="rId23"/>
    <p:sldLayoutId id="2147484109" r:id="rId24"/>
    <p:sldLayoutId id="2147484110" r:id="rId25"/>
    <p:sldLayoutId id="2147484111" r:id="rId26"/>
    <p:sldLayoutId id="2147484112" r:id="rId27"/>
    <p:sldLayoutId id="2147484113" r:id="rId28"/>
    <p:sldLayoutId id="2147484114" r:id="rId29"/>
    <p:sldLayoutId id="2147484115" r:id="rId30"/>
    <p:sldLayoutId id="2147484116" r:id="rId31"/>
    <p:sldLayoutId id="2147484117" r:id="rId32"/>
    <p:sldLayoutId id="2147484118" r:id="rId33"/>
    <p:sldLayoutId id="2147484119" r:id="rId34"/>
    <p:sldLayoutId id="2147484120" r:id="rId35"/>
  </p:sldLayoutIdLst>
  <p:txStyles>
    <p:titleStyle>
      <a:lvl1pPr algn="l" defTabSz="914400" rtl="0" eaLnBrk="1" latinLnBrk="0" hangingPunct="1">
        <a:lnSpc>
          <a:spcPct val="80000"/>
        </a:lnSpc>
        <a:spcBef>
          <a:spcPct val="0"/>
        </a:spcBef>
        <a:buNone/>
        <a:defRPr sz="4000" b="1"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59">
          <p15:clr>
            <a:srgbClr val="F26B43"/>
          </p15:clr>
        </p15:guide>
        <p15:guide id="2" orient="horz" pos="3861">
          <p15:clr>
            <a:srgbClr val="F26B43"/>
          </p15:clr>
        </p15:guide>
        <p15:guide id="3" pos="438">
          <p15:clr>
            <a:srgbClr val="F26B43"/>
          </p15:clr>
        </p15:guide>
        <p15:guide id="4" pos="7242">
          <p15:clr>
            <a:srgbClr val="F26B43"/>
          </p15:clr>
        </p15:guide>
        <p15:guide id="5" orient="horz" pos="1207">
          <p15:clr>
            <a:srgbClr val="F26B43"/>
          </p15:clr>
        </p15:guide>
        <p15:guide id="6" orient="horz" pos="958">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a:t>
            </a:fld>
            <a:endParaRPr/>
          </a:p>
        </p:txBody>
      </p:sp>
    </p:spTree>
    <p:extLst>
      <p:ext uri="{BB962C8B-B14F-4D97-AF65-F5344CB8AC3E}">
        <p14:creationId xmlns:p14="http://schemas.microsoft.com/office/powerpoint/2010/main" val="3496889605"/>
      </p:ext>
    </p:extLst>
  </p:cSld>
  <p:clrMap bg1="lt1" tx1="dk1" bg2="dk2" tx2="lt2" accent1="accent1" accent2="accent2" accent3="accent3" accent4="accent4" accent5="accent5" accent6="accent6" hlink="hlink" folHlink="folHlink"/>
  <p:sldLayoutIdLst>
    <p:sldLayoutId id="2147484122" r:id="rId1"/>
    <p:sldLayoutId id="2147484123" r:id="rId2"/>
    <p:sldLayoutId id="2147484124" r:id="rId3"/>
    <p:sldLayoutId id="2147484125" r:id="rId4"/>
    <p:sldLayoutId id="2147484126" r:id="rId5"/>
    <p:sldLayoutId id="2147484127" r:id="rId6"/>
    <p:sldLayoutId id="2147484128" r:id="rId7"/>
    <p:sldLayoutId id="2147484129" r:id="rId8"/>
    <p:sldLayoutId id="2147484130" r:id="rId9"/>
    <p:sldLayoutId id="2147484131" r:id="rId10"/>
    <p:sldLayoutId id="214748413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xml"/><Relationship Id="rId1" Type="http://schemas.openxmlformats.org/officeDocument/2006/relationships/slideLayout" Target="../slideLayouts/slideLayout219.xml"/></Relationships>
</file>

<file path=ppt/slides/_rels/slide2.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2.xml"/><Relationship Id="rId1" Type="http://schemas.openxmlformats.org/officeDocument/2006/relationships/slideLayout" Target="../slideLayouts/slideLayout219.xml"/></Relationships>
</file>

<file path=ppt/slides/_rels/slide3.xml.rels><?xml version="1.0" encoding="UTF-8" standalone="yes"?>
<Relationships xmlns="http://schemas.openxmlformats.org/package/2006/relationships"><Relationship Id="rId8" Type="http://schemas.openxmlformats.org/officeDocument/2006/relationships/image" Target="../media/image112.png"/><Relationship Id="rId13" Type="http://schemas.openxmlformats.org/officeDocument/2006/relationships/image" Target="../media/image117.png"/><Relationship Id="rId18" Type="http://schemas.openxmlformats.org/officeDocument/2006/relationships/image" Target="../media/image122.png"/><Relationship Id="rId26" Type="http://schemas.openxmlformats.org/officeDocument/2006/relationships/image" Target="../media/image130.jpg"/><Relationship Id="rId3" Type="http://schemas.openxmlformats.org/officeDocument/2006/relationships/image" Target="../media/image107.png"/><Relationship Id="rId21" Type="http://schemas.openxmlformats.org/officeDocument/2006/relationships/image" Target="../media/image125.png"/><Relationship Id="rId7" Type="http://schemas.openxmlformats.org/officeDocument/2006/relationships/image" Target="../media/image111.png"/><Relationship Id="rId12" Type="http://schemas.openxmlformats.org/officeDocument/2006/relationships/image" Target="../media/image116.png"/><Relationship Id="rId17" Type="http://schemas.openxmlformats.org/officeDocument/2006/relationships/image" Target="../media/image121.png"/><Relationship Id="rId25" Type="http://schemas.openxmlformats.org/officeDocument/2006/relationships/image" Target="../media/image129.jpg"/><Relationship Id="rId2" Type="http://schemas.openxmlformats.org/officeDocument/2006/relationships/notesSlide" Target="../notesSlides/notesSlide3.xml"/><Relationship Id="rId16" Type="http://schemas.openxmlformats.org/officeDocument/2006/relationships/image" Target="../media/image120.png"/><Relationship Id="rId20" Type="http://schemas.openxmlformats.org/officeDocument/2006/relationships/image" Target="../media/image124.jpg"/><Relationship Id="rId29" Type="http://schemas.openxmlformats.org/officeDocument/2006/relationships/image" Target="../media/image133.jpg"/><Relationship Id="rId1" Type="http://schemas.openxmlformats.org/officeDocument/2006/relationships/slideLayout" Target="../slideLayouts/slideLayout219.xml"/><Relationship Id="rId6" Type="http://schemas.openxmlformats.org/officeDocument/2006/relationships/image" Target="../media/image110.jpg"/><Relationship Id="rId11" Type="http://schemas.openxmlformats.org/officeDocument/2006/relationships/image" Target="../media/image115.jpg"/><Relationship Id="rId24" Type="http://schemas.openxmlformats.org/officeDocument/2006/relationships/image" Target="../media/image128.jpg"/><Relationship Id="rId32" Type="http://schemas.openxmlformats.org/officeDocument/2006/relationships/image" Target="../media/image136.png"/><Relationship Id="rId5" Type="http://schemas.openxmlformats.org/officeDocument/2006/relationships/image" Target="../media/image109.jpg"/><Relationship Id="rId15" Type="http://schemas.openxmlformats.org/officeDocument/2006/relationships/image" Target="../media/image119.png"/><Relationship Id="rId23" Type="http://schemas.openxmlformats.org/officeDocument/2006/relationships/image" Target="../media/image127.jpg"/><Relationship Id="rId28" Type="http://schemas.openxmlformats.org/officeDocument/2006/relationships/image" Target="../media/image132.png"/><Relationship Id="rId10" Type="http://schemas.openxmlformats.org/officeDocument/2006/relationships/image" Target="../media/image114.png"/><Relationship Id="rId19" Type="http://schemas.openxmlformats.org/officeDocument/2006/relationships/image" Target="../media/image123.jpg"/><Relationship Id="rId31" Type="http://schemas.openxmlformats.org/officeDocument/2006/relationships/image" Target="../media/image135.jpg"/><Relationship Id="rId4" Type="http://schemas.openxmlformats.org/officeDocument/2006/relationships/image" Target="../media/image108.jpg"/><Relationship Id="rId9" Type="http://schemas.openxmlformats.org/officeDocument/2006/relationships/image" Target="../media/image113.png"/><Relationship Id="rId14" Type="http://schemas.openxmlformats.org/officeDocument/2006/relationships/image" Target="../media/image118.png"/><Relationship Id="rId22" Type="http://schemas.openxmlformats.org/officeDocument/2006/relationships/image" Target="../media/image126.png"/><Relationship Id="rId27" Type="http://schemas.openxmlformats.org/officeDocument/2006/relationships/image" Target="../media/image131.jpg"/><Relationship Id="rId30" Type="http://schemas.openxmlformats.org/officeDocument/2006/relationships/image" Target="../media/image134.png"/></Relationships>
</file>

<file path=ppt/slides/_rels/slide4.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4.xml"/><Relationship Id="rId1" Type="http://schemas.openxmlformats.org/officeDocument/2006/relationships/slideLayout" Target="../slideLayouts/slideLayout221.xml"/><Relationship Id="rId4" Type="http://schemas.openxmlformats.org/officeDocument/2006/relationships/image" Target="../media/image137.png"/></Relationships>
</file>

<file path=ppt/slides/_rels/slide5.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5.xml"/><Relationship Id="rId1" Type="http://schemas.openxmlformats.org/officeDocument/2006/relationships/slideLayout" Target="../slideLayouts/slideLayout220.xml"/><Relationship Id="rId4" Type="http://schemas.openxmlformats.org/officeDocument/2006/relationships/image" Target="../media/image138.png"/></Relationships>
</file>

<file path=ppt/slides/_rels/slide6.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6.xml"/><Relationship Id="rId1" Type="http://schemas.openxmlformats.org/officeDocument/2006/relationships/slideLayout" Target="../slideLayouts/slideLayout220.xml"/><Relationship Id="rId4" Type="http://schemas.openxmlformats.org/officeDocument/2006/relationships/image" Target="../media/image139.png"/></Relationships>
</file>

<file path=ppt/slides/_rels/slide7.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7.xml"/><Relationship Id="rId1" Type="http://schemas.openxmlformats.org/officeDocument/2006/relationships/slideLayout" Target="../slideLayouts/slideLayout219.xml"/><Relationship Id="rId5" Type="http://schemas.openxmlformats.org/officeDocument/2006/relationships/image" Target="../media/image140.png"/><Relationship Id="rId4" Type="http://schemas.openxmlformats.org/officeDocument/2006/relationships/hyperlink" Target="https://drive.google.com/file/d/1Bo_PJz7mbiXfZHgEI0k-JqcINVM_M3OV/view?usp=sharing"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146.png"/><Relationship Id="rId3" Type="http://schemas.openxmlformats.org/officeDocument/2006/relationships/image" Target="../media/image141.png"/><Relationship Id="rId7" Type="http://schemas.openxmlformats.org/officeDocument/2006/relationships/image" Target="../media/image145.png"/><Relationship Id="rId2" Type="http://schemas.openxmlformats.org/officeDocument/2006/relationships/notesSlide" Target="../notesSlides/notesSlide8.xml"/><Relationship Id="rId1" Type="http://schemas.openxmlformats.org/officeDocument/2006/relationships/slideLayout" Target="../slideLayouts/slideLayout220.xml"/><Relationship Id="rId6" Type="http://schemas.openxmlformats.org/officeDocument/2006/relationships/image" Target="../media/image144.png"/><Relationship Id="rId5" Type="http://schemas.openxmlformats.org/officeDocument/2006/relationships/image" Target="../media/image143.png"/><Relationship Id="rId10" Type="http://schemas.openxmlformats.org/officeDocument/2006/relationships/image" Target="../media/image148.png"/><Relationship Id="rId4" Type="http://schemas.openxmlformats.org/officeDocument/2006/relationships/image" Target="../media/image142.png"/><Relationship Id="rId9" Type="http://schemas.openxmlformats.org/officeDocument/2006/relationships/image" Target="../media/image147.png"/></Relationships>
</file>

<file path=ppt/slides/_rels/slide9.xml.rels><?xml version="1.0" encoding="UTF-8" standalone="yes"?>
<Relationships xmlns="http://schemas.openxmlformats.org/package/2006/relationships"><Relationship Id="rId3" Type="http://schemas.openxmlformats.org/officeDocument/2006/relationships/image" Target="../media/image106.png"/><Relationship Id="rId7" Type="http://schemas.openxmlformats.org/officeDocument/2006/relationships/image" Target="../media/image152.png"/><Relationship Id="rId2" Type="http://schemas.openxmlformats.org/officeDocument/2006/relationships/notesSlide" Target="../notesSlides/notesSlide9.xml"/><Relationship Id="rId1" Type="http://schemas.openxmlformats.org/officeDocument/2006/relationships/slideLayout" Target="../slideLayouts/slideLayout220.xml"/><Relationship Id="rId6" Type="http://schemas.openxmlformats.org/officeDocument/2006/relationships/image" Target="../media/image151.png"/><Relationship Id="rId5" Type="http://schemas.openxmlformats.org/officeDocument/2006/relationships/image" Target="../media/image150.png"/><Relationship Id="rId4" Type="http://schemas.openxmlformats.org/officeDocument/2006/relationships/image" Target="../media/image149.png"/></Relationships>
</file>

<file path=ppt/slides/_rels/slide10.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153.png"/><Relationship Id="rId1" Type="http://schemas.openxmlformats.org/officeDocument/2006/relationships/slideLayout" Target="../slideLayouts/slideLayout229.xml"/><Relationship Id="rId5" Type="http://schemas.openxmlformats.org/officeDocument/2006/relationships/image" Target="../media/image156.png"/><Relationship Id="rId4" Type="http://schemas.openxmlformats.org/officeDocument/2006/relationships/image" Target="../media/image155.png"/></Relationships>
</file>

<file path=ppt/slides/_rels/slide11.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0.xml"/><Relationship Id="rId1" Type="http://schemas.openxmlformats.org/officeDocument/2006/relationships/slideLayout" Target="../slideLayouts/slideLayout106.xml"/><Relationship Id="rId6" Type="http://schemas.openxmlformats.org/officeDocument/2006/relationships/image" Target="../media/image158.png"/><Relationship Id="rId5" Type="http://schemas.openxmlformats.org/officeDocument/2006/relationships/image" Target="../media/image157.png"/><Relationship Id="rId4" Type="http://schemas.openxmlformats.org/officeDocument/2006/relationships/hyperlink" Target="https://drive.google.com/file/d/1Bo_PJz7mbiXfZHgEI0k-JqcINVM_M3OV/view?usp=sharing"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1.xml"/><Relationship Id="rId1" Type="http://schemas.openxmlformats.org/officeDocument/2006/relationships/slideLayout" Target="../slideLayouts/slideLayout106.xml"/><Relationship Id="rId4" Type="http://schemas.openxmlformats.org/officeDocument/2006/relationships/hyperlink" Target="https://drive.google.com/file/d/1Bo_PJz7mbiXfZHgEI0k-JqcINVM_M3OV/view?usp=sharing"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Layout" Target="../slideLayouts/slideLayout104.xml"/><Relationship Id="rId6" Type="http://schemas.openxmlformats.org/officeDocument/2006/relationships/image" Target="../media/image163.png"/><Relationship Id="rId5" Type="http://schemas.openxmlformats.org/officeDocument/2006/relationships/image" Target="../media/image162.png"/><Relationship Id="rId10" Type="http://schemas.openxmlformats.org/officeDocument/2006/relationships/image" Target="../media/image167.png"/><Relationship Id="rId4" Type="http://schemas.openxmlformats.org/officeDocument/2006/relationships/image" Target="../media/image161.png"/><Relationship Id="rId9" Type="http://schemas.openxmlformats.org/officeDocument/2006/relationships/image" Target="../media/image166.png"/></Relationships>
</file>

<file path=ppt/slides/_rels/slide14.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2.xml"/><Relationship Id="rId1" Type="http://schemas.openxmlformats.org/officeDocument/2006/relationships/slideLayout" Target="../slideLayouts/slideLayout106.xml"/><Relationship Id="rId4" Type="http://schemas.openxmlformats.org/officeDocument/2006/relationships/hyperlink" Target="https://drive.google.com/file/d/1Bo_PJz7mbiXfZHgEI0k-JqcINVM_M3OV/view?usp=sharing" TargetMode="External"/></Relationships>
</file>

<file path=ppt/slides/_rels/slide15.xml.rels><?xml version="1.0" encoding="UTF-8" standalone="yes"?>
<Relationships xmlns="http://schemas.openxmlformats.org/package/2006/relationships"><Relationship Id="rId8" Type="http://schemas.openxmlformats.org/officeDocument/2006/relationships/image" Target="../media/image172.png"/><Relationship Id="rId3" Type="http://schemas.openxmlformats.org/officeDocument/2006/relationships/image" Target="../media/image107.png"/><Relationship Id="rId7" Type="http://schemas.openxmlformats.org/officeDocument/2006/relationships/image" Target="../media/image171.jpg"/><Relationship Id="rId2" Type="http://schemas.openxmlformats.org/officeDocument/2006/relationships/notesSlide" Target="../notesSlides/notesSlide13.xml"/><Relationship Id="rId1" Type="http://schemas.openxmlformats.org/officeDocument/2006/relationships/slideLayout" Target="../slideLayouts/slideLayout219.xml"/><Relationship Id="rId6" Type="http://schemas.openxmlformats.org/officeDocument/2006/relationships/image" Target="../media/image170.png"/><Relationship Id="rId5" Type="http://schemas.openxmlformats.org/officeDocument/2006/relationships/image" Target="../media/image169.png"/><Relationship Id="rId4" Type="http://schemas.openxmlformats.org/officeDocument/2006/relationships/image" Target="../media/image168.png"/></Relationships>
</file>

<file path=ppt/slides/_rels/slide16.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4.xml"/><Relationship Id="rId1" Type="http://schemas.openxmlformats.org/officeDocument/2006/relationships/slideLayout" Target="../slideLayouts/slideLayout220.xml"/></Relationships>
</file>

<file path=ppt/slides/_rels/slide17.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5.xml"/><Relationship Id="rId1" Type="http://schemas.openxmlformats.org/officeDocument/2006/relationships/slideLayout" Target="../slideLayouts/slideLayout220.xml"/><Relationship Id="rId4" Type="http://schemas.openxmlformats.org/officeDocument/2006/relationships/image" Target="../media/image158.png"/></Relationships>
</file>

<file path=ppt/slides/_rels/slide18.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6.xml"/><Relationship Id="rId1" Type="http://schemas.openxmlformats.org/officeDocument/2006/relationships/slideLayout" Target="../slideLayouts/slideLayout221.xml"/></Relationships>
</file>

<file path=ppt/slides/_rels/slide19.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17.xml"/><Relationship Id="rId1" Type="http://schemas.openxmlformats.org/officeDocument/2006/relationships/slideLayout" Target="../slideLayouts/slideLayout220.xml"/><Relationship Id="rId4" Type="http://schemas.openxmlformats.org/officeDocument/2006/relationships/image" Target="../media/image173.png"/></Relationships>
</file>

<file path=ppt/slides/_rels/slide2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8.xml"/><Relationship Id="rId1" Type="http://schemas.openxmlformats.org/officeDocument/2006/relationships/slideLayout" Target="../slideLayouts/slideLayout220.xml"/><Relationship Id="rId4" Type="http://schemas.openxmlformats.org/officeDocument/2006/relationships/image" Target="../media/image17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pic>
        <p:nvPicPr>
          <p:cNvPr id="83" name="Google Shape;83;p12"/>
          <p:cNvPicPr preferRelativeResize="0"/>
          <p:nvPr/>
        </p:nvPicPr>
        <p:blipFill>
          <a:blip r:embed="rId3">
            <a:alphaModFix/>
          </a:blip>
          <a:stretch>
            <a:fillRect/>
          </a:stretch>
        </p:blipFill>
        <p:spPr>
          <a:xfrm>
            <a:off x="3" y="-2286088"/>
            <a:ext cx="12192000" cy="9143985"/>
          </a:xfrm>
          <a:prstGeom prst="rect">
            <a:avLst/>
          </a:prstGeom>
          <a:noFill/>
          <a:ln>
            <a:noFill/>
          </a:ln>
        </p:spPr>
      </p:pic>
      <p:sp>
        <p:nvSpPr>
          <p:cNvPr id="84" name="Google Shape;84;p12"/>
          <p:cNvSpPr txBox="1"/>
          <p:nvPr/>
        </p:nvSpPr>
        <p:spPr>
          <a:xfrm>
            <a:off x="843285" y="690340"/>
            <a:ext cx="9694087" cy="14733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90000"/>
              </a:lnSpc>
              <a:spcBef>
                <a:spcPts val="0"/>
              </a:spcBef>
              <a:spcAft>
                <a:spcPts val="0"/>
              </a:spcAft>
              <a:buClr>
                <a:srgbClr val="002D08"/>
              </a:buClr>
              <a:buSzPts val="3200"/>
              <a:buFont typeface="Heebo Medium"/>
              <a:buNone/>
              <a:tabLst/>
              <a:defRPr/>
            </a:pPr>
            <a:r>
              <a:rPr lang="pt-BR" sz="4800" kern="0" dirty="0">
                <a:solidFill>
                  <a:srgbClr val="FFFFFF"/>
                </a:solidFill>
                <a:latin typeface="Heebo Black"/>
                <a:ea typeface="Heebo Black"/>
                <a:cs typeface="Heebo Black"/>
                <a:sym typeface="Heebo Black"/>
              </a:rPr>
              <a:t>ZPE  </a:t>
            </a:r>
          </a:p>
          <a:p>
            <a:pPr marL="0" marR="0" lvl="0" indent="0" algn="l" defTabSz="914400" rtl="0" eaLnBrk="1" fontAlgn="auto" latinLnBrk="0" hangingPunct="1">
              <a:lnSpc>
                <a:spcPct val="90000"/>
              </a:lnSpc>
              <a:spcBef>
                <a:spcPts val="0"/>
              </a:spcBef>
              <a:spcAft>
                <a:spcPts val="0"/>
              </a:spcAft>
              <a:buClr>
                <a:srgbClr val="002D08"/>
              </a:buClr>
              <a:buSzPts val="3200"/>
              <a:buFont typeface="Heebo Medium"/>
              <a:buNone/>
              <a:tabLst/>
              <a:defRPr/>
            </a:pPr>
            <a:endParaRPr lang="pt-BR" sz="4800" kern="0" dirty="0">
              <a:solidFill>
                <a:srgbClr val="FFFFFF"/>
              </a:solidFill>
              <a:latin typeface="Heebo Black"/>
              <a:ea typeface="Heebo Black"/>
              <a:cs typeface="Heebo Black"/>
              <a:sym typeface="Heebo Black"/>
            </a:endParaRPr>
          </a:p>
          <a:p>
            <a:pPr marL="0" marR="0" lvl="0" indent="0" algn="l" defTabSz="914400" rtl="0" eaLnBrk="1" fontAlgn="auto" latinLnBrk="0" hangingPunct="1">
              <a:lnSpc>
                <a:spcPct val="90000"/>
              </a:lnSpc>
              <a:spcBef>
                <a:spcPts val="0"/>
              </a:spcBef>
              <a:spcAft>
                <a:spcPts val="0"/>
              </a:spcAft>
              <a:buClr>
                <a:srgbClr val="002D08"/>
              </a:buClr>
              <a:buSzPts val="3200"/>
              <a:buFont typeface="Heebo Medium"/>
              <a:buNone/>
              <a:tabLst/>
              <a:defRPr/>
            </a:pPr>
            <a:r>
              <a:rPr lang="pt-BR" sz="4800" kern="0" dirty="0">
                <a:solidFill>
                  <a:srgbClr val="FFFFFF"/>
                </a:solidFill>
                <a:latin typeface="Heebo Black"/>
                <a:ea typeface="Heebo Black"/>
                <a:cs typeface="Heebo Black"/>
                <a:sym typeface="Heebo Black"/>
              </a:rPr>
              <a:t>&amp; Projetos de Hidrogênio Verde</a:t>
            </a:r>
            <a:endParaRPr kumimoji="0" sz="4800" b="0" i="0" u="none" strike="noStrike" kern="0" cap="none" spc="0" normalizeH="0" baseline="0" noProof="0" dirty="0">
              <a:ln>
                <a:noFill/>
              </a:ln>
              <a:solidFill>
                <a:srgbClr val="FFFFFF"/>
              </a:solidFill>
              <a:effectLst/>
              <a:uLnTx/>
              <a:uFillTx/>
              <a:latin typeface="Heebo Black"/>
              <a:ea typeface="Heebo Black"/>
              <a:cs typeface="Heebo Black"/>
              <a:sym typeface="Heebo Black"/>
            </a:endParaRPr>
          </a:p>
        </p:txBody>
      </p:sp>
      <p:sp>
        <p:nvSpPr>
          <p:cNvPr id="85" name="Google Shape;85;p12"/>
          <p:cNvSpPr txBox="1"/>
          <p:nvPr/>
        </p:nvSpPr>
        <p:spPr>
          <a:xfrm>
            <a:off x="939079" y="3303425"/>
            <a:ext cx="1819500" cy="3810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90000"/>
              </a:lnSpc>
              <a:spcBef>
                <a:spcPts val="0"/>
              </a:spcBef>
              <a:spcAft>
                <a:spcPts val="0"/>
              </a:spcAft>
              <a:buClr>
                <a:srgbClr val="002D08"/>
              </a:buClr>
              <a:buSzPts val="1800"/>
              <a:buFont typeface="Arial"/>
              <a:buNone/>
              <a:tabLst/>
              <a:defRPr/>
            </a:pPr>
            <a:r>
              <a:rPr lang="pt-BR" b="1" kern="0" dirty="0">
                <a:solidFill>
                  <a:srgbClr val="2EED80"/>
                </a:solidFill>
                <a:latin typeface="Heebo Light"/>
                <a:ea typeface="Heebo Light"/>
                <a:cs typeface="Heebo Light"/>
                <a:sym typeface="Heebo Light"/>
              </a:rPr>
              <a:t>Junho</a:t>
            </a:r>
            <a:r>
              <a:rPr kumimoji="0" lang="pt-BR" sz="1800" b="1" i="0" u="none" strike="noStrike" kern="0" cap="none" spc="0" normalizeH="0" baseline="0" noProof="0" dirty="0">
                <a:ln>
                  <a:noFill/>
                </a:ln>
                <a:solidFill>
                  <a:srgbClr val="2EED80"/>
                </a:solidFill>
                <a:effectLst/>
                <a:uLnTx/>
                <a:uFillTx/>
                <a:latin typeface="Heebo Light"/>
                <a:ea typeface="Heebo Light"/>
                <a:cs typeface="Heebo Light"/>
                <a:sym typeface="Heebo Light"/>
              </a:rPr>
              <a:t>, 2024</a:t>
            </a:r>
            <a:endParaRPr kumimoji="0" sz="1400" b="0" i="0" u="none" strike="noStrike" kern="0" cap="none" spc="0" normalizeH="0" baseline="0" noProof="0" dirty="0">
              <a:ln>
                <a:noFill/>
              </a:ln>
              <a:solidFill>
                <a:srgbClr val="2EED80"/>
              </a:solidFill>
              <a:effectLst/>
              <a:uLnTx/>
              <a:uFillTx/>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90" name="Google Shape;90;p13"/>
          <p:cNvPicPr preferRelativeResize="0"/>
          <p:nvPr/>
        </p:nvPicPr>
        <p:blipFill>
          <a:blip r:embed="rId3">
            <a:alphaModFix/>
          </a:blip>
          <a:stretch>
            <a:fillRect/>
          </a:stretch>
        </p:blipFill>
        <p:spPr>
          <a:xfrm>
            <a:off x="-542225" y="-305000"/>
            <a:ext cx="12734198" cy="7163000"/>
          </a:xfrm>
          <a:prstGeom prst="rect">
            <a:avLst/>
          </a:prstGeom>
          <a:noFill/>
          <a:ln>
            <a:noFill/>
          </a:ln>
        </p:spPr>
      </p:pic>
      <p:sp>
        <p:nvSpPr>
          <p:cNvPr id="91" name="Google Shape;91;p13"/>
          <p:cNvSpPr/>
          <p:nvPr/>
        </p:nvSpPr>
        <p:spPr>
          <a:xfrm>
            <a:off x="3466450" y="2370600"/>
            <a:ext cx="3650400" cy="1344900"/>
          </a:xfrm>
          <a:prstGeom prst="roundRect">
            <a:avLst>
              <a:gd name="adj" fmla="val 13021"/>
            </a:avLst>
          </a:prstGeom>
          <a:solidFill>
            <a:srgbClr val="11112B"/>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92" name="Google Shape;92;p13"/>
          <p:cNvSpPr txBox="1"/>
          <p:nvPr/>
        </p:nvSpPr>
        <p:spPr>
          <a:xfrm>
            <a:off x="698860" y="2792540"/>
            <a:ext cx="2717100" cy="823800"/>
          </a:xfrm>
          <a:prstGeom prst="rect">
            <a:avLst/>
          </a:prstGeom>
          <a:noFill/>
          <a:ln>
            <a:noFill/>
          </a:ln>
        </p:spPr>
        <p:txBody>
          <a:bodyPr spcFirstLastPara="1" wrap="square" lIns="45650" tIns="45650" rIns="45650" bIns="45650" anchor="t" anchorCtr="0">
            <a:noAutofit/>
          </a:bodyPr>
          <a:lstStyle/>
          <a:p>
            <a:pPr marL="0" marR="0" lvl="0" indent="0" algn="l" defTabSz="914400" rtl="0" eaLnBrk="1" fontAlgn="auto" latinLnBrk="0" hangingPunct="1">
              <a:lnSpc>
                <a:spcPct val="80000"/>
              </a:lnSpc>
              <a:spcBef>
                <a:spcPts val="0"/>
              </a:spcBef>
              <a:spcAft>
                <a:spcPts val="0"/>
              </a:spcAft>
              <a:buClr>
                <a:srgbClr val="FFFFFF"/>
              </a:buClr>
              <a:buSzPts val="1999"/>
              <a:buFont typeface="Heebo Medium"/>
              <a:buNone/>
              <a:tabLst/>
              <a:defRPr/>
            </a:pPr>
            <a:r>
              <a:rPr kumimoji="0" lang="pt-BR" sz="1999" b="0" i="1" u="none" strike="noStrike" kern="0" cap="none" spc="0" normalizeH="0" baseline="0" noProof="0">
                <a:ln>
                  <a:noFill/>
                </a:ln>
                <a:solidFill>
                  <a:srgbClr val="FFFFFF"/>
                </a:solidFill>
                <a:effectLst/>
                <a:uLnTx/>
                <a:uFillTx/>
                <a:latin typeface="Heebo Medium"/>
                <a:ea typeface="Heebo Medium"/>
                <a:cs typeface="Heebo Medium"/>
                <a:sym typeface="Heebo Medium"/>
              </a:rPr>
              <a:t>nossos</a:t>
            </a:r>
            <a:br>
              <a:rPr kumimoji="0" lang="pt-BR" sz="1999" b="1" i="1" u="none" strike="noStrike" kern="0" cap="none" spc="0" normalizeH="0" baseline="0" noProof="0">
                <a:ln>
                  <a:noFill/>
                </a:ln>
                <a:solidFill>
                  <a:srgbClr val="FFFFFF"/>
                </a:solidFill>
                <a:effectLst/>
                <a:uLnTx/>
                <a:uFillTx/>
                <a:latin typeface="Heebo Medium"/>
                <a:ea typeface="Heebo Medium"/>
                <a:cs typeface="Heebo Medium"/>
                <a:sym typeface="Heebo Medium"/>
              </a:rPr>
            </a:br>
            <a:r>
              <a:rPr kumimoji="0" lang="pt-BR" sz="3597" b="1" i="0" u="none" strike="noStrike" kern="0" cap="none" spc="0" normalizeH="0" baseline="0" noProof="0">
                <a:ln>
                  <a:noFill/>
                </a:ln>
                <a:solidFill>
                  <a:srgbClr val="FFFFFF"/>
                </a:solidFill>
                <a:effectLst/>
                <a:uLnTx/>
                <a:uFillTx/>
                <a:latin typeface="Heebo Medium"/>
                <a:ea typeface="Heebo Medium"/>
                <a:cs typeface="Heebo Medium"/>
                <a:sym typeface="Heebo Medium"/>
              </a:rPr>
              <a:t>OBJETIVOS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80000"/>
              </a:lnSpc>
              <a:spcBef>
                <a:spcPts val="0"/>
              </a:spcBef>
              <a:spcAft>
                <a:spcPts val="0"/>
              </a:spcAft>
              <a:buClr>
                <a:srgbClr val="FFFFFF"/>
              </a:buClr>
              <a:buSzPts val="1800"/>
              <a:buFont typeface="Heebo Medium"/>
              <a:buNone/>
              <a:tabLst/>
              <a:defRPr/>
            </a:pPr>
            <a:r>
              <a:rPr kumimoji="0" lang="pt-BR" sz="1800" b="0" i="0" u="none" strike="noStrike" kern="0" cap="none" spc="0" normalizeH="0" baseline="0" noProof="0">
                <a:ln>
                  <a:noFill/>
                </a:ln>
                <a:solidFill>
                  <a:srgbClr val="FFFFFF"/>
                </a:solidFill>
                <a:effectLst/>
                <a:uLnTx/>
                <a:uFillTx/>
                <a:latin typeface="Heebo Medium"/>
                <a:ea typeface="Heebo Medium"/>
                <a:cs typeface="Heebo Medium"/>
                <a:sym typeface="Heebo Medium"/>
              </a:rPr>
              <a:t>não exaustivo</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93" name="Google Shape;93;p13"/>
          <p:cNvSpPr txBox="1"/>
          <p:nvPr/>
        </p:nvSpPr>
        <p:spPr>
          <a:xfrm>
            <a:off x="3521452" y="736342"/>
            <a:ext cx="5930100" cy="1015200"/>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
                <a:srgbClr val="FFFFFF"/>
              </a:buClr>
              <a:buSzPts val="1799"/>
              <a:buFont typeface="Heebo Medium"/>
              <a:buNone/>
              <a:tabLst/>
              <a:defRPr/>
            </a:pPr>
            <a:r>
              <a:rPr kumimoji="0" lang="pt-BR" sz="1499" b="0" i="0" u="none" strike="noStrike" kern="0" cap="none" spc="0" normalizeH="0" baseline="0" noProof="0" dirty="0">
                <a:ln>
                  <a:noFill/>
                </a:ln>
                <a:solidFill>
                  <a:srgbClr val="FFFFFF"/>
                </a:solidFill>
                <a:effectLst/>
                <a:uLnTx/>
                <a:uFillTx/>
                <a:latin typeface="Heebo Medium"/>
                <a:ea typeface="Heebo Medium"/>
                <a:cs typeface="Heebo Medium"/>
                <a:sym typeface="Heebo Medium"/>
              </a:rPr>
              <a:t>A missão da ABIHV é incentivar a criação de condições para que o Hidrogênio Verde seja produzido e comercializado da forma mais competitiva e ampla no Brasil, promovendo um futuro sustentável e econômico para todos.</a:t>
            </a:r>
            <a:endParaRPr kumimoji="0" sz="11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94" name="Google Shape;94;p13"/>
          <p:cNvSpPr txBox="1"/>
          <p:nvPr/>
        </p:nvSpPr>
        <p:spPr>
          <a:xfrm>
            <a:off x="698850" y="851550"/>
            <a:ext cx="2519400" cy="823800"/>
          </a:xfrm>
          <a:prstGeom prst="rect">
            <a:avLst/>
          </a:prstGeom>
          <a:noFill/>
          <a:ln>
            <a:noFill/>
          </a:ln>
        </p:spPr>
        <p:txBody>
          <a:bodyPr spcFirstLastPara="1" wrap="square" lIns="45650" tIns="45650" rIns="45650" bIns="45650" anchor="t" anchorCtr="0">
            <a:noAutofit/>
          </a:bodyPr>
          <a:lstStyle/>
          <a:p>
            <a:pPr marL="0" marR="0" lvl="0" indent="0" algn="l" defTabSz="914400" rtl="0" eaLnBrk="1" fontAlgn="auto" latinLnBrk="0" hangingPunct="1">
              <a:lnSpc>
                <a:spcPct val="80000"/>
              </a:lnSpc>
              <a:spcBef>
                <a:spcPts val="0"/>
              </a:spcBef>
              <a:spcAft>
                <a:spcPts val="0"/>
              </a:spcAft>
              <a:buClr>
                <a:srgbClr val="FFFFFF"/>
              </a:buClr>
              <a:buSzPts val="1999"/>
              <a:buFont typeface="Heebo Medium"/>
              <a:buNone/>
              <a:tabLst/>
              <a:defRPr/>
            </a:pPr>
            <a:r>
              <a:rPr kumimoji="0" lang="pt-BR" sz="1999" b="0" i="1" u="none" strike="noStrike" kern="0" cap="none" spc="0" normalizeH="0" baseline="0" noProof="0">
                <a:ln>
                  <a:noFill/>
                </a:ln>
                <a:solidFill>
                  <a:srgbClr val="FFFFFF"/>
                </a:solidFill>
                <a:effectLst/>
                <a:uLnTx/>
                <a:uFillTx/>
                <a:latin typeface="Heebo Medium"/>
                <a:ea typeface="Heebo Medium"/>
                <a:cs typeface="Heebo Medium"/>
                <a:sym typeface="Heebo Medium"/>
              </a:rPr>
              <a:t>nossa</a:t>
            </a:r>
            <a:br>
              <a:rPr kumimoji="0" lang="pt-BR" sz="1999" b="1" i="0" u="none" strike="noStrike" kern="0" cap="none" spc="0" normalizeH="0" baseline="0" noProof="0">
                <a:ln>
                  <a:noFill/>
                </a:ln>
                <a:solidFill>
                  <a:srgbClr val="FFFFFF"/>
                </a:solidFill>
                <a:effectLst/>
                <a:uLnTx/>
                <a:uFillTx/>
                <a:latin typeface="Heebo Medium"/>
                <a:ea typeface="Heebo Medium"/>
                <a:cs typeface="Heebo Medium"/>
                <a:sym typeface="Heebo Medium"/>
              </a:rPr>
            </a:br>
            <a:r>
              <a:rPr kumimoji="0" lang="pt-BR" sz="3597" b="1" i="0" u="none" strike="noStrike" kern="0" cap="none" spc="0" normalizeH="0" baseline="0" noProof="0">
                <a:ln>
                  <a:noFill/>
                </a:ln>
                <a:solidFill>
                  <a:srgbClr val="FFFFFF"/>
                </a:solidFill>
                <a:effectLst/>
                <a:uLnTx/>
                <a:uFillTx/>
                <a:latin typeface="Heebo Medium"/>
                <a:ea typeface="Heebo Medium"/>
                <a:cs typeface="Heebo Medium"/>
                <a:sym typeface="Heebo Medium"/>
              </a:rPr>
              <a:t>MISSÃO</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95" name="Google Shape;95;p13"/>
          <p:cNvSpPr/>
          <p:nvPr/>
        </p:nvSpPr>
        <p:spPr>
          <a:xfrm>
            <a:off x="7283650" y="2370600"/>
            <a:ext cx="4491300" cy="1344900"/>
          </a:xfrm>
          <a:prstGeom prst="roundRect">
            <a:avLst>
              <a:gd name="adj" fmla="val 13021"/>
            </a:avLst>
          </a:prstGeom>
          <a:solidFill>
            <a:srgbClr val="11112B"/>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96" name="Google Shape;96;p13"/>
          <p:cNvSpPr/>
          <p:nvPr/>
        </p:nvSpPr>
        <p:spPr>
          <a:xfrm>
            <a:off x="3720600" y="2494925"/>
            <a:ext cx="3208500" cy="1077300"/>
          </a:xfrm>
          <a:prstGeom prst="rect">
            <a:avLst/>
          </a:prstGeom>
          <a:noFill/>
          <a:ln>
            <a:noFill/>
          </a:ln>
        </p:spPr>
        <p:txBody>
          <a:bodyPr spcFirstLastPara="1" wrap="square" lIns="91425" tIns="45700" rIns="91425" bIns="45700" anchor="t" anchorCtr="0">
            <a:noAutofit/>
          </a:bodyPr>
          <a:lstStyle/>
          <a:p>
            <a:pPr marL="0" marR="0" lvl="0" indent="0" algn="just" defTabSz="914400" rtl="0" eaLnBrk="1" fontAlgn="auto" latinLnBrk="0" hangingPunct="1">
              <a:lnSpc>
                <a:spcPct val="100000"/>
              </a:lnSpc>
              <a:spcBef>
                <a:spcPts val="0"/>
              </a:spcBef>
              <a:spcAft>
                <a:spcPts val="0"/>
              </a:spcAft>
              <a:buClr>
                <a:srgbClr val="FFFFFF"/>
              </a:buClr>
              <a:buSzPts val="1600"/>
              <a:buFont typeface="Heebo Medium"/>
              <a:buNone/>
              <a:tabLst/>
              <a:defRPr/>
            </a:pPr>
            <a:r>
              <a:rPr kumimoji="0" lang="pt-BR" sz="1600" b="1" i="0" u="none" strike="noStrike" kern="0" cap="none" spc="0" normalizeH="0" baseline="0" noProof="0">
                <a:ln>
                  <a:noFill/>
                </a:ln>
                <a:solidFill>
                  <a:srgbClr val="FFFFFF"/>
                </a:solidFill>
                <a:effectLst/>
                <a:uLnTx/>
                <a:uFillTx/>
                <a:latin typeface="Heebo Medium"/>
                <a:ea typeface="Heebo Medium"/>
                <a:cs typeface="Heebo Medium"/>
                <a:sym typeface="Heebo Medium"/>
              </a:rPr>
              <a:t>DISSEMINAÇÃO</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just" defTabSz="914400" rtl="0" eaLnBrk="1" fontAlgn="auto" latinLnBrk="0" hangingPunct="1">
              <a:lnSpc>
                <a:spcPct val="100000"/>
              </a:lnSpc>
              <a:spcBef>
                <a:spcPts val="0"/>
              </a:spcBef>
              <a:spcAft>
                <a:spcPts val="0"/>
              </a:spcAft>
              <a:buClr>
                <a:srgbClr val="FFFFFF"/>
              </a:buClr>
              <a:buSzPts val="1200"/>
              <a:buFont typeface="Heebo Medium"/>
              <a:buNone/>
              <a:tabLst/>
              <a:defRPr/>
            </a:pPr>
            <a:r>
              <a:rPr kumimoji="0" lang="pt-BR" sz="1200" b="0" i="0" u="none" strike="noStrike" kern="0" cap="none" spc="0" normalizeH="0" baseline="0" noProof="0">
                <a:ln>
                  <a:noFill/>
                </a:ln>
                <a:solidFill>
                  <a:srgbClr val="FFFFFF"/>
                </a:solidFill>
                <a:effectLst/>
                <a:uLnTx/>
                <a:uFillTx/>
                <a:latin typeface="Heebo Medium"/>
                <a:ea typeface="Heebo Medium"/>
                <a:cs typeface="Heebo Medium"/>
                <a:sym typeface="Heebo Medium"/>
              </a:rPr>
              <a:t>Organizar reuniões e seminários para debater e apresentar sugestões para utilização de recursos energéticos oriundos do Hidrogênio Verde </a:t>
            </a:r>
            <a:endParaRPr kumimoji="0" sz="1200" b="1" i="0" u="none" strike="noStrike" kern="0" cap="none" spc="0" normalizeH="0" baseline="0" noProof="0">
              <a:ln>
                <a:noFill/>
              </a:ln>
              <a:solidFill>
                <a:srgbClr val="FFFFFF"/>
              </a:solidFill>
              <a:effectLst/>
              <a:uLnTx/>
              <a:uFillTx/>
              <a:latin typeface="Heebo Medium"/>
              <a:ea typeface="Heebo Medium"/>
              <a:cs typeface="Heebo Medium"/>
              <a:sym typeface="Heebo Medium"/>
            </a:endParaRPr>
          </a:p>
        </p:txBody>
      </p:sp>
      <p:sp>
        <p:nvSpPr>
          <p:cNvPr id="97" name="Google Shape;97;p13"/>
          <p:cNvSpPr/>
          <p:nvPr/>
        </p:nvSpPr>
        <p:spPr>
          <a:xfrm>
            <a:off x="4788150" y="3825875"/>
            <a:ext cx="5313900" cy="1138800"/>
          </a:xfrm>
          <a:prstGeom prst="roundRect">
            <a:avLst>
              <a:gd name="adj" fmla="val 13021"/>
            </a:avLst>
          </a:prstGeom>
          <a:solidFill>
            <a:srgbClr val="11112B"/>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98" name="Google Shape;98;p13"/>
          <p:cNvSpPr/>
          <p:nvPr/>
        </p:nvSpPr>
        <p:spPr>
          <a:xfrm>
            <a:off x="5091675" y="3945375"/>
            <a:ext cx="4847700" cy="1077300"/>
          </a:xfrm>
          <a:prstGeom prst="rect">
            <a:avLst/>
          </a:prstGeom>
          <a:noFill/>
          <a:ln>
            <a:noFill/>
          </a:ln>
        </p:spPr>
        <p:txBody>
          <a:bodyPr spcFirstLastPara="1" wrap="square" lIns="91425" tIns="45700" rIns="91425" bIns="45700" anchor="t" anchorCtr="0">
            <a:noAutofit/>
          </a:bodyPr>
          <a:lstStyle/>
          <a:p>
            <a:pPr marL="0" marR="0" lvl="0" indent="0" algn="just" defTabSz="914400" rtl="0" eaLnBrk="1" fontAlgn="auto" latinLnBrk="0" hangingPunct="1">
              <a:lnSpc>
                <a:spcPct val="100000"/>
              </a:lnSpc>
              <a:spcBef>
                <a:spcPts val="0"/>
              </a:spcBef>
              <a:spcAft>
                <a:spcPts val="0"/>
              </a:spcAft>
              <a:buClr>
                <a:srgbClr val="FFFFFF"/>
              </a:buClr>
              <a:buSzPts val="1600"/>
              <a:buFont typeface="Heebo Medium"/>
              <a:buNone/>
              <a:tabLst/>
              <a:defRPr/>
            </a:pPr>
            <a:r>
              <a:rPr kumimoji="0" lang="pt-BR" sz="1600" b="1" i="0" u="none" strike="noStrike" kern="0" cap="none" spc="0" normalizeH="0" baseline="0" noProof="0" dirty="0">
                <a:ln>
                  <a:noFill/>
                </a:ln>
                <a:solidFill>
                  <a:srgbClr val="FFFFFF"/>
                </a:solidFill>
                <a:effectLst/>
                <a:uLnTx/>
                <a:uFillTx/>
                <a:latin typeface="Heebo Medium"/>
                <a:ea typeface="Heebo Medium"/>
                <a:cs typeface="Heebo Medium"/>
                <a:sym typeface="Heebo Medium"/>
              </a:rPr>
              <a:t>COMPETITIVIDADE</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just" defTabSz="914400" rtl="0" eaLnBrk="1" fontAlgn="auto" latinLnBrk="0" hangingPunct="1">
              <a:lnSpc>
                <a:spcPct val="100000"/>
              </a:lnSpc>
              <a:spcBef>
                <a:spcPts val="0"/>
              </a:spcBef>
              <a:spcAft>
                <a:spcPts val="0"/>
              </a:spcAft>
              <a:buClr>
                <a:srgbClr val="FFFFFF"/>
              </a:buClr>
              <a:buSzPts val="1200"/>
              <a:buFont typeface="Heebo Medium"/>
              <a:buNone/>
              <a:tabLst/>
              <a:defRPr/>
            </a:pPr>
            <a:r>
              <a:rPr kumimoji="0" lang="pt-BR" sz="1200" b="0" i="0" u="none" strike="noStrike" kern="0" cap="none" spc="0" normalizeH="0" baseline="0" noProof="0" dirty="0">
                <a:ln>
                  <a:noFill/>
                </a:ln>
                <a:solidFill>
                  <a:srgbClr val="FFFFFF"/>
                </a:solidFill>
                <a:effectLst/>
                <a:uLnTx/>
                <a:uFillTx/>
                <a:latin typeface="Heebo Medium"/>
                <a:ea typeface="Heebo Medium"/>
                <a:cs typeface="Heebo Medium"/>
                <a:sym typeface="Heebo Medium"/>
              </a:rPr>
              <a:t>Contribuir a formulação de políticas públicas voltadas ao setor, através da legítima representação de interesses frente aos órgãos do Poder Executivo e Legislativo, bem como Agências Reguladoras </a:t>
            </a:r>
            <a:endParaRPr kumimoji="0" sz="1200" b="1" i="0" u="none" strike="noStrike" kern="0" cap="none" spc="0" normalizeH="0" baseline="0" noProof="0" dirty="0">
              <a:ln>
                <a:noFill/>
              </a:ln>
              <a:solidFill>
                <a:srgbClr val="FFFFFF"/>
              </a:solidFill>
              <a:effectLst/>
              <a:uLnTx/>
              <a:uFillTx/>
              <a:latin typeface="Heebo Medium"/>
              <a:ea typeface="Heebo Medium"/>
              <a:cs typeface="Heebo Medium"/>
              <a:sym typeface="Heebo Medium"/>
            </a:endParaRPr>
          </a:p>
        </p:txBody>
      </p:sp>
      <p:sp>
        <p:nvSpPr>
          <p:cNvPr id="99" name="Google Shape;99;p13"/>
          <p:cNvSpPr/>
          <p:nvPr/>
        </p:nvSpPr>
        <p:spPr>
          <a:xfrm>
            <a:off x="7467900" y="2494925"/>
            <a:ext cx="4247400" cy="1138800"/>
          </a:xfrm>
          <a:prstGeom prst="rect">
            <a:avLst/>
          </a:prstGeom>
          <a:noFill/>
          <a:ln>
            <a:noFill/>
          </a:ln>
        </p:spPr>
        <p:txBody>
          <a:bodyPr spcFirstLastPara="1" wrap="square" lIns="91425" tIns="45700" rIns="91425" bIns="45700" anchor="t" anchorCtr="0">
            <a:noAutofit/>
          </a:bodyPr>
          <a:lstStyle/>
          <a:p>
            <a:pPr marL="0" marR="0" lvl="0" indent="0" algn="just" defTabSz="914400" rtl="0" eaLnBrk="1" fontAlgn="auto" latinLnBrk="0" hangingPunct="1">
              <a:lnSpc>
                <a:spcPct val="100000"/>
              </a:lnSpc>
              <a:spcBef>
                <a:spcPts val="0"/>
              </a:spcBef>
              <a:spcAft>
                <a:spcPts val="0"/>
              </a:spcAft>
              <a:buClr>
                <a:srgbClr val="FFFFFF"/>
              </a:buClr>
              <a:buSzPts val="1600"/>
              <a:buFont typeface="Heebo Medium"/>
              <a:buNone/>
              <a:tabLst/>
              <a:defRPr/>
            </a:pPr>
            <a:r>
              <a:rPr kumimoji="0" lang="pt-BR" sz="1600" b="1" i="0" u="none" strike="noStrike" kern="0" cap="none" spc="0" normalizeH="0" baseline="0" noProof="0">
                <a:ln>
                  <a:noFill/>
                </a:ln>
                <a:solidFill>
                  <a:srgbClr val="FFFFFF"/>
                </a:solidFill>
                <a:effectLst/>
                <a:uLnTx/>
                <a:uFillTx/>
                <a:latin typeface="Heebo Medium"/>
                <a:ea typeface="Heebo Medium"/>
                <a:cs typeface="Heebo Medium"/>
                <a:sym typeface="Heebo Medium"/>
              </a:rPr>
              <a:t>LIDERANÇA</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just"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pt-BR" sz="1200" b="0" i="0" u="none" strike="noStrike" kern="0" cap="none" spc="0" normalizeH="0" baseline="0" noProof="0">
                <a:ln>
                  <a:noFill/>
                </a:ln>
                <a:solidFill>
                  <a:srgbClr val="FFFFFF"/>
                </a:solidFill>
                <a:effectLst/>
                <a:uLnTx/>
                <a:uFillTx/>
                <a:latin typeface="Heebo Medium"/>
                <a:ea typeface="Heebo Medium"/>
                <a:cs typeface="Heebo Medium"/>
                <a:sym typeface="Heebo Medium"/>
              </a:rPr>
              <a:t>Contribuir ativamente no desenvolvimento das condições necessárias para produção de Hidrogênio Verde e seus derivados, de forma competitiva no Brasil, promovendo o desenvolvimento econômico sustentável do país</a:t>
            </a:r>
            <a:endParaRPr kumimoji="0" sz="1600" b="1" i="0" u="none" strike="noStrike" kern="0" cap="none" spc="0" normalizeH="0" baseline="0" noProof="0">
              <a:ln>
                <a:noFill/>
              </a:ln>
              <a:solidFill>
                <a:srgbClr val="FFFFFF"/>
              </a:solidFill>
              <a:effectLst/>
              <a:uLnTx/>
              <a:uFillTx/>
              <a:latin typeface="Heebo Medium"/>
              <a:ea typeface="Heebo Medium"/>
              <a:cs typeface="Heebo Medium"/>
              <a:sym typeface="Heebo Medium"/>
            </a:endParaRPr>
          </a:p>
        </p:txBody>
      </p:sp>
      <p:sp>
        <p:nvSpPr>
          <p:cNvPr id="100" name="Google Shape;100;p13"/>
          <p:cNvSpPr/>
          <p:nvPr/>
        </p:nvSpPr>
        <p:spPr>
          <a:xfrm>
            <a:off x="3466450" y="5152175"/>
            <a:ext cx="3317700" cy="1077300"/>
          </a:xfrm>
          <a:prstGeom prst="roundRect">
            <a:avLst>
              <a:gd name="adj" fmla="val 13021"/>
            </a:avLst>
          </a:prstGeom>
          <a:solidFill>
            <a:srgbClr val="11112B"/>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01" name="Google Shape;101;p13"/>
          <p:cNvSpPr/>
          <p:nvPr/>
        </p:nvSpPr>
        <p:spPr>
          <a:xfrm>
            <a:off x="3720600" y="5246975"/>
            <a:ext cx="2717100" cy="823800"/>
          </a:xfrm>
          <a:prstGeom prst="rect">
            <a:avLst/>
          </a:prstGeom>
          <a:noFill/>
          <a:ln>
            <a:noFill/>
          </a:ln>
        </p:spPr>
        <p:txBody>
          <a:bodyPr spcFirstLastPara="1" wrap="square" lIns="91425" tIns="45700" rIns="91425" bIns="45700" anchor="t" anchorCtr="0">
            <a:noAutofit/>
          </a:bodyPr>
          <a:lstStyle/>
          <a:p>
            <a:pPr marL="0" marR="0" lvl="0" indent="0" algn="just" defTabSz="914400" rtl="0" eaLnBrk="1" fontAlgn="auto" latinLnBrk="0" hangingPunct="1">
              <a:lnSpc>
                <a:spcPct val="100000"/>
              </a:lnSpc>
              <a:spcBef>
                <a:spcPts val="0"/>
              </a:spcBef>
              <a:spcAft>
                <a:spcPts val="0"/>
              </a:spcAft>
              <a:buClr>
                <a:srgbClr val="FFFFFF"/>
              </a:buClr>
              <a:buSzPts val="1600"/>
              <a:buFont typeface="Heebo Medium"/>
              <a:buNone/>
              <a:tabLst/>
              <a:defRPr/>
            </a:pPr>
            <a:r>
              <a:rPr kumimoji="0" lang="pt-BR" sz="1600" b="1" i="0" u="none" strike="noStrike" kern="0" cap="none" spc="0" normalizeH="0" baseline="0" noProof="0" dirty="0">
                <a:ln>
                  <a:noFill/>
                </a:ln>
                <a:solidFill>
                  <a:srgbClr val="FFFFFF"/>
                </a:solidFill>
                <a:effectLst/>
                <a:uLnTx/>
                <a:uFillTx/>
                <a:latin typeface="Heebo Medium"/>
                <a:ea typeface="Heebo Medium"/>
                <a:cs typeface="Heebo Medium"/>
                <a:sym typeface="Heebo Medium"/>
              </a:rPr>
              <a:t>SUSTENTABILIDADE</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just"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pt-BR" sz="1200" b="0" i="0" u="none" strike="noStrike" kern="0" cap="none" spc="0" normalizeH="0" baseline="0" noProof="0" dirty="0">
                <a:ln>
                  <a:noFill/>
                </a:ln>
                <a:solidFill>
                  <a:srgbClr val="FFFFFF"/>
                </a:solidFill>
                <a:effectLst/>
                <a:uLnTx/>
                <a:uFillTx/>
                <a:latin typeface="Heebo Medium"/>
                <a:ea typeface="Heebo Medium"/>
                <a:cs typeface="Heebo Medium"/>
                <a:sym typeface="Heebo Medium"/>
              </a:rPr>
              <a:t>Incentivar a inserção e participação do Hidrogênio Verde na matriz energética brasileira</a:t>
            </a:r>
            <a:endParaRPr kumimoji="0" sz="1600" b="1" i="0" u="none" strike="noStrike" kern="0" cap="none" spc="0" normalizeH="0" baseline="0" noProof="0" dirty="0">
              <a:ln>
                <a:noFill/>
              </a:ln>
              <a:solidFill>
                <a:srgbClr val="FFFFFF"/>
              </a:solidFill>
              <a:effectLst/>
              <a:uLnTx/>
              <a:uFillTx/>
              <a:latin typeface="Heebo Medium"/>
              <a:ea typeface="Heebo Medium"/>
              <a:cs typeface="Heebo Medium"/>
              <a:sym typeface="Heebo Medium"/>
            </a:endParaRPr>
          </a:p>
        </p:txBody>
      </p:sp>
      <p:sp>
        <p:nvSpPr>
          <p:cNvPr id="102" name="Google Shape;102;p13"/>
          <p:cNvSpPr/>
          <p:nvPr/>
        </p:nvSpPr>
        <p:spPr>
          <a:xfrm>
            <a:off x="6929100" y="5152175"/>
            <a:ext cx="4938300" cy="1243800"/>
          </a:xfrm>
          <a:prstGeom prst="roundRect">
            <a:avLst>
              <a:gd name="adj" fmla="val 13021"/>
            </a:avLst>
          </a:prstGeom>
          <a:solidFill>
            <a:srgbClr val="11112B"/>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03" name="Google Shape;103;p13"/>
          <p:cNvSpPr/>
          <p:nvPr/>
        </p:nvSpPr>
        <p:spPr>
          <a:xfrm>
            <a:off x="7116850" y="5272475"/>
            <a:ext cx="4598400" cy="1077300"/>
          </a:xfrm>
          <a:prstGeom prst="rect">
            <a:avLst/>
          </a:prstGeom>
          <a:noFill/>
          <a:ln>
            <a:noFill/>
          </a:ln>
        </p:spPr>
        <p:txBody>
          <a:bodyPr spcFirstLastPara="1" wrap="square" lIns="91425" tIns="45700" rIns="91425" bIns="45700" anchor="t" anchorCtr="0">
            <a:noAutofit/>
          </a:bodyPr>
          <a:lstStyle/>
          <a:p>
            <a:pPr marL="0" marR="0" lvl="0" indent="0" algn="just" defTabSz="914400" rtl="0" eaLnBrk="1" fontAlgn="auto" latinLnBrk="0" hangingPunct="1">
              <a:lnSpc>
                <a:spcPct val="100000"/>
              </a:lnSpc>
              <a:spcBef>
                <a:spcPts val="0"/>
              </a:spcBef>
              <a:spcAft>
                <a:spcPts val="0"/>
              </a:spcAft>
              <a:buClr>
                <a:srgbClr val="FFFFFF"/>
              </a:buClr>
              <a:buSzPts val="1400"/>
              <a:buFont typeface="Heebo Medium"/>
              <a:buNone/>
              <a:tabLst/>
              <a:defRPr/>
            </a:pPr>
            <a:r>
              <a:rPr kumimoji="0" lang="pt-BR" sz="1400" b="1" i="0" u="none" strike="noStrike" kern="0" cap="none" spc="0" normalizeH="0" baseline="0" noProof="0">
                <a:ln>
                  <a:noFill/>
                </a:ln>
                <a:solidFill>
                  <a:srgbClr val="FFFFFF"/>
                </a:solidFill>
                <a:effectLst/>
                <a:uLnTx/>
                <a:uFillTx/>
                <a:latin typeface="Heebo Medium"/>
                <a:ea typeface="Heebo Medium"/>
                <a:cs typeface="Heebo Medium"/>
                <a:sym typeface="Heebo Medium"/>
              </a:rPr>
              <a:t>COMPROMISSO  COM A SOCIEDADE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just"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pt-BR" sz="1200" b="0" i="0" u="none" strike="noStrike" kern="0" cap="none" spc="0" normalizeH="0" baseline="0" noProof="0">
                <a:ln>
                  <a:noFill/>
                </a:ln>
                <a:solidFill>
                  <a:srgbClr val="FFFFFF"/>
                </a:solidFill>
                <a:effectLst/>
                <a:uLnTx/>
                <a:uFillTx/>
                <a:latin typeface="Heebo Medium"/>
                <a:ea typeface="Heebo Medium"/>
                <a:cs typeface="Heebo Medium"/>
                <a:sym typeface="Heebo Medium"/>
              </a:rPr>
              <a:t>Valorizar a ampla contribuição do Hidrogênio Verde à sociedade brasileira por meio da geração de renda, tecnologia e empregos, pautada por uma atuação diversa, inclusiva, socialmente responsável e reconhecida pela sociedade</a:t>
            </a:r>
            <a:endParaRPr kumimoji="0" sz="1400" b="1" i="0" u="none" strike="noStrike" kern="0" cap="none" spc="0" normalizeH="0" baseline="0" noProof="0">
              <a:ln>
                <a:noFill/>
              </a:ln>
              <a:solidFill>
                <a:srgbClr val="FFFFFF"/>
              </a:solidFill>
              <a:effectLst/>
              <a:uLnTx/>
              <a:uFillTx/>
              <a:latin typeface="Heebo Medium"/>
              <a:ea typeface="Heebo Medium"/>
              <a:cs typeface="Heebo Medium"/>
              <a:sym typeface="Heebo Medium"/>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pic>
        <p:nvPicPr>
          <p:cNvPr id="122" name="Google Shape;122;p15"/>
          <p:cNvPicPr preferRelativeResize="0"/>
          <p:nvPr/>
        </p:nvPicPr>
        <p:blipFill>
          <a:blip r:embed="rId3">
            <a:alphaModFix/>
          </a:blip>
          <a:stretch>
            <a:fillRect/>
          </a:stretch>
        </p:blipFill>
        <p:spPr>
          <a:xfrm>
            <a:off x="0" y="0"/>
            <a:ext cx="12192000" cy="6857995"/>
          </a:xfrm>
          <a:prstGeom prst="rect">
            <a:avLst/>
          </a:prstGeom>
          <a:noFill/>
          <a:ln>
            <a:noFill/>
          </a:ln>
        </p:spPr>
      </p:pic>
      <p:pic>
        <p:nvPicPr>
          <p:cNvPr id="123" name="Google Shape;123;p15" descr="White Martins - Anahp"/>
          <p:cNvPicPr preferRelativeResize="0"/>
          <p:nvPr/>
        </p:nvPicPr>
        <p:blipFill rotWithShape="1">
          <a:blip r:embed="rId4">
            <a:alphaModFix/>
          </a:blip>
          <a:srcRect t="30763" b="29048"/>
          <a:stretch/>
        </p:blipFill>
        <p:spPr>
          <a:xfrm>
            <a:off x="9424695" y="3782544"/>
            <a:ext cx="2138261" cy="716066"/>
          </a:xfrm>
          <a:prstGeom prst="rect">
            <a:avLst/>
          </a:prstGeom>
          <a:noFill/>
          <a:ln>
            <a:noFill/>
          </a:ln>
        </p:spPr>
      </p:pic>
      <p:pic>
        <p:nvPicPr>
          <p:cNvPr id="124" name="Google Shape;124;p15" descr="Fotowatio Renewable Ventures (FRV) | LinkedIn"/>
          <p:cNvPicPr preferRelativeResize="0"/>
          <p:nvPr/>
        </p:nvPicPr>
        <p:blipFill rotWithShape="1">
          <a:blip r:embed="rId5">
            <a:alphaModFix/>
          </a:blip>
          <a:srcRect/>
          <a:stretch/>
        </p:blipFill>
        <p:spPr>
          <a:xfrm>
            <a:off x="6525601" y="2881864"/>
            <a:ext cx="1161729" cy="1161729"/>
          </a:xfrm>
          <a:prstGeom prst="rect">
            <a:avLst/>
          </a:prstGeom>
          <a:noFill/>
          <a:ln>
            <a:noFill/>
          </a:ln>
        </p:spPr>
      </p:pic>
      <p:pic>
        <p:nvPicPr>
          <p:cNvPr id="125" name="Google Shape;125;p15" descr="Air Products Brasil | LinkedIn"/>
          <p:cNvPicPr preferRelativeResize="0"/>
          <p:nvPr/>
        </p:nvPicPr>
        <p:blipFill rotWithShape="1">
          <a:blip r:embed="rId6">
            <a:alphaModFix/>
          </a:blip>
          <a:srcRect t="20796" r="-6220" b="29313"/>
          <a:stretch/>
        </p:blipFill>
        <p:spPr>
          <a:xfrm>
            <a:off x="10060375" y="2050526"/>
            <a:ext cx="1459140" cy="685331"/>
          </a:xfrm>
          <a:prstGeom prst="rect">
            <a:avLst/>
          </a:prstGeom>
          <a:noFill/>
          <a:ln>
            <a:noFill/>
          </a:ln>
        </p:spPr>
      </p:pic>
      <p:pic>
        <p:nvPicPr>
          <p:cNvPr id="126" name="Google Shape;126;p15" descr="Auren Energia - AURE3 -"/>
          <p:cNvPicPr preferRelativeResize="0"/>
          <p:nvPr/>
        </p:nvPicPr>
        <p:blipFill rotWithShape="1">
          <a:blip r:embed="rId7">
            <a:alphaModFix/>
          </a:blip>
          <a:srcRect/>
          <a:stretch/>
        </p:blipFill>
        <p:spPr>
          <a:xfrm>
            <a:off x="6516566" y="2338544"/>
            <a:ext cx="1373651" cy="475488"/>
          </a:xfrm>
          <a:prstGeom prst="rect">
            <a:avLst/>
          </a:prstGeom>
          <a:noFill/>
          <a:ln>
            <a:noFill/>
          </a:ln>
        </p:spPr>
      </p:pic>
      <p:pic>
        <p:nvPicPr>
          <p:cNvPr id="127" name="Google Shape;127;p15" descr="Atlas Renewable Energy - VIEX"/>
          <p:cNvPicPr preferRelativeResize="0"/>
          <p:nvPr/>
        </p:nvPicPr>
        <p:blipFill rotWithShape="1">
          <a:blip r:embed="rId8">
            <a:alphaModFix/>
          </a:blip>
          <a:srcRect/>
          <a:stretch/>
        </p:blipFill>
        <p:spPr>
          <a:xfrm>
            <a:off x="7964944" y="2341112"/>
            <a:ext cx="1437135" cy="956348"/>
          </a:xfrm>
          <a:prstGeom prst="rect">
            <a:avLst/>
          </a:prstGeom>
          <a:noFill/>
          <a:ln>
            <a:noFill/>
          </a:ln>
        </p:spPr>
      </p:pic>
      <p:pic>
        <p:nvPicPr>
          <p:cNvPr id="128" name="Google Shape;128;p15" descr="LEFOSSE"/>
          <p:cNvPicPr preferRelativeResize="0"/>
          <p:nvPr/>
        </p:nvPicPr>
        <p:blipFill rotWithShape="1">
          <a:blip r:embed="rId9">
            <a:alphaModFix/>
          </a:blip>
          <a:srcRect/>
          <a:stretch/>
        </p:blipFill>
        <p:spPr>
          <a:xfrm>
            <a:off x="9856156" y="3141683"/>
            <a:ext cx="1734993" cy="329514"/>
          </a:xfrm>
          <a:prstGeom prst="rect">
            <a:avLst/>
          </a:prstGeom>
          <a:noFill/>
          <a:ln>
            <a:noFill/>
          </a:ln>
        </p:spPr>
      </p:pic>
      <p:pic>
        <p:nvPicPr>
          <p:cNvPr id="129" name="Google Shape;129;p15"/>
          <p:cNvPicPr preferRelativeResize="0"/>
          <p:nvPr/>
        </p:nvPicPr>
        <p:blipFill rotWithShape="1">
          <a:blip r:embed="rId10">
            <a:alphaModFix/>
          </a:blip>
          <a:srcRect/>
          <a:stretch/>
        </p:blipFill>
        <p:spPr>
          <a:xfrm>
            <a:off x="6460978" y="4331956"/>
            <a:ext cx="1722565" cy="687515"/>
          </a:xfrm>
          <a:prstGeom prst="rect">
            <a:avLst/>
          </a:prstGeom>
          <a:noFill/>
          <a:ln>
            <a:noFill/>
          </a:ln>
        </p:spPr>
      </p:pic>
      <p:pic>
        <p:nvPicPr>
          <p:cNvPr id="130" name="Google Shape;130;p15" descr="Sigdo Koppers Brasil SKIC | LinkedIn"/>
          <p:cNvPicPr preferRelativeResize="0"/>
          <p:nvPr/>
        </p:nvPicPr>
        <p:blipFill rotWithShape="1">
          <a:blip r:embed="rId11">
            <a:alphaModFix/>
          </a:blip>
          <a:srcRect/>
          <a:stretch/>
        </p:blipFill>
        <p:spPr>
          <a:xfrm>
            <a:off x="7949215" y="3405831"/>
            <a:ext cx="1364741" cy="1364741"/>
          </a:xfrm>
          <a:prstGeom prst="rect">
            <a:avLst/>
          </a:prstGeom>
          <a:noFill/>
          <a:ln>
            <a:noFill/>
          </a:ln>
        </p:spPr>
      </p:pic>
      <p:pic>
        <p:nvPicPr>
          <p:cNvPr id="131" name="Google Shape;131;p15"/>
          <p:cNvPicPr preferRelativeResize="0"/>
          <p:nvPr/>
        </p:nvPicPr>
        <p:blipFill rotWithShape="1">
          <a:blip r:embed="rId12">
            <a:alphaModFix/>
          </a:blip>
          <a:srcRect/>
          <a:stretch/>
        </p:blipFill>
        <p:spPr>
          <a:xfrm>
            <a:off x="10060376" y="4536831"/>
            <a:ext cx="1346066" cy="683716"/>
          </a:xfrm>
          <a:prstGeom prst="rect">
            <a:avLst/>
          </a:prstGeom>
          <a:noFill/>
          <a:ln>
            <a:noFill/>
          </a:ln>
        </p:spPr>
      </p:pic>
      <p:pic>
        <p:nvPicPr>
          <p:cNvPr id="132" name="Google Shape;132;p15"/>
          <p:cNvPicPr preferRelativeResize="0"/>
          <p:nvPr/>
        </p:nvPicPr>
        <p:blipFill rotWithShape="1">
          <a:blip r:embed="rId13">
            <a:alphaModFix/>
          </a:blip>
          <a:srcRect/>
          <a:stretch/>
        </p:blipFill>
        <p:spPr>
          <a:xfrm>
            <a:off x="8044904" y="4983694"/>
            <a:ext cx="1674076" cy="609350"/>
          </a:xfrm>
          <a:prstGeom prst="rect">
            <a:avLst/>
          </a:prstGeom>
          <a:noFill/>
          <a:ln>
            <a:noFill/>
          </a:ln>
        </p:spPr>
      </p:pic>
      <p:sp>
        <p:nvSpPr>
          <p:cNvPr id="133" name="Google Shape;133;p15"/>
          <p:cNvSpPr/>
          <p:nvPr/>
        </p:nvSpPr>
        <p:spPr>
          <a:xfrm>
            <a:off x="255200" y="1672625"/>
            <a:ext cx="5668200" cy="4898400"/>
          </a:xfrm>
          <a:prstGeom prst="roundRect">
            <a:avLst>
              <a:gd name="adj" fmla="val 3368"/>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134" name="Google Shape;134;p15" descr="Eletrobras – Wikipédia, a enciclopédia livre"/>
          <p:cNvPicPr preferRelativeResize="0"/>
          <p:nvPr/>
        </p:nvPicPr>
        <p:blipFill rotWithShape="1">
          <a:blip r:embed="rId14">
            <a:alphaModFix/>
          </a:blip>
          <a:srcRect/>
          <a:stretch/>
        </p:blipFill>
        <p:spPr>
          <a:xfrm>
            <a:off x="1825434" y="2737763"/>
            <a:ext cx="1067330" cy="671100"/>
          </a:xfrm>
          <a:prstGeom prst="rect">
            <a:avLst/>
          </a:prstGeom>
          <a:noFill/>
          <a:ln>
            <a:noFill/>
          </a:ln>
        </p:spPr>
      </p:pic>
      <p:pic>
        <p:nvPicPr>
          <p:cNvPr id="135" name="Google Shape;135;p15" descr="European Energy A/S - company profile &amp; statistics"/>
          <p:cNvPicPr preferRelativeResize="0"/>
          <p:nvPr/>
        </p:nvPicPr>
        <p:blipFill rotWithShape="1">
          <a:blip r:embed="rId15">
            <a:alphaModFix/>
          </a:blip>
          <a:srcRect t="38753" b="37926"/>
          <a:stretch/>
        </p:blipFill>
        <p:spPr>
          <a:xfrm>
            <a:off x="3310641" y="2817884"/>
            <a:ext cx="1909172" cy="418394"/>
          </a:xfrm>
          <a:prstGeom prst="rect">
            <a:avLst/>
          </a:prstGeom>
          <a:noFill/>
          <a:ln>
            <a:noFill/>
          </a:ln>
        </p:spPr>
      </p:pic>
      <p:pic>
        <p:nvPicPr>
          <p:cNvPr id="136" name="Google Shape;136;p15" descr="Messer Gases Brasil"/>
          <p:cNvPicPr preferRelativeResize="0"/>
          <p:nvPr/>
        </p:nvPicPr>
        <p:blipFill rotWithShape="1">
          <a:blip r:embed="rId16">
            <a:alphaModFix/>
          </a:blip>
          <a:srcRect/>
          <a:stretch/>
        </p:blipFill>
        <p:spPr>
          <a:xfrm>
            <a:off x="3310641" y="4652525"/>
            <a:ext cx="1308845" cy="424893"/>
          </a:xfrm>
          <a:prstGeom prst="rect">
            <a:avLst/>
          </a:prstGeom>
          <a:noFill/>
          <a:ln>
            <a:noFill/>
          </a:ln>
        </p:spPr>
      </p:pic>
      <p:pic>
        <p:nvPicPr>
          <p:cNvPr id="137" name="Google Shape;137;p15" descr="ThyssenKrupp - Wikipedia"/>
          <p:cNvPicPr preferRelativeResize="0"/>
          <p:nvPr/>
        </p:nvPicPr>
        <p:blipFill rotWithShape="1">
          <a:blip r:embed="rId17">
            <a:alphaModFix/>
          </a:blip>
          <a:srcRect/>
          <a:stretch/>
        </p:blipFill>
        <p:spPr>
          <a:xfrm>
            <a:off x="3310641" y="5542090"/>
            <a:ext cx="1075125" cy="780499"/>
          </a:xfrm>
          <a:prstGeom prst="rect">
            <a:avLst/>
          </a:prstGeom>
          <a:noFill/>
          <a:ln>
            <a:noFill/>
          </a:ln>
        </p:spPr>
      </p:pic>
      <p:pic>
        <p:nvPicPr>
          <p:cNvPr id="138" name="Google Shape;138;p15" descr="Voltalia - VIEX"/>
          <p:cNvPicPr preferRelativeResize="0"/>
          <p:nvPr/>
        </p:nvPicPr>
        <p:blipFill rotWithShape="1">
          <a:blip r:embed="rId18">
            <a:alphaModFix/>
          </a:blip>
          <a:srcRect t="23953" b="25771"/>
          <a:stretch/>
        </p:blipFill>
        <p:spPr>
          <a:xfrm>
            <a:off x="1650851" y="4639363"/>
            <a:ext cx="1241914" cy="390435"/>
          </a:xfrm>
          <a:prstGeom prst="rect">
            <a:avLst/>
          </a:prstGeom>
          <a:noFill/>
          <a:ln>
            <a:noFill/>
          </a:ln>
        </p:spPr>
      </p:pic>
      <p:pic>
        <p:nvPicPr>
          <p:cNvPr id="139" name="Google Shape;139;p15" descr="Comerc Eficiência - Abesco - Eficiência Energética"/>
          <p:cNvPicPr preferRelativeResize="0"/>
          <p:nvPr/>
        </p:nvPicPr>
        <p:blipFill rotWithShape="1">
          <a:blip r:embed="rId19">
            <a:alphaModFix/>
          </a:blip>
          <a:srcRect/>
          <a:stretch/>
        </p:blipFill>
        <p:spPr>
          <a:xfrm>
            <a:off x="3310641" y="3787329"/>
            <a:ext cx="1486781" cy="400521"/>
          </a:xfrm>
          <a:prstGeom prst="rect">
            <a:avLst/>
          </a:prstGeom>
          <a:noFill/>
          <a:ln>
            <a:noFill/>
          </a:ln>
        </p:spPr>
      </p:pic>
      <p:pic>
        <p:nvPicPr>
          <p:cNvPr id="140" name="Google Shape;140;p15"/>
          <p:cNvPicPr preferRelativeResize="0"/>
          <p:nvPr/>
        </p:nvPicPr>
        <p:blipFill rotWithShape="1">
          <a:blip r:embed="rId20">
            <a:alphaModFix/>
          </a:blip>
          <a:srcRect/>
          <a:stretch/>
        </p:blipFill>
        <p:spPr>
          <a:xfrm>
            <a:off x="2198705" y="5631228"/>
            <a:ext cx="694060" cy="652219"/>
          </a:xfrm>
          <a:prstGeom prst="rect">
            <a:avLst/>
          </a:prstGeom>
          <a:noFill/>
          <a:ln>
            <a:noFill/>
          </a:ln>
        </p:spPr>
      </p:pic>
      <p:pic>
        <p:nvPicPr>
          <p:cNvPr id="141" name="Google Shape;141;p15" descr="A black background with blue text&#10;&#10;Description automatically generated"/>
          <p:cNvPicPr preferRelativeResize="0"/>
          <p:nvPr/>
        </p:nvPicPr>
        <p:blipFill rotWithShape="1">
          <a:blip r:embed="rId21">
            <a:alphaModFix/>
          </a:blip>
          <a:srcRect/>
          <a:stretch/>
        </p:blipFill>
        <p:spPr>
          <a:xfrm>
            <a:off x="955433" y="3782560"/>
            <a:ext cx="1937331" cy="394173"/>
          </a:xfrm>
          <a:prstGeom prst="rect">
            <a:avLst/>
          </a:prstGeom>
          <a:noFill/>
          <a:ln>
            <a:noFill/>
          </a:ln>
        </p:spPr>
      </p:pic>
      <p:sp>
        <p:nvSpPr>
          <p:cNvPr id="142" name="Google Shape;142;p15"/>
          <p:cNvSpPr txBox="1"/>
          <p:nvPr/>
        </p:nvSpPr>
        <p:spPr>
          <a:xfrm>
            <a:off x="1598416" y="2032867"/>
            <a:ext cx="2799300" cy="4002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t-BR" sz="2000" b="0" i="0" u="none" strike="noStrike" kern="0" cap="none" spc="0" normalizeH="0" baseline="0" noProof="0">
                <a:ln>
                  <a:noFill/>
                </a:ln>
                <a:solidFill>
                  <a:srgbClr val="004E25"/>
                </a:solidFill>
                <a:effectLst/>
                <a:uLnTx/>
                <a:uFillTx/>
                <a:latin typeface="Heebo Medium"/>
                <a:ea typeface="Heebo Medium"/>
                <a:cs typeface="Heebo Medium"/>
                <a:sym typeface="Heebo Medium"/>
              </a:rPr>
              <a:t>Empresas Fundadoras</a:t>
            </a:r>
            <a:endParaRPr kumimoji="0" sz="1800" b="0" i="0" u="none" strike="noStrike" kern="0" cap="none" spc="0" normalizeH="0" baseline="0" noProof="0">
              <a:ln>
                <a:noFill/>
              </a:ln>
              <a:solidFill>
                <a:srgbClr val="004E25"/>
              </a:solidFill>
              <a:effectLst/>
              <a:uLnTx/>
              <a:uFillTx/>
              <a:latin typeface="Calibri"/>
              <a:ea typeface="Calibri"/>
              <a:cs typeface="Calibri"/>
              <a:sym typeface="Calibri"/>
            </a:endParaRPr>
          </a:p>
        </p:txBody>
      </p:sp>
      <p:pic>
        <p:nvPicPr>
          <p:cNvPr id="143" name="Google Shape;143;p15" descr="Air Products Brasil | LinkedIn"/>
          <p:cNvPicPr preferRelativeResize="0"/>
          <p:nvPr/>
        </p:nvPicPr>
        <p:blipFill rotWithShape="1">
          <a:blip r:embed="rId6">
            <a:alphaModFix/>
          </a:blip>
          <a:srcRect t="20796" r="-6220" b="29313"/>
          <a:stretch/>
        </p:blipFill>
        <p:spPr>
          <a:xfrm>
            <a:off x="10060376" y="2024944"/>
            <a:ext cx="1459140" cy="685331"/>
          </a:xfrm>
          <a:prstGeom prst="rect">
            <a:avLst/>
          </a:prstGeom>
          <a:noFill/>
          <a:ln>
            <a:noFill/>
          </a:ln>
        </p:spPr>
      </p:pic>
      <p:pic>
        <p:nvPicPr>
          <p:cNvPr id="144" name="Google Shape;144;p15" descr="White Martins - Anahp"/>
          <p:cNvPicPr preferRelativeResize="0"/>
          <p:nvPr/>
        </p:nvPicPr>
        <p:blipFill rotWithShape="1">
          <a:blip r:embed="rId4">
            <a:alphaModFix/>
          </a:blip>
          <a:srcRect t="30763" b="29048"/>
          <a:stretch/>
        </p:blipFill>
        <p:spPr>
          <a:xfrm>
            <a:off x="9443118" y="3814628"/>
            <a:ext cx="2138261" cy="716066"/>
          </a:xfrm>
          <a:prstGeom prst="rect">
            <a:avLst/>
          </a:prstGeom>
          <a:noFill/>
          <a:ln>
            <a:noFill/>
          </a:ln>
        </p:spPr>
      </p:pic>
      <p:pic>
        <p:nvPicPr>
          <p:cNvPr id="145" name="Google Shape;145;p15" descr="LEFOSSE"/>
          <p:cNvPicPr preferRelativeResize="0"/>
          <p:nvPr/>
        </p:nvPicPr>
        <p:blipFill rotWithShape="1">
          <a:blip r:embed="rId9">
            <a:alphaModFix/>
          </a:blip>
          <a:srcRect/>
          <a:stretch/>
        </p:blipFill>
        <p:spPr>
          <a:xfrm>
            <a:off x="9874579" y="3173767"/>
            <a:ext cx="1734993" cy="329514"/>
          </a:xfrm>
          <a:prstGeom prst="rect">
            <a:avLst/>
          </a:prstGeom>
          <a:noFill/>
          <a:ln>
            <a:noFill/>
          </a:ln>
        </p:spPr>
      </p:pic>
      <p:pic>
        <p:nvPicPr>
          <p:cNvPr id="146" name="Google Shape;146;p15" descr="Air Products Brasil | LinkedIn"/>
          <p:cNvPicPr preferRelativeResize="0"/>
          <p:nvPr/>
        </p:nvPicPr>
        <p:blipFill rotWithShape="1">
          <a:blip r:embed="rId6">
            <a:alphaModFix/>
          </a:blip>
          <a:srcRect t="20796" r="-6220" b="29313"/>
          <a:stretch/>
        </p:blipFill>
        <p:spPr>
          <a:xfrm>
            <a:off x="10078799" y="2057028"/>
            <a:ext cx="1459140" cy="685331"/>
          </a:xfrm>
          <a:prstGeom prst="rect">
            <a:avLst/>
          </a:prstGeom>
          <a:noFill/>
          <a:ln>
            <a:noFill/>
          </a:ln>
        </p:spPr>
      </p:pic>
      <p:sp>
        <p:nvSpPr>
          <p:cNvPr id="147" name="Google Shape;147;p15"/>
          <p:cNvSpPr/>
          <p:nvPr/>
        </p:nvSpPr>
        <p:spPr>
          <a:xfrm>
            <a:off x="6214400" y="1703825"/>
            <a:ext cx="5474100" cy="4898400"/>
          </a:xfrm>
          <a:prstGeom prst="roundRect">
            <a:avLst>
              <a:gd name="adj" fmla="val 2392"/>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148" name="Google Shape;148;p15" descr="Fotowatio Renewable Ventures (FRV) | LinkedIn"/>
          <p:cNvPicPr preferRelativeResize="0"/>
          <p:nvPr/>
        </p:nvPicPr>
        <p:blipFill rotWithShape="1">
          <a:blip r:embed="rId5">
            <a:alphaModFix/>
          </a:blip>
          <a:srcRect/>
          <a:stretch/>
        </p:blipFill>
        <p:spPr>
          <a:xfrm>
            <a:off x="10617675" y="2825486"/>
            <a:ext cx="575955" cy="575951"/>
          </a:xfrm>
          <a:prstGeom prst="rect">
            <a:avLst/>
          </a:prstGeom>
          <a:noFill/>
          <a:ln>
            <a:noFill/>
          </a:ln>
        </p:spPr>
      </p:pic>
      <p:pic>
        <p:nvPicPr>
          <p:cNvPr id="149" name="Google Shape;149;p15" descr="Auren Energia - AURE3 -"/>
          <p:cNvPicPr preferRelativeResize="0"/>
          <p:nvPr/>
        </p:nvPicPr>
        <p:blipFill rotWithShape="1">
          <a:blip r:embed="rId7">
            <a:alphaModFix/>
          </a:blip>
          <a:srcRect/>
          <a:stretch/>
        </p:blipFill>
        <p:spPr>
          <a:xfrm>
            <a:off x="6477753" y="2991903"/>
            <a:ext cx="1142644" cy="395516"/>
          </a:xfrm>
          <a:prstGeom prst="rect">
            <a:avLst/>
          </a:prstGeom>
          <a:noFill/>
          <a:ln>
            <a:noFill/>
          </a:ln>
        </p:spPr>
      </p:pic>
      <p:pic>
        <p:nvPicPr>
          <p:cNvPr id="150" name="Google Shape;150;p15" descr="Atlas Renewable Energy - VIEX"/>
          <p:cNvPicPr preferRelativeResize="0"/>
          <p:nvPr/>
        </p:nvPicPr>
        <p:blipFill rotWithShape="1">
          <a:blip r:embed="rId8">
            <a:alphaModFix/>
          </a:blip>
          <a:srcRect/>
          <a:stretch/>
        </p:blipFill>
        <p:spPr>
          <a:xfrm>
            <a:off x="7933335" y="2821861"/>
            <a:ext cx="876406" cy="583200"/>
          </a:xfrm>
          <a:prstGeom prst="rect">
            <a:avLst/>
          </a:prstGeom>
          <a:noFill/>
          <a:ln>
            <a:noFill/>
          </a:ln>
        </p:spPr>
      </p:pic>
      <p:pic>
        <p:nvPicPr>
          <p:cNvPr id="151" name="Google Shape;151;p15"/>
          <p:cNvPicPr preferRelativeResize="0"/>
          <p:nvPr/>
        </p:nvPicPr>
        <p:blipFill rotWithShape="1">
          <a:blip r:embed="rId13">
            <a:alphaModFix/>
          </a:blip>
          <a:srcRect/>
          <a:stretch/>
        </p:blipFill>
        <p:spPr>
          <a:xfrm>
            <a:off x="10291780" y="3971565"/>
            <a:ext cx="1227745" cy="446883"/>
          </a:xfrm>
          <a:prstGeom prst="rect">
            <a:avLst/>
          </a:prstGeom>
          <a:noFill/>
          <a:ln>
            <a:noFill/>
          </a:ln>
        </p:spPr>
      </p:pic>
      <p:sp>
        <p:nvSpPr>
          <p:cNvPr id="152" name="Google Shape;152;p15"/>
          <p:cNvSpPr txBox="1"/>
          <p:nvPr/>
        </p:nvSpPr>
        <p:spPr>
          <a:xfrm>
            <a:off x="7561345" y="2119631"/>
            <a:ext cx="2794200" cy="4002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4E25"/>
              </a:buClr>
              <a:buSzPts val="2000"/>
              <a:buFont typeface="Heebo Medium"/>
              <a:buNone/>
              <a:tabLst/>
              <a:defRPr/>
            </a:pPr>
            <a:r>
              <a:rPr kumimoji="0" lang="pt-BR" sz="2000" b="0" i="0" u="none" strike="noStrike" kern="0" cap="none" spc="0" normalizeH="0" baseline="0" noProof="0">
                <a:ln>
                  <a:noFill/>
                </a:ln>
                <a:solidFill>
                  <a:srgbClr val="004E25"/>
                </a:solidFill>
                <a:effectLst/>
                <a:uLnTx/>
                <a:uFillTx/>
                <a:latin typeface="Heebo Medium"/>
                <a:ea typeface="Heebo Medium"/>
                <a:cs typeface="Heebo Medium"/>
                <a:sym typeface="Heebo Medium"/>
              </a:rPr>
              <a:t>Novas Associadas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153" name="Google Shape;153;p15"/>
          <p:cNvPicPr preferRelativeResize="0"/>
          <p:nvPr/>
        </p:nvPicPr>
        <p:blipFill rotWithShape="1">
          <a:blip r:embed="rId22">
            <a:alphaModFix/>
          </a:blip>
          <a:srcRect/>
          <a:stretch/>
        </p:blipFill>
        <p:spPr>
          <a:xfrm>
            <a:off x="9221719" y="4036222"/>
            <a:ext cx="879412" cy="317569"/>
          </a:xfrm>
          <a:prstGeom prst="rect">
            <a:avLst/>
          </a:prstGeom>
          <a:noFill/>
          <a:ln>
            <a:noFill/>
          </a:ln>
        </p:spPr>
      </p:pic>
      <p:pic>
        <p:nvPicPr>
          <p:cNvPr id="154" name="Google Shape;154;p15" descr="Rolim Goulart Cardoso Advogados - Catálogo Migalhas"/>
          <p:cNvPicPr preferRelativeResize="0"/>
          <p:nvPr/>
        </p:nvPicPr>
        <p:blipFill rotWithShape="1">
          <a:blip r:embed="rId23">
            <a:alphaModFix/>
          </a:blip>
          <a:srcRect/>
          <a:stretch/>
        </p:blipFill>
        <p:spPr>
          <a:xfrm>
            <a:off x="7967242" y="3952433"/>
            <a:ext cx="808590" cy="485147"/>
          </a:xfrm>
          <a:prstGeom prst="rect">
            <a:avLst/>
          </a:prstGeom>
          <a:noFill/>
          <a:ln>
            <a:noFill/>
          </a:ln>
        </p:spPr>
      </p:pic>
      <p:sp>
        <p:nvSpPr>
          <p:cNvPr id="155" name="Google Shape;155;p15"/>
          <p:cNvSpPr txBox="1"/>
          <p:nvPr/>
        </p:nvSpPr>
        <p:spPr>
          <a:xfrm>
            <a:off x="2068050" y="676200"/>
            <a:ext cx="8055900" cy="792000"/>
          </a:xfrm>
          <a:prstGeom prst="rect">
            <a:avLst/>
          </a:prstGeom>
          <a:noFill/>
          <a:ln>
            <a:noFill/>
          </a:ln>
        </p:spPr>
        <p:txBody>
          <a:bodyPr spcFirstLastPara="1" wrap="square" lIns="91375" tIns="91375" rIns="91375" bIns="91375" anchor="ctr" anchorCtr="0">
            <a:noAutofit/>
          </a:bodyPr>
          <a:lstStyle/>
          <a:p>
            <a:pPr marL="0" marR="0" lvl="0" indent="0" algn="ctr" defTabSz="914400" rtl="0" eaLnBrk="1" fontAlgn="auto" latinLnBrk="0" hangingPunct="1">
              <a:lnSpc>
                <a:spcPct val="100000"/>
              </a:lnSpc>
              <a:spcBef>
                <a:spcPts val="0"/>
              </a:spcBef>
              <a:spcAft>
                <a:spcPts val="0"/>
              </a:spcAft>
              <a:buClr>
                <a:srgbClr val="294667"/>
              </a:buClr>
              <a:buSzPts val="1400"/>
              <a:buFont typeface="Merriweather"/>
              <a:buNone/>
              <a:tabLst/>
              <a:defRPr/>
            </a:pPr>
            <a:r>
              <a:rPr kumimoji="0" lang="pt-BR" sz="3300" b="1" i="0" u="none" strike="noStrike" kern="0" cap="none" spc="0" normalizeH="0" baseline="0" noProof="0">
                <a:ln>
                  <a:noFill/>
                </a:ln>
                <a:solidFill>
                  <a:srgbClr val="FFFFFF"/>
                </a:solidFill>
                <a:effectLst/>
                <a:uLnTx/>
                <a:uFillTx/>
                <a:latin typeface="Heebo Medium"/>
                <a:ea typeface="Heebo Medium"/>
                <a:cs typeface="Heebo Medium"/>
                <a:sym typeface="Heebo Medium"/>
              </a:rPr>
              <a:t>Maiores investidores do </a:t>
            </a:r>
            <a:r>
              <a:rPr kumimoji="0" lang="pt-BR" sz="3300" b="1" i="0" u="none" strike="noStrike" kern="0" cap="none" spc="0" normalizeH="0" baseline="0" noProof="0">
                <a:ln>
                  <a:noFill/>
                </a:ln>
                <a:solidFill>
                  <a:srgbClr val="FFFFFF"/>
                </a:solidFill>
                <a:effectLst/>
                <a:uLnTx/>
                <a:uFillTx/>
                <a:latin typeface="Heebo"/>
                <a:ea typeface="Heebo"/>
                <a:cs typeface="Heebo"/>
                <a:sym typeface="Heebo"/>
              </a:rPr>
              <a:t>H</a:t>
            </a:r>
            <a:r>
              <a:rPr kumimoji="0" lang="pt-BR" sz="3300" b="1" i="0" u="none" strike="noStrike" kern="0" cap="none" spc="0" normalizeH="0" baseline="-25000" noProof="0">
                <a:ln>
                  <a:noFill/>
                </a:ln>
                <a:solidFill>
                  <a:srgbClr val="FFFFFF"/>
                </a:solidFill>
                <a:effectLst/>
                <a:uLnTx/>
                <a:uFillTx/>
                <a:latin typeface="Heebo"/>
                <a:ea typeface="Heebo"/>
                <a:cs typeface="Heebo"/>
                <a:sym typeface="Heebo"/>
              </a:rPr>
              <a:t>2</a:t>
            </a:r>
            <a:r>
              <a:rPr kumimoji="0" lang="pt-BR" sz="3300" b="1" i="0" u="none" strike="noStrike" kern="0" cap="none" spc="0" normalizeH="0" baseline="0" noProof="0">
                <a:ln>
                  <a:noFill/>
                </a:ln>
                <a:solidFill>
                  <a:srgbClr val="FFFFFF"/>
                </a:solidFill>
                <a:effectLst/>
                <a:uLnTx/>
                <a:uFillTx/>
                <a:latin typeface="Heebo"/>
                <a:ea typeface="Heebo"/>
                <a:cs typeface="Heebo"/>
                <a:sym typeface="Heebo"/>
              </a:rPr>
              <a:t>V </a:t>
            </a:r>
            <a:r>
              <a:rPr kumimoji="0" lang="pt-BR" sz="3300" b="1" i="0" u="none" strike="noStrike" kern="0" cap="none" spc="0" normalizeH="0" baseline="0" noProof="0">
                <a:ln>
                  <a:noFill/>
                </a:ln>
                <a:solidFill>
                  <a:srgbClr val="FFFFFF"/>
                </a:solidFill>
                <a:effectLst/>
                <a:uLnTx/>
                <a:uFillTx/>
                <a:latin typeface="Heebo Medium"/>
                <a:ea typeface="Heebo Medium"/>
                <a:cs typeface="Heebo Medium"/>
                <a:sym typeface="Heebo Medium"/>
              </a:rPr>
              <a:t>no Brasil</a:t>
            </a:r>
            <a:endParaRPr kumimoji="0" sz="3300" b="1" i="0" u="none" strike="noStrike" kern="0" cap="none" spc="0" normalizeH="0" baseline="0" noProof="0">
              <a:ln>
                <a:noFill/>
              </a:ln>
              <a:solidFill>
                <a:srgbClr val="FFFFFF"/>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294667"/>
              </a:buClr>
              <a:buSzPts val="1400"/>
              <a:buFont typeface="Merriweather"/>
              <a:buNone/>
              <a:tabLst/>
              <a:defRPr/>
            </a:pPr>
            <a:r>
              <a:rPr kumimoji="0" lang="pt-BR" sz="2000" b="1" i="0" u="none" strike="noStrike" kern="0" cap="none" spc="0" normalizeH="0" baseline="0" noProof="0">
                <a:ln>
                  <a:noFill/>
                </a:ln>
                <a:solidFill>
                  <a:srgbClr val="FFFFFF"/>
                </a:solidFill>
                <a:effectLst/>
                <a:uLnTx/>
                <a:uFillTx/>
                <a:latin typeface="Heebo Medium"/>
                <a:ea typeface="Heebo Medium"/>
                <a:cs typeface="Heebo Medium"/>
                <a:sym typeface="Heebo Medium"/>
              </a:rPr>
              <a:t>Indústria de hidrogênio com expressividade no PIB nacional</a:t>
            </a:r>
            <a:endParaRPr kumimoji="0" sz="2000" b="1" i="0" u="none" strike="noStrike" kern="0" cap="none" spc="0" normalizeH="0" baseline="0" noProof="0">
              <a:ln>
                <a:noFill/>
              </a:ln>
              <a:solidFill>
                <a:srgbClr val="FFFFFF"/>
              </a:solidFill>
              <a:effectLst/>
              <a:uLnTx/>
              <a:uFillTx/>
              <a:latin typeface="Heebo Medium"/>
              <a:ea typeface="Heebo Medium"/>
              <a:cs typeface="Heebo Medium"/>
              <a:sym typeface="Heebo Medium"/>
            </a:endParaRPr>
          </a:p>
        </p:txBody>
      </p:sp>
      <p:pic>
        <p:nvPicPr>
          <p:cNvPr id="156" name="Google Shape;156;p15" descr="Logo da organização Consag Engenharia"/>
          <p:cNvPicPr preferRelativeResize="0"/>
          <p:nvPr/>
        </p:nvPicPr>
        <p:blipFill rotWithShape="1">
          <a:blip r:embed="rId24">
            <a:alphaModFix/>
          </a:blip>
          <a:srcRect/>
          <a:stretch/>
        </p:blipFill>
        <p:spPr>
          <a:xfrm>
            <a:off x="9223223" y="2675262"/>
            <a:ext cx="876406" cy="876398"/>
          </a:xfrm>
          <a:prstGeom prst="rect">
            <a:avLst/>
          </a:prstGeom>
          <a:noFill/>
          <a:ln>
            <a:noFill/>
          </a:ln>
        </p:spPr>
      </p:pic>
      <p:pic>
        <p:nvPicPr>
          <p:cNvPr id="157" name="Google Shape;157;p15" descr="Sigdo Koppers Brasil SKIC | LinkedIn"/>
          <p:cNvPicPr preferRelativeResize="0"/>
          <p:nvPr/>
        </p:nvPicPr>
        <p:blipFill rotWithShape="1">
          <a:blip r:embed="rId11">
            <a:alphaModFix/>
          </a:blip>
          <a:srcRect/>
          <a:stretch/>
        </p:blipFill>
        <p:spPr>
          <a:xfrm>
            <a:off x="6609368" y="3755305"/>
            <a:ext cx="879413" cy="879403"/>
          </a:xfrm>
          <a:prstGeom prst="rect">
            <a:avLst/>
          </a:prstGeom>
          <a:noFill/>
          <a:ln>
            <a:noFill/>
          </a:ln>
        </p:spPr>
      </p:pic>
      <p:pic>
        <p:nvPicPr>
          <p:cNvPr id="158" name="Google Shape;158;p15" descr="Logo da organização Neoenergia"/>
          <p:cNvPicPr preferRelativeResize="0"/>
          <p:nvPr/>
        </p:nvPicPr>
        <p:blipFill rotWithShape="1">
          <a:blip r:embed="rId25">
            <a:alphaModFix/>
          </a:blip>
          <a:srcRect/>
          <a:stretch/>
        </p:blipFill>
        <p:spPr>
          <a:xfrm>
            <a:off x="7839893" y="4560569"/>
            <a:ext cx="1063290" cy="1063281"/>
          </a:xfrm>
          <a:prstGeom prst="rect">
            <a:avLst/>
          </a:prstGeom>
          <a:noFill/>
          <a:ln>
            <a:noFill/>
          </a:ln>
        </p:spPr>
      </p:pic>
      <p:pic>
        <p:nvPicPr>
          <p:cNvPr id="159" name="Google Shape;159;p15" descr="Logo da organização Servtec"/>
          <p:cNvPicPr preferRelativeResize="0"/>
          <p:nvPr/>
        </p:nvPicPr>
        <p:blipFill rotWithShape="1">
          <a:blip r:embed="rId26">
            <a:alphaModFix/>
          </a:blip>
          <a:srcRect/>
          <a:stretch/>
        </p:blipFill>
        <p:spPr>
          <a:xfrm>
            <a:off x="9241915" y="4672702"/>
            <a:ext cx="839021" cy="839014"/>
          </a:xfrm>
          <a:prstGeom prst="rect">
            <a:avLst/>
          </a:prstGeom>
          <a:noFill/>
          <a:ln>
            <a:noFill/>
          </a:ln>
        </p:spPr>
      </p:pic>
      <p:pic>
        <p:nvPicPr>
          <p:cNvPr id="160" name="Google Shape;160;p15" descr="Logo da organização Vale"/>
          <p:cNvPicPr preferRelativeResize="0"/>
          <p:nvPr/>
        </p:nvPicPr>
        <p:blipFill rotWithShape="1">
          <a:blip r:embed="rId27">
            <a:alphaModFix/>
          </a:blip>
          <a:srcRect/>
          <a:stretch/>
        </p:blipFill>
        <p:spPr>
          <a:xfrm>
            <a:off x="10466749" y="4653309"/>
            <a:ext cx="877808" cy="877801"/>
          </a:xfrm>
          <a:prstGeom prst="rect">
            <a:avLst/>
          </a:prstGeom>
          <a:noFill/>
          <a:ln>
            <a:noFill/>
          </a:ln>
        </p:spPr>
      </p:pic>
      <p:pic>
        <p:nvPicPr>
          <p:cNvPr id="161" name="Google Shape;161;p15"/>
          <p:cNvPicPr preferRelativeResize="0"/>
          <p:nvPr/>
        </p:nvPicPr>
        <p:blipFill rotWithShape="1">
          <a:blip r:embed="rId28">
            <a:alphaModFix/>
          </a:blip>
          <a:srcRect/>
          <a:stretch/>
        </p:blipFill>
        <p:spPr>
          <a:xfrm>
            <a:off x="6521725" y="4981168"/>
            <a:ext cx="1054700" cy="222082"/>
          </a:xfrm>
          <a:prstGeom prst="rect">
            <a:avLst/>
          </a:prstGeom>
          <a:noFill/>
          <a:ln>
            <a:noFill/>
          </a:ln>
        </p:spPr>
      </p:pic>
      <p:pic>
        <p:nvPicPr>
          <p:cNvPr id="162" name="Google Shape;162;p15" descr="HTB | LinkedIn"/>
          <p:cNvPicPr preferRelativeResize="0"/>
          <p:nvPr/>
        </p:nvPicPr>
        <p:blipFill rotWithShape="1">
          <a:blip r:embed="rId29">
            <a:alphaModFix/>
          </a:blip>
          <a:srcRect/>
          <a:stretch/>
        </p:blipFill>
        <p:spPr>
          <a:xfrm>
            <a:off x="6882142" y="5794249"/>
            <a:ext cx="434474" cy="434471"/>
          </a:xfrm>
          <a:prstGeom prst="rect">
            <a:avLst/>
          </a:prstGeom>
          <a:noFill/>
          <a:ln>
            <a:noFill/>
          </a:ln>
        </p:spPr>
      </p:pic>
      <p:pic>
        <p:nvPicPr>
          <p:cNvPr id="163" name="Google Shape;163;p15" descr="EDF Logo Logo and symbol, meaning, history, PNG"/>
          <p:cNvPicPr preferRelativeResize="0"/>
          <p:nvPr/>
        </p:nvPicPr>
        <p:blipFill rotWithShape="1">
          <a:blip r:embed="rId30">
            <a:alphaModFix/>
          </a:blip>
          <a:srcRect/>
          <a:stretch/>
        </p:blipFill>
        <p:spPr>
          <a:xfrm>
            <a:off x="8160443" y="5836972"/>
            <a:ext cx="648139" cy="436309"/>
          </a:xfrm>
          <a:prstGeom prst="rect">
            <a:avLst/>
          </a:prstGeom>
          <a:noFill/>
          <a:ln>
            <a:noFill/>
          </a:ln>
        </p:spPr>
      </p:pic>
      <p:pic>
        <p:nvPicPr>
          <p:cNvPr id="164" name="Google Shape;164;p15" descr="Qair Brasil - Qair Group | LinkedIn"/>
          <p:cNvPicPr preferRelativeResize="0"/>
          <p:nvPr/>
        </p:nvPicPr>
        <p:blipFill rotWithShape="1">
          <a:blip r:embed="rId31">
            <a:alphaModFix/>
          </a:blip>
          <a:srcRect/>
          <a:stretch/>
        </p:blipFill>
        <p:spPr>
          <a:xfrm>
            <a:off x="9343666" y="5689622"/>
            <a:ext cx="780965" cy="780961"/>
          </a:xfrm>
          <a:prstGeom prst="rect">
            <a:avLst/>
          </a:prstGeom>
          <a:noFill/>
          <a:ln>
            <a:noFill/>
          </a:ln>
        </p:spPr>
      </p:pic>
      <p:pic>
        <p:nvPicPr>
          <p:cNvPr id="2" name="Picture 1">
            <a:extLst>
              <a:ext uri="{FF2B5EF4-FFF2-40B4-BE49-F238E27FC236}">
                <a16:creationId xmlns:a16="http://schemas.microsoft.com/office/drawing/2014/main" id="{5B1B9BCF-CB1C-9788-F35E-186B23CB4B45}"/>
              </a:ext>
            </a:extLst>
          </p:cNvPr>
          <p:cNvPicPr>
            <a:picLocks noChangeAspect="1"/>
          </p:cNvPicPr>
          <p:nvPr/>
        </p:nvPicPr>
        <p:blipFill>
          <a:blip r:embed="rId32"/>
          <a:stretch>
            <a:fillRect/>
          </a:stretch>
        </p:blipFill>
        <p:spPr>
          <a:xfrm>
            <a:off x="10476639" y="5723309"/>
            <a:ext cx="929803" cy="64397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pic>
        <p:nvPicPr>
          <p:cNvPr id="338" name="Google Shape;338;p34"/>
          <p:cNvPicPr preferRelativeResize="0"/>
          <p:nvPr/>
        </p:nvPicPr>
        <p:blipFill>
          <a:blip r:embed="rId3">
            <a:alphaModFix/>
          </a:blip>
          <a:stretch>
            <a:fillRect/>
          </a:stretch>
        </p:blipFill>
        <p:spPr>
          <a:xfrm flipH="1">
            <a:off x="0" y="0"/>
            <a:ext cx="12192000" cy="6857995"/>
          </a:xfrm>
          <a:prstGeom prst="rect">
            <a:avLst/>
          </a:prstGeom>
          <a:noFill/>
          <a:ln>
            <a:noFill/>
          </a:ln>
        </p:spPr>
      </p:pic>
      <p:sp>
        <p:nvSpPr>
          <p:cNvPr id="340" name="Google Shape;340;p34"/>
          <p:cNvSpPr txBox="1"/>
          <p:nvPr/>
        </p:nvSpPr>
        <p:spPr>
          <a:xfrm>
            <a:off x="636504" y="1567842"/>
            <a:ext cx="3474356" cy="792000"/>
          </a:xfrm>
          <a:prstGeom prst="rect">
            <a:avLst/>
          </a:prstGeom>
          <a:noFill/>
          <a:ln>
            <a:noFill/>
          </a:ln>
        </p:spPr>
        <p:txBody>
          <a:bodyPr spcFirstLastPara="1" wrap="square" lIns="91375" tIns="91375" rIns="91375" bIns="91375" anchor="t" anchorCtr="0">
            <a:noAutofit/>
          </a:bodyPr>
          <a:lstStyle/>
          <a:p>
            <a:pPr marL="0" marR="0" lvl="0" indent="0" algn="l" defTabSz="914400" rtl="0" eaLnBrk="1" fontAlgn="auto" latinLnBrk="0" hangingPunct="1">
              <a:lnSpc>
                <a:spcPct val="100000"/>
              </a:lnSpc>
              <a:spcBef>
                <a:spcPts val="0"/>
              </a:spcBef>
              <a:spcAft>
                <a:spcPts val="0"/>
              </a:spcAft>
              <a:buClr>
                <a:srgbClr val="294667"/>
              </a:buClr>
              <a:buSzPts val="1400"/>
              <a:buFont typeface="Merriweather"/>
              <a:buNone/>
              <a:tabLst/>
              <a:defRPr/>
            </a:pPr>
            <a:r>
              <a:rPr kumimoji="0" lang="pt-BR" sz="2800" b="0" i="0" u="none" strike="noStrike" kern="0" cap="none" spc="0" normalizeH="0" baseline="0" noProof="0" dirty="0">
                <a:ln>
                  <a:noFill/>
                </a:ln>
                <a:solidFill>
                  <a:srgbClr val="FFFFFF"/>
                </a:solidFill>
                <a:effectLst/>
                <a:uLnTx/>
                <a:uFillTx/>
                <a:latin typeface="Heebo Black"/>
                <a:ea typeface="Heebo Black"/>
                <a:cs typeface="Heebo Black"/>
                <a:sym typeface="Heebo Black"/>
              </a:rPr>
              <a:t>Até 2050 os investimentos em H2V podem impactar o PIB em ~ </a:t>
            </a:r>
            <a:r>
              <a:rPr kumimoji="0" lang="pt-BR" sz="2800" b="0" i="0" u="none" strike="noStrike" kern="0" cap="none" spc="0" normalizeH="0" baseline="0" noProof="0" dirty="0" err="1">
                <a:ln>
                  <a:noFill/>
                </a:ln>
                <a:solidFill>
                  <a:srgbClr val="FFFFFF"/>
                </a:solidFill>
                <a:effectLst/>
                <a:uLnTx/>
                <a:uFillTx/>
                <a:latin typeface="Heebo Black"/>
                <a:ea typeface="Heebo Black"/>
                <a:cs typeface="Heebo Black"/>
                <a:sym typeface="Heebo Black"/>
              </a:rPr>
              <a:t>R</a:t>
            </a:r>
            <a:r>
              <a:rPr kumimoji="0" lang="pt-BR" sz="2800" b="0" i="0" u="none" strike="noStrike" kern="0" cap="none" spc="0" normalizeH="0" baseline="0" noProof="0" dirty="0">
                <a:ln>
                  <a:noFill/>
                </a:ln>
                <a:solidFill>
                  <a:srgbClr val="FFFFFF"/>
                </a:solidFill>
                <a:effectLst/>
                <a:uLnTx/>
                <a:uFillTx/>
                <a:latin typeface="Heebo Black"/>
                <a:ea typeface="Heebo Black"/>
                <a:cs typeface="Heebo Black"/>
                <a:sym typeface="Heebo Black"/>
              </a:rPr>
              <a:t>$ 7 Trilhões de Reais</a:t>
            </a:r>
            <a:endParaRPr kumimoji="0" sz="2800" b="0" i="0" u="none" strike="noStrike" kern="0" cap="none" spc="0" normalizeH="0" baseline="0" noProof="0" dirty="0">
              <a:ln>
                <a:noFill/>
              </a:ln>
              <a:solidFill>
                <a:srgbClr val="FFFFFF"/>
              </a:solidFill>
              <a:effectLst/>
              <a:uLnTx/>
              <a:uFillTx/>
              <a:latin typeface="Heebo Black"/>
              <a:ea typeface="Heebo Black"/>
              <a:cs typeface="Heebo Black"/>
              <a:sym typeface="Heebo Black"/>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dirty="0">
              <a:ln>
                <a:noFill/>
              </a:ln>
              <a:solidFill>
                <a:srgbClr val="FFFFFF"/>
              </a:solidFill>
              <a:effectLst/>
              <a:uLnTx/>
              <a:uFillTx/>
              <a:latin typeface="Heebo Black"/>
              <a:ea typeface="Heebo Black"/>
              <a:cs typeface="Heebo Black"/>
              <a:sym typeface="Heebo Black"/>
            </a:endParaRPr>
          </a:p>
        </p:txBody>
      </p:sp>
      <p:pic>
        <p:nvPicPr>
          <p:cNvPr id="4" name="Imagem 3">
            <a:extLst>
              <a:ext uri="{FF2B5EF4-FFF2-40B4-BE49-F238E27FC236}">
                <a16:creationId xmlns:a16="http://schemas.microsoft.com/office/drawing/2014/main" id="{FB535F6A-9BAC-1922-17C4-39ED9A6978C1}"/>
              </a:ext>
            </a:extLst>
          </p:cNvPr>
          <p:cNvPicPr>
            <a:picLocks noChangeAspect="1"/>
          </p:cNvPicPr>
          <p:nvPr/>
        </p:nvPicPr>
        <p:blipFill rotWithShape="1">
          <a:blip r:embed="rId4"/>
          <a:srcRect l="42278" t="17535" r="14692" b="16454"/>
          <a:stretch/>
        </p:blipFill>
        <p:spPr>
          <a:xfrm>
            <a:off x="4960306" y="168292"/>
            <a:ext cx="6801634" cy="652141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pic>
        <p:nvPicPr>
          <p:cNvPr id="169" name="Google Shape;169;p16"/>
          <p:cNvPicPr preferRelativeResize="0"/>
          <p:nvPr/>
        </p:nvPicPr>
        <p:blipFill>
          <a:blip r:embed="rId3">
            <a:alphaModFix/>
          </a:blip>
          <a:stretch>
            <a:fillRect/>
          </a:stretch>
        </p:blipFill>
        <p:spPr>
          <a:xfrm>
            <a:off x="0" y="0"/>
            <a:ext cx="12191981" cy="6858000"/>
          </a:xfrm>
          <a:prstGeom prst="rect">
            <a:avLst/>
          </a:prstGeom>
          <a:noFill/>
          <a:ln>
            <a:noFill/>
          </a:ln>
        </p:spPr>
      </p:pic>
      <p:grpSp>
        <p:nvGrpSpPr>
          <p:cNvPr id="2" name="Google Shape;205;p20">
            <a:extLst>
              <a:ext uri="{FF2B5EF4-FFF2-40B4-BE49-F238E27FC236}">
                <a16:creationId xmlns:a16="http://schemas.microsoft.com/office/drawing/2014/main" id="{6E24BFBB-B637-B386-CAA9-82DF939F7980}"/>
              </a:ext>
            </a:extLst>
          </p:cNvPr>
          <p:cNvGrpSpPr/>
          <p:nvPr/>
        </p:nvGrpSpPr>
        <p:grpSpPr>
          <a:xfrm>
            <a:off x="962113" y="1356816"/>
            <a:ext cx="10489658" cy="5331367"/>
            <a:chOff x="-368962" y="1406728"/>
            <a:chExt cx="7772400" cy="4371975"/>
          </a:xfrm>
        </p:grpSpPr>
        <p:pic>
          <p:nvPicPr>
            <p:cNvPr id="5" name="Google Shape;206;p20">
              <a:extLst>
                <a:ext uri="{FF2B5EF4-FFF2-40B4-BE49-F238E27FC236}">
                  <a16:creationId xmlns:a16="http://schemas.microsoft.com/office/drawing/2014/main" id="{09A11FAF-C1E5-5EF1-E723-C9A6D88BBEAD}"/>
                </a:ext>
              </a:extLst>
            </p:cNvPr>
            <p:cNvPicPr preferRelativeResize="0"/>
            <p:nvPr/>
          </p:nvPicPr>
          <p:blipFill rotWithShape="1">
            <a:blip r:embed="rId4">
              <a:alphaModFix/>
            </a:blip>
            <a:srcRect/>
            <a:stretch/>
          </p:blipFill>
          <p:spPr>
            <a:xfrm>
              <a:off x="-368962" y="1406728"/>
              <a:ext cx="7772400" cy="4371975"/>
            </a:xfrm>
            <a:prstGeom prst="rect">
              <a:avLst/>
            </a:prstGeom>
            <a:noFill/>
            <a:ln>
              <a:noFill/>
            </a:ln>
          </p:spPr>
        </p:pic>
        <p:sp>
          <p:nvSpPr>
            <p:cNvPr id="6" name="Google Shape;207;p20">
              <a:extLst>
                <a:ext uri="{FF2B5EF4-FFF2-40B4-BE49-F238E27FC236}">
                  <a16:creationId xmlns:a16="http://schemas.microsoft.com/office/drawing/2014/main" id="{CE1EBE75-C936-60CA-B345-60821A62AE8D}"/>
                </a:ext>
              </a:extLst>
            </p:cNvPr>
            <p:cNvSpPr/>
            <p:nvPr/>
          </p:nvSpPr>
          <p:spPr>
            <a:xfrm>
              <a:off x="2556345" y="5110157"/>
              <a:ext cx="1490568" cy="61833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Heebo Medium"/>
                <a:ea typeface="Heebo Medium"/>
                <a:cs typeface="Heebo Medium"/>
                <a:sym typeface="Heebo Medium"/>
              </a:endParaRPr>
            </a:p>
          </p:txBody>
        </p:sp>
      </p:grpSp>
      <p:sp>
        <p:nvSpPr>
          <p:cNvPr id="7" name="Google Shape;208;p20">
            <a:extLst>
              <a:ext uri="{FF2B5EF4-FFF2-40B4-BE49-F238E27FC236}">
                <a16:creationId xmlns:a16="http://schemas.microsoft.com/office/drawing/2014/main" id="{1E5A03CD-A928-5E0E-B528-E7557BD17022}"/>
              </a:ext>
            </a:extLst>
          </p:cNvPr>
          <p:cNvSpPr txBox="1"/>
          <p:nvPr/>
        </p:nvSpPr>
        <p:spPr>
          <a:xfrm>
            <a:off x="556576" y="340920"/>
            <a:ext cx="11086783" cy="792000"/>
          </a:xfrm>
          <a:prstGeom prst="rect">
            <a:avLst/>
          </a:prstGeom>
          <a:noFill/>
          <a:ln>
            <a:noFill/>
          </a:ln>
        </p:spPr>
        <p:txBody>
          <a:bodyPr spcFirstLastPara="1" wrap="square" lIns="91375" tIns="91375" rIns="91375" bIns="91375" anchor="t" anchorCtr="0">
            <a:noAutofit/>
          </a:bodyPr>
          <a:lstStyle/>
          <a:p>
            <a:pPr marL="0" marR="0" lvl="0" indent="0" algn="l" defTabSz="914400" rtl="0" eaLnBrk="1" fontAlgn="auto" latinLnBrk="0" hangingPunct="1">
              <a:lnSpc>
                <a:spcPct val="70000"/>
              </a:lnSpc>
              <a:spcBef>
                <a:spcPts val="0"/>
              </a:spcBef>
              <a:spcAft>
                <a:spcPts val="0"/>
              </a:spcAft>
              <a:buClr>
                <a:srgbClr val="294667"/>
              </a:buClr>
              <a:buSzPts val="1400"/>
              <a:buFont typeface="Merriweather"/>
              <a:buNone/>
              <a:tabLst/>
              <a:defRPr/>
            </a:pPr>
            <a:r>
              <a:rPr kumimoji="0" lang="pt-BR" sz="3300" b="1" i="0" u="none" strike="noStrike" kern="0" cap="none" spc="0" normalizeH="0" baseline="0" noProof="0" dirty="0">
                <a:ln>
                  <a:noFill/>
                </a:ln>
                <a:solidFill>
                  <a:schemeClr val="bg1"/>
                </a:solidFill>
                <a:effectLst/>
                <a:uLnTx/>
                <a:uFillTx/>
                <a:latin typeface="Heebo Medium"/>
                <a:ea typeface="Heebo Medium"/>
                <a:cs typeface="Heebo Medium"/>
                <a:sym typeface="Heebo Medium"/>
              </a:rPr>
              <a:t>Mais de 50 projetos de </a:t>
            </a:r>
            <a:r>
              <a:rPr kumimoji="0" lang="pt-BR" sz="3200" b="0" i="0" u="none" strike="noStrike" kern="0" cap="none" spc="0" normalizeH="0" baseline="0" noProof="0" dirty="0">
                <a:ln>
                  <a:noFill/>
                </a:ln>
                <a:solidFill>
                  <a:schemeClr val="bg1"/>
                </a:solidFill>
                <a:effectLst/>
                <a:uLnTx/>
                <a:uFillTx/>
                <a:latin typeface="Heebo Medium"/>
                <a:ea typeface="Heebo Medium"/>
                <a:cs typeface="Heebo Medium"/>
                <a:sym typeface="Heebo Medium"/>
              </a:rPr>
              <a:t>H</a:t>
            </a:r>
            <a:r>
              <a:rPr kumimoji="0" lang="pt-BR" sz="3200" b="0" i="0" u="none" strike="noStrike" kern="0" cap="none" spc="0" normalizeH="0" baseline="-25000" noProof="0" dirty="0">
                <a:ln>
                  <a:noFill/>
                </a:ln>
                <a:solidFill>
                  <a:schemeClr val="bg1"/>
                </a:solidFill>
                <a:effectLst/>
                <a:uLnTx/>
                <a:uFillTx/>
                <a:latin typeface="Heebo Medium"/>
                <a:ea typeface="Heebo Medium"/>
                <a:cs typeface="Heebo Medium"/>
                <a:sym typeface="Heebo Medium"/>
              </a:rPr>
              <a:t>2</a:t>
            </a:r>
            <a:r>
              <a:rPr kumimoji="0" lang="pt-BR" sz="3200" b="0" i="0" u="none" strike="noStrike" kern="0" cap="none" spc="0" normalizeH="0" baseline="0" noProof="0" dirty="0">
                <a:ln>
                  <a:noFill/>
                </a:ln>
                <a:solidFill>
                  <a:schemeClr val="bg1"/>
                </a:solidFill>
                <a:effectLst/>
                <a:uLnTx/>
                <a:uFillTx/>
                <a:latin typeface="Heebo Medium"/>
                <a:ea typeface="Heebo Medium"/>
                <a:cs typeface="Heebo Medium"/>
                <a:sym typeface="Heebo Medium"/>
              </a:rPr>
              <a:t>V </a:t>
            </a:r>
            <a:r>
              <a:rPr kumimoji="0" lang="pt-BR" sz="3300" b="1" i="0" u="none" strike="noStrike" kern="0" cap="none" spc="0" normalizeH="0" baseline="0" noProof="0" dirty="0">
                <a:ln>
                  <a:noFill/>
                </a:ln>
                <a:solidFill>
                  <a:schemeClr val="bg1"/>
                </a:solidFill>
                <a:effectLst/>
                <a:uLnTx/>
                <a:uFillTx/>
                <a:latin typeface="Heebo Medium"/>
                <a:ea typeface="Heebo Medium"/>
                <a:cs typeface="Heebo Medium"/>
                <a:sym typeface="Heebo Medium"/>
              </a:rPr>
              <a:t>entre anunciados e em estudo</a:t>
            </a:r>
            <a:endParaRPr kumimoji="0" sz="3300" b="1" i="0" u="none" strike="noStrike" kern="0" cap="none" spc="0" normalizeH="0" baseline="0" noProof="0" dirty="0">
              <a:ln>
                <a:noFill/>
              </a:ln>
              <a:solidFill>
                <a:schemeClr val="bg1"/>
              </a:solidFill>
              <a:effectLst/>
              <a:uLnTx/>
              <a:uFillTx/>
              <a:latin typeface="Heebo Medium"/>
              <a:ea typeface="Heebo Medium"/>
              <a:cs typeface="Heebo Medium"/>
              <a:sym typeface="Heebo Medium"/>
            </a:endParaRPr>
          </a:p>
        </p:txBody>
      </p:sp>
      <p:sp>
        <p:nvSpPr>
          <p:cNvPr id="8" name="Google Shape;209;p20">
            <a:extLst>
              <a:ext uri="{FF2B5EF4-FFF2-40B4-BE49-F238E27FC236}">
                <a16:creationId xmlns:a16="http://schemas.microsoft.com/office/drawing/2014/main" id="{97DF0B44-134F-707A-2A98-F02AA2549546}"/>
              </a:ext>
            </a:extLst>
          </p:cNvPr>
          <p:cNvSpPr/>
          <p:nvPr/>
        </p:nvSpPr>
        <p:spPr>
          <a:xfrm>
            <a:off x="411360" y="305521"/>
            <a:ext cx="58200" cy="671100"/>
          </a:xfrm>
          <a:prstGeom prst="rect">
            <a:avLst/>
          </a:prstGeom>
          <a:solidFill>
            <a:srgbClr val="46B064"/>
          </a:solidFill>
          <a:ln w="12700" cap="flat" cmpd="sng">
            <a:solidFill>
              <a:srgbClr val="46B06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9003331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pic>
        <p:nvPicPr>
          <p:cNvPr id="220" name="Google Shape;220;p20"/>
          <p:cNvPicPr preferRelativeResize="0"/>
          <p:nvPr/>
        </p:nvPicPr>
        <p:blipFill>
          <a:blip r:embed="rId3">
            <a:alphaModFix/>
          </a:blip>
          <a:stretch>
            <a:fillRect/>
          </a:stretch>
        </p:blipFill>
        <p:spPr>
          <a:xfrm>
            <a:off x="0" y="0"/>
            <a:ext cx="12191981" cy="6858000"/>
          </a:xfrm>
          <a:prstGeom prst="rect">
            <a:avLst/>
          </a:prstGeom>
          <a:noFill/>
          <a:ln>
            <a:noFill/>
          </a:ln>
        </p:spPr>
      </p:pic>
      <p:pic>
        <p:nvPicPr>
          <p:cNvPr id="5" name="Imagem 4" descr="Mapa&#10;&#10;Descrição gerada automaticamente">
            <a:extLst>
              <a:ext uri="{FF2B5EF4-FFF2-40B4-BE49-F238E27FC236}">
                <a16:creationId xmlns:a16="http://schemas.microsoft.com/office/drawing/2014/main" id="{5C742F47-E6E6-3104-F0AE-70D067E3D4BA}"/>
              </a:ext>
            </a:extLst>
          </p:cNvPr>
          <p:cNvPicPr>
            <a:picLocks noChangeAspect="1"/>
          </p:cNvPicPr>
          <p:nvPr/>
        </p:nvPicPr>
        <p:blipFill rotWithShape="1">
          <a:blip r:embed="rId4"/>
          <a:srcRect l="26323" t="12159" r="11469" b="17961"/>
          <a:stretch/>
        </p:blipFill>
        <p:spPr>
          <a:xfrm>
            <a:off x="1038616" y="0"/>
            <a:ext cx="9770301" cy="6859464"/>
          </a:xfrm>
          <a:prstGeom prst="rect">
            <a:avLst/>
          </a:prstGeom>
        </p:spPr>
      </p:pic>
    </p:spTree>
    <p:extLst>
      <p:ext uri="{BB962C8B-B14F-4D97-AF65-F5344CB8AC3E}">
        <p14:creationId xmlns:p14="http://schemas.microsoft.com/office/powerpoint/2010/main" val="17484242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pic>
        <p:nvPicPr>
          <p:cNvPr id="258" name="Google Shape;258;p24"/>
          <p:cNvPicPr preferRelativeResize="0"/>
          <p:nvPr/>
        </p:nvPicPr>
        <p:blipFill>
          <a:blip r:embed="rId3">
            <a:alphaModFix/>
          </a:blip>
          <a:stretch>
            <a:fillRect/>
          </a:stretch>
        </p:blipFill>
        <p:spPr>
          <a:xfrm>
            <a:off x="0" y="0"/>
            <a:ext cx="12192000" cy="6857995"/>
          </a:xfrm>
          <a:prstGeom prst="rect">
            <a:avLst/>
          </a:prstGeom>
          <a:noFill/>
          <a:ln>
            <a:noFill/>
          </a:ln>
        </p:spPr>
      </p:pic>
      <p:sp>
        <p:nvSpPr>
          <p:cNvPr id="259" name="Google Shape;259;p24"/>
          <p:cNvSpPr/>
          <p:nvPr/>
        </p:nvSpPr>
        <p:spPr>
          <a:xfrm>
            <a:off x="2261375" y="1737600"/>
            <a:ext cx="7868400" cy="4246800"/>
          </a:xfrm>
          <a:prstGeom prst="roundRect">
            <a:avLst>
              <a:gd name="adj" fmla="val 3456"/>
            </a:avLst>
          </a:prstGeom>
          <a:solidFill>
            <a:srgbClr val="11112B">
              <a:alpha val="35150"/>
            </a:srgbClr>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 name="Google Shape;260;p24"/>
          <p:cNvSpPr txBox="1">
            <a:spLocks noGrp="1"/>
          </p:cNvSpPr>
          <p:nvPr>
            <p:ph type="title" idx="4294967295"/>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1800"/>
              <a:buFont typeface="Arial"/>
              <a:buNone/>
            </a:pPr>
            <a:r>
              <a:rPr lang="pt-BR" b="1">
                <a:solidFill>
                  <a:schemeClr val="lt1"/>
                </a:solidFill>
                <a:latin typeface="Heebo"/>
                <a:ea typeface="Heebo"/>
                <a:cs typeface="Heebo"/>
                <a:sym typeface="Heebo"/>
              </a:rPr>
              <a:t>Como é feito o H</a:t>
            </a:r>
            <a:r>
              <a:rPr lang="pt-BR" b="1" baseline="-25000">
                <a:solidFill>
                  <a:schemeClr val="lt1"/>
                </a:solidFill>
                <a:latin typeface="Heebo"/>
                <a:ea typeface="Heebo"/>
                <a:cs typeface="Heebo"/>
                <a:sym typeface="Heebo"/>
              </a:rPr>
              <a:t>2</a:t>
            </a:r>
            <a:r>
              <a:rPr lang="pt-BR" b="1">
                <a:solidFill>
                  <a:schemeClr val="lt1"/>
                </a:solidFill>
                <a:latin typeface="Heebo"/>
                <a:ea typeface="Heebo"/>
                <a:cs typeface="Heebo"/>
                <a:sym typeface="Heebo"/>
              </a:rPr>
              <a:t>V?</a:t>
            </a:r>
            <a:endParaRPr b="1">
              <a:solidFill>
                <a:schemeClr val="lt1"/>
              </a:solidFill>
              <a:latin typeface="Heebo"/>
              <a:ea typeface="Heebo"/>
              <a:cs typeface="Heebo"/>
              <a:sym typeface="Heebo"/>
            </a:endParaRPr>
          </a:p>
          <a:p>
            <a:pPr marL="0" lvl="0" indent="0" algn="ctr" rtl="0">
              <a:lnSpc>
                <a:spcPct val="90000"/>
              </a:lnSpc>
              <a:spcBef>
                <a:spcPts val="0"/>
              </a:spcBef>
              <a:spcAft>
                <a:spcPts val="0"/>
              </a:spcAft>
              <a:buClr>
                <a:schemeClr val="dk1"/>
              </a:buClr>
              <a:buSzPts val="1800"/>
              <a:buNone/>
            </a:pPr>
            <a:br>
              <a:rPr lang="pt-BR" sz="1800">
                <a:solidFill>
                  <a:schemeClr val="lt1"/>
                </a:solidFill>
                <a:latin typeface="Heebo Light"/>
                <a:ea typeface="Heebo Light"/>
                <a:cs typeface="Heebo Light"/>
                <a:sym typeface="Heebo Light"/>
              </a:rPr>
            </a:br>
            <a:r>
              <a:rPr lang="pt-BR" sz="1800">
                <a:solidFill>
                  <a:schemeClr val="lt1"/>
                </a:solidFill>
                <a:latin typeface="Heebo Light"/>
                <a:ea typeface="Heebo Light"/>
                <a:cs typeface="Heebo Light"/>
                <a:sym typeface="Heebo Light"/>
              </a:rPr>
              <a:t>Atingimentos dos objetivos de descarbonização</a:t>
            </a:r>
            <a:endParaRPr sz="1800">
              <a:solidFill>
                <a:schemeClr val="lt1"/>
              </a:solidFill>
              <a:latin typeface="Heebo Light"/>
              <a:ea typeface="Heebo Light"/>
              <a:cs typeface="Heebo Light"/>
              <a:sym typeface="Heebo Light"/>
            </a:endParaRPr>
          </a:p>
        </p:txBody>
      </p:sp>
      <p:sp>
        <p:nvSpPr>
          <p:cNvPr id="261" name="Google Shape;261;p24"/>
          <p:cNvSpPr txBox="1"/>
          <p:nvPr/>
        </p:nvSpPr>
        <p:spPr>
          <a:xfrm>
            <a:off x="783000" y="6858000"/>
            <a:ext cx="8055900" cy="14295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800" b="0" i="0" u="none" strike="noStrike" kern="0" cap="none" spc="0" normalizeH="0" baseline="0" noProof="0">
                <a:ln>
                  <a:noFill/>
                </a:ln>
                <a:solidFill>
                  <a:srgbClr val="000000"/>
                </a:solidFill>
                <a:effectLst/>
                <a:uLnTx/>
                <a:uFillTx/>
                <a:latin typeface="Calibri"/>
                <a:ea typeface="Calibri"/>
                <a:cs typeface="Calibri"/>
                <a:sym typeface="Calibri"/>
              </a:rPr>
              <a:t>Link da imagem: </a:t>
            </a:r>
            <a:r>
              <a:rPr kumimoji="0" lang="pt-BR" sz="2800" b="0" i="0" u="sng" strike="noStrike" kern="0" cap="none" spc="0" normalizeH="0" baseline="0" noProof="0">
                <a:ln>
                  <a:noFill/>
                </a:ln>
                <a:solidFill>
                  <a:srgbClr val="0563C1"/>
                </a:solidFill>
                <a:effectLst/>
                <a:uLnTx/>
                <a:uFillTx/>
                <a:latin typeface="Calibri"/>
                <a:ea typeface="Calibri"/>
                <a:cs typeface="Calibri"/>
                <a:sym typeface="Calibri"/>
                <a:hlinkClick r:id="rId4"/>
              </a:rPr>
              <a:t>https://drive.google.com/file/d/1Bo_PJz7mbiXfZHgEI0k-JqcINVM_M3OV/view?usp=sharing</a:t>
            </a:r>
            <a:r>
              <a:rPr kumimoji="0" lang="pt-BR" sz="2800" b="0" i="0" u="none" strike="noStrike" kern="0" cap="none" spc="0" normalizeH="0" baseline="0" noProof="0">
                <a:ln>
                  <a:noFill/>
                </a:ln>
                <a:solidFill>
                  <a:srgbClr val="000000"/>
                </a:solidFill>
                <a:effectLst/>
                <a:uLnTx/>
                <a:uFillTx/>
                <a:latin typeface="Calibri"/>
                <a:ea typeface="Calibri"/>
                <a:cs typeface="Calibri"/>
                <a:sym typeface="Calibri"/>
              </a:rPr>
              <a:t>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262" name="Google Shape;262;p24"/>
          <p:cNvPicPr preferRelativeResize="0"/>
          <p:nvPr/>
        </p:nvPicPr>
        <p:blipFill>
          <a:blip r:embed="rId5">
            <a:alphaModFix/>
          </a:blip>
          <a:stretch>
            <a:fillRect/>
          </a:stretch>
        </p:blipFill>
        <p:spPr>
          <a:xfrm>
            <a:off x="2399613" y="1645175"/>
            <a:ext cx="7392774" cy="4606501"/>
          </a:xfrm>
          <a:prstGeom prst="rect">
            <a:avLst/>
          </a:prstGeom>
          <a:noFill/>
          <a:ln>
            <a:noFill/>
          </a:ln>
        </p:spPr>
      </p:pic>
    </p:spTree>
    <p:extLst>
      <p:ext uri="{BB962C8B-B14F-4D97-AF65-F5344CB8AC3E}">
        <p14:creationId xmlns:p14="http://schemas.microsoft.com/office/powerpoint/2010/main" val="33117200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pic>
        <p:nvPicPr>
          <p:cNvPr id="186" name="Google Shape;186;p17"/>
          <p:cNvPicPr preferRelativeResize="0"/>
          <p:nvPr/>
        </p:nvPicPr>
        <p:blipFill>
          <a:blip r:embed="rId3">
            <a:alphaModFix/>
          </a:blip>
          <a:stretch>
            <a:fillRect/>
          </a:stretch>
        </p:blipFill>
        <p:spPr>
          <a:xfrm>
            <a:off x="0" y="0"/>
            <a:ext cx="12192000" cy="6858000"/>
          </a:xfrm>
          <a:prstGeom prst="rect">
            <a:avLst/>
          </a:prstGeom>
          <a:noFill/>
          <a:ln>
            <a:noFill/>
          </a:ln>
        </p:spPr>
      </p:pic>
      <p:sp>
        <p:nvSpPr>
          <p:cNvPr id="187" name="Google Shape;187;p17"/>
          <p:cNvSpPr/>
          <p:nvPr/>
        </p:nvSpPr>
        <p:spPr>
          <a:xfrm>
            <a:off x="1766350" y="2079575"/>
            <a:ext cx="8659200" cy="4344000"/>
          </a:xfrm>
          <a:prstGeom prst="roundRect">
            <a:avLst>
              <a:gd name="adj" fmla="val 6087"/>
            </a:avLst>
          </a:prstGeom>
          <a:solidFill>
            <a:srgbClr val="11112B">
              <a:alpha val="35150"/>
            </a:srgbClr>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88" name="Google Shape;188;p17"/>
          <p:cNvSpPr txBox="1"/>
          <p:nvPr/>
        </p:nvSpPr>
        <p:spPr>
          <a:xfrm>
            <a:off x="943775" y="507150"/>
            <a:ext cx="10304400" cy="792000"/>
          </a:xfrm>
          <a:prstGeom prst="rect">
            <a:avLst/>
          </a:prstGeom>
          <a:noFill/>
          <a:ln>
            <a:noFill/>
          </a:ln>
        </p:spPr>
        <p:txBody>
          <a:bodyPr spcFirstLastPara="1" wrap="square" lIns="91375" tIns="91375" rIns="91375" bIns="91375" anchor="t" anchorCtr="0">
            <a:noAutofit/>
          </a:bodyPr>
          <a:lstStyle/>
          <a:p>
            <a:pPr marL="0" marR="0" lvl="0" indent="0" algn="ctr" defTabSz="914400" rtl="0" eaLnBrk="1" fontAlgn="auto" latinLnBrk="0" hangingPunct="1">
              <a:lnSpc>
                <a:spcPct val="100000"/>
              </a:lnSpc>
              <a:spcBef>
                <a:spcPts val="0"/>
              </a:spcBef>
              <a:spcAft>
                <a:spcPts val="0"/>
              </a:spcAft>
              <a:buClr>
                <a:srgbClr val="294667"/>
              </a:buClr>
              <a:buSzPts val="1400"/>
              <a:buFont typeface="Merriweather"/>
              <a:buNone/>
              <a:tabLst/>
              <a:defRPr/>
            </a:pPr>
            <a:r>
              <a:rPr kumimoji="0" lang="pt-BR" sz="3300" b="1" i="0" u="none" strike="noStrike" kern="0" cap="none" spc="0" normalizeH="0" baseline="0" noProof="0" dirty="0">
                <a:ln>
                  <a:noFill/>
                </a:ln>
                <a:solidFill>
                  <a:srgbClr val="FFFFFF"/>
                </a:solidFill>
                <a:effectLst/>
                <a:uLnTx/>
                <a:uFillTx/>
                <a:latin typeface="Heebo Medium"/>
                <a:ea typeface="Heebo Medium"/>
                <a:cs typeface="Heebo Medium"/>
                <a:sym typeface="Heebo Medium"/>
              </a:rPr>
              <a:t>Em uma agenda de baixo carbono,</a:t>
            </a:r>
            <a:endParaRPr kumimoji="0" sz="3300" b="1" i="0" u="none" strike="noStrike" kern="0" cap="none" spc="0" normalizeH="0" baseline="0" noProof="0" dirty="0">
              <a:ln>
                <a:noFill/>
              </a:ln>
              <a:solidFill>
                <a:srgbClr val="FFFFFF"/>
              </a:solidFill>
              <a:effectLst/>
              <a:uLnTx/>
              <a:uFillTx/>
              <a:latin typeface="Heebo Medium"/>
              <a:ea typeface="Heebo Medium"/>
              <a:cs typeface="Heebo Medium"/>
              <a:sym typeface="Heebo Medium"/>
            </a:endParaRPr>
          </a:p>
          <a:p>
            <a:pPr marL="0" marR="0" lvl="0" indent="0" algn="ctr" defTabSz="914400" rtl="0" eaLnBrk="1" fontAlgn="auto" latinLnBrk="0" hangingPunct="1">
              <a:lnSpc>
                <a:spcPct val="100000"/>
              </a:lnSpc>
              <a:spcBef>
                <a:spcPts val="0"/>
              </a:spcBef>
              <a:spcAft>
                <a:spcPts val="0"/>
              </a:spcAft>
              <a:buClr>
                <a:srgbClr val="294667"/>
              </a:buClr>
              <a:buSzPts val="1400"/>
              <a:buFont typeface="Merriweather"/>
              <a:buNone/>
              <a:tabLst/>
              <a:defRPr/>
            </a:pPr>
            <a:r>
              <a:rPr kumimoji="0" lang="pt-BR" sz="3300" b="1" i="0" u="none" strike="noStrike" kern="0" cap="none" spc="0" normalizeH="0" baseline="0" noProof="0" dirty="0">
                <a:ln>
                  <a:noFill/>
                </a:ln>
                <a:solidFill>
                  <a:srgbClr val="FFFFFF"/>
                </a:solidFill>
                <a:effectLst/>
                <a:uLnTx/>
                <a:uFillTx/>
                <a:latin typeface="Heebo Medium"/>
                <a:ea typeface="Heebo Medium"/>
                <a:cs typeface="Heebo Medium"/>
                <a:sym typeface="Heebo Medium"/>
              </a:rPr>
              <a:t>o </a:t>
            </a:r>
            <a:r>
              <a:rPr kumimoji="0" lang="pt-BR" sz="3300" b="1" i="0" u="none" strike="noStrike" kern="0" cap="none" spc="0" normalizeH="0" baseline="0" noProof="0" dirty="0">
                <a:ln>
                  <a:noFill/>
                </a:ln>
                <a:solidFill>
                  <a:srgbClr val="FFFFFF"/>
                </a:solidFill>
                <a:effectLst/>
                <a:uLnTx/>
                <a:uFillTx/>
                <a:latin typeface="Heebo"/>
                <a:ea typeface="Heebo"/>
                <a:cs typeface="Heebo"/>
                <a:sym typeface="Heebo"/>
              </a:rPr>
              <a:t>H</a:t>
            </a:r>
            <a:r>
              <a:rPr kumimoji="0" lang="pt-BR" sz="3300" b="1" i="0" u="none" strike="noStrike" kern="0" cap="none" spc="0" normalizeH="0" baseline="-25000" noProof="0" dirty="0">
                <a:ln>
                  <a:noFill/>
                </a:ln>
                <a:solidFill>
                  <a:srgbClr val="FFFFFF"/>
                </a:solidFill>
                <a:effectLst/>
                <a:uLnTx/>
                <a:uFillTx/>
                <a:latin typeface="Heebo"/>
                <a:ea typeface="Heebo"/>
                <a:cs typeface="Heebo"/>
                <a:sym typeface="Heebo"/>
              </a:rPr>
              <a:t>2</a:t>
            </a:r>
            <a:r>
              <a:rPr kumimoji="0" lang="pt-BR" sz="3300" b="1" i="0" u="none" strike="noStrike" kern="0" cap="none" spc="0" normalizeH="0" baseline="0" noProof="0" dirty="0">
                <a:ln>
                  <a:noFill/>
                </a:ln>
                <a:solidFill>
                  <a:srgbClr val="FFFFFF"/>
                </a:solidFill>
                <a:effectLst/>
                <a:uLnTx/>
                <a:uFillTx/>
                <a:latin typeface="Heebo"/>
                <a:ea typeface="Heebo"/>
                <a:cs typeface="Heebo"/>
                <a:sym typeface="Heebo"/>
              </a:rPr>
              <a:t>V </a:t>
            </a:r>
            <a:r>
              <a:rPr kumimoji="0" lang="pt-BR" sz="3300" b="1" i="0" u="none" strike="noStrike" kern="0" cap="none" spc="0" normalizeH="0" baseline="0" noProof="0" dirty="0">
                <a:ln>
                  <a:noFill/>
                </a:ln>
                <a:solidFill>
                  <a:srgbClr val="FFFFFF"/>
                </a:solidFill>
                <a:effectLst/>
                <a:uLnTx/>
                <a:uFillTx/>
                <a:latin typeface="Heebo Medium"/>
                <a:ea typeface="Heebo Medium"/>
                <a:cs typeface="Heebo Medium"/>
                <a:sym typeface="Heebo Medium"/>
              </a:rPr>
              <a:t>é uma das soluções</a:t>
            </a:r>
            <a:endParaRPr kumimoji="0" sz="3300" b="1" i="0" u="none" strike="noStrike" kern="0" cap="none" spc="0" normalizeH="0" baseline="0" noProof="0" dirty="0">
              <a:ln>
                <a:noFill/>
              </a:ln>
              <a:solidFill>
                <a:srgbClr val="FFFFFF"/>
              </a:solidFill>
              <a:effectLst/>
              <a:uLnTx/>
              <a:uFillTx/>
              <a:latin typeface="Heebo Medium"/>
              <a:ea typeface="Heebo Medium"/>
              <a:cs typeface="Heebo Medium"/>
              <a:sym typeface="Heebo Medium"/>
            </a:endParaRPr>
          </a:p>
        </p:txBody>
      </p:sp>
      <p:sp>
        <p:nvSpPr>
          <p:cNvPr id="189" name="Google Shape;189;p17"/>
          <p:cNvSpPr/>
          <p:nvPr/>
        </p:nvSpPr>
        <p:spPr>
          <a:xfrm>
            <a:off x="2161800" y="2371050"/>
            <a:ext cx="7868400" cy="1254000"/>
          </a:xfrm>
          <a:prstGeom prst="roundRect">
            <a:avLst>
              <a:gd name="adj" fmla="val 15722"/>
            </a:avLst>
          </a:prstGeom>
          <a:solidFill>
            <a:srgbClr val="11112B">
              <a:alpha val="35150"/>
            </a:srgbClr>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90" name="Google Shape;190;p17"/>
          <p:cNvSpPr txBox="1"/>
          <p:nvPr/>
        </p:nvSpPr>
        <p:spPr>
          <a:xfrm>
            <a:off x="2478000" y="2440050"/>
            <a:ext cx="7236000" cy="11850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pt-BR" sz="3200" b="0" i="0" u="none" strike="noStrike" kern="0" cap="none" spc="0" normalizeH="0" baseline="0" noProof="0" dirty="0">
                <a:ln>
                  <a:noFill/>
                </a:ln>
                <a:solidFill>
                  <a:srgbClr val="2EED80"/>
                </a:solidFill>
                <a:effectLst/>
                <a:uLnTx/>
                <a:uFillTx/>
                <a:latin typeface="Heebo Black"/>
                <a:ea typeface="Heebo Black"/>
                <a:cs typeface="Heebo Black"/>
                <a:sym typeface="Heebo Black"/>
              </a:rPr>
              <a:t>TENDÊNCIAS GLOBAIS PARA A</a:t>
            </a:r>
            <a:endParaRPr kumimoji="0" sz="3200" b="0" i="0" u="none" strike="noStrike" kern="0" cap="none" spc="0" normalizeH="0" baseline="0" noProof="0" dirty="0">
              <a:ln>
                <a:noFill/>
              </a:ln>
              <a:solidFill>
                <a:srgbClr val="2EED80"/>
              </a:solidFill>
              <a:effectLst/>
              <a:uLnTx/>
              <a:uFillTx/>
              <a:latin typeface="Heebo Black"/>
              <a:ea typeface="Heebo Black"/>
              <a:cs typeface="Heebo Black"/>
              <a:sym typeface="Heebo Black"/>
            </a:endParaRPr>
          </a:p>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pt-BR" sz="3200" b="0" i="0" u="none" strike="noStrike" kern="0" cap="none" spc="0" normalizeH="0" baseline="0" noProof="0" dirty="0">
                <a:ln>
                  <a:noFill/>
                </a:ln>
                <a:solidFill>
                  <a:srgbClr val="2EED80"/>
                </a:solidFill>
                <a:effectLst/>
                <a:uLnTx/>
                <a:uFillTx/>
                <a:latin typeface="Heebo Black"/>
                <a:ea typeface="Heebo Black"/>
                <a:cs typeface="Heebo Black"/>
                <a:sym typeface="Heebo Black"/>
              </a:rPr>
              <a:t>AGENDA DE BAIXO CARBONO</a:t>
            </a:r>
            <a:endParaRPr kumimoji="0" sz="1900" b="0" i="0" u="none" strike="noStrike" kern="0" cap="none" spc="0" normalizeH="0" baseline="0" noProof="0" dirty="0">
              <a:ln>
                <a:noFill/>
              </a:ln>
              <a:solidFill>
                <a:srgbClr val="2EED80"/>
              </a:solidFill>
              <a:effectLst/>
              <a:uLnTx/>
              <a:uFillTx/>
              <a:latin typeface="Heebo Light"/>
              <a:ea typeface="Heebo Light"/>
              <a:cs typeface="Heebo Light"/>
              <a:sym typeface="Heebo Light"/>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900" b="0" i="0" u="none" strike="noStrike" kern="0" cap="none" spc="0" normalizeH="0" baseline="0" noProof="0" dirty="0">
              <a:ln>
                <a:noFill/>
              </a:ln>
              <a:solidFill>
                <a:srgbClr val="2EED80"/>
              </a:solidFill>
              <a:effectLst/>
              <a:uLnTx/>
              <a:uFillTx/>
              <a:latin typeface="Heebo Light"/>
              <a:ea typeface="Heebo Light"/>
              <a:cs typeface="Heebo Light"/>
              <a:sym typeface="Heebo Light"/>
            </a:endParaRPr>
          </a:p>
          <a:p>
            <a:pPr marL="0" marR="0" lvl="0" indent="45720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pt-BR" sz="1600" b="0" i="0" u="none" strike="noStrike" kern="0" cap="none" spc="0" normalizeH="0" baseline="0" noProof="0" dirty="0">
                <a:ln>
                  <a:noFill/>
                </a:ln>
                <a:solidFill>
                  <a:srgbClr val="FFFFFF"/>
                </a:solidFill>
                <a:effectLst/>
                <a:uLnTx/>
                <a:uFillTx/>
                <a:latin typeface="Heebo"/>
                <a:ea typeface="Heebo"/>
                <a:cs typeface="Heebo"/>
                <a:sym typeface="Heebo"/>
              </a:rPr>
              <a:t>Estratégias de neutralidade climática (2050)</a:t>
            </a:r>
            <a:endParaRPr kumimoji="0" sz="1600" b="0" i="0" u="none" strike="noStrike" kern="0" cap="none" spc="0" normalizeH="0" baseline="0" noProof="0" dirty="0">
              <a:ln>
                <a:noFill/>
              </a:ln>
              <a:solidFill>
                <a:srgbClr val="FFFFFF"/>
              </a:solidFill>
              <a:effectLst/>
              <a:uLnTx/>
              <a:uFillTx/>
              <a:latin typeface="Heebo"/>
              <a:ea typeface="Heebo"/>
              <a:cs typeface="Heebo"/>
              <a:sym typeface="Heebo"/>
            </a:endParaRPr>
          </a:p>
          <a:p>
            <a:pPr marL="0" marR="0" lvl="0" indent="45720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pt-BR" sz="1600" b="0" i="0" u="none" strike="noStrike" kern="0" cap="none" spc="0" normalizeH="0" baseline="0" noProof="0" dirty="0">
                <a:ln>
                  <a:noFill/>
                </a:ln>
                <a:solidFill>
                  <a:srgbClr val="2EED80"/>
                </a:solidFill>
                <a:effectLst/>
                <a:uLnTx/>
                <a:uFillTx/>
                <a:latin typeface="Heebo"/>
                <a:ea typeface="Heebo"/>
                <a:cs typeface="Heebo"/>
                <a:sym typeface="Heebo"/>
              </a:rPr>
              <a:t>Expansão de energias renováveis</a:t>
            </a:r>
            <a:endParaRPr kumimoji="0" sz="1600" b="0" i="0" u="none" strike="noStrike" kern="0" cap="none" spc="0" normalizeH="0" baseline="0" noProof="0" dirty="0">
              <a:ln>
                <a:noFill/>
              </a:ln>
              <a:solidFill>
                <a:srgbClr val="2EED80"/>
              </a:solidFill>
              <a:effectLst/>
              <a:uLnTx/>
              <a:uFillTx/>
              <a:latin typeface="Heebo"/>
              <a:ea typeface="Heebo"/>
              <a:cs typeface="Heebo"/>
              <a:sym typeface="Heebo"/>
            </a:endParaRPr>
          </a:p>
          <a:p>
            <a:pPr marL="0" marR="0" lvl="0" indent="45720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pt-BR" sz="1600" b="0" i="0" u="none" strike="noStrike" kern="0" cap="none" spc="0" normalizeH="0" baseline="0" noProof="0" dirty="0">
                <a:ln>
                  <a:noFill/>
                </a:ln>
                <a:solidFill>
                  <a:srgbClr val="FFFFFF"/>
                </a:solidFill>
                <a:effectLst/>
                <a:uLnTx/>
                <a:uFillTx/>
                <a:latin typeface="Heebo"/>
                <a:ea typeface="Heebo"/>
                <a:cs typeface="Heebo"/>
                <a:sym typeface="Heebo"/>
              </a:rPr>
              <a:t>Novos produtos e fontes energéticas de baixo carbono - Hidrogênio</a:t>
            </a:r>
            <a:endParaRPr kumimoji="0" sz="1600" b="0" i="0" u="none" strike="noStrike" kern="0" cap="none" spc="0" normalizeH="0" baseline="0" noProof="0" dirty="0">
              <a:ln>
                <a:noFill/>
              </a:ln>
              <a:solidFill>
                <a:srgbClr val="FFFFFF"/>
              </a:solidFill>
              <a:effectLst/>
              <a:uLnTx/>
              <a:uFillTx/>
              <a:latin typeface="Heebo"/>
              <a:ea typeface="Heebo"/>
              <a:cs typeface="Heebo"/>
              <a:sym typeface="Heebo"/>
            </a:endParaRPr>
          </a:p>
          <a:p>
            <a:pPr marL="0" marR="0" lvl="0" indent="45720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pt-BR" sz="1600" b="0" i="0" u="none" strike="noStrike" kern="0" cap="none" spc="0" normalizeH="0" baseline="0" noProof="0" dirty="0">
                <a:ln>
                  <a:noFill/>
                </a:ln>
                <a:solidFill>
                  <a:srgbClr val="2EED80"/>
                </a:solidFill>
                <a:effectLst/>
                <a:uLnTx/>
                <a:uFillTx/>
                <a:latin typeface="Heebo"/>
                <a:ea typeface="Heebo"/>
                <a:cs typeface="Heebo"/>
                <a:sym typeface="Heebo"/>
              </a:rPr>
              <a:t>Reduzir emissão de CO2 </a:t>
            </a:r>
            <a:endParaRPr kumimoji="0" sz="1600" b="0" i="0" u="none" strike="noStrike" kern="0" cap="none" spc="0" normalizeH="0" baseline="0" noProof="0" dirty="0">
              <a:ln>
                <a:noFill/>
              </a:ln>
              <a:solidFill>
                <a:srgbClr val="2EED80"/>
              </a:solidFill>
              <a:effectLst/>
              <a:uLnTx/>
              <a:uFillTx/>
              <a:latin typeface="Heebo"/>
              <a:ea typeface="Heebo"/>
              <a:cs typeface="Heebo"/>
              <a:sym typeface="Heebo"/>
            </a:endParaRPr>
          </a:p>
          <a:p>
            <a:pPr marL="0" marR="0" lvl="0" indent="45720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pt-BR" sz="1600" b="0" i="0" u="none" strike="noStrike" kern="0" cap="none" spc="0" normalizeH="0" baseline="0" noProof="0" dirty="0">
                <a:ln>
                  <a:noFill/>
                </a:ln>
                <a:solidFill>
                  <a:srgbClr val="FFFFFF"/>
                </a:solidFill>
                <a:effectLst/>
                <a:uLnTx/>
                <a:uFillTx/>
                <a:latin typeface="Heebo"/>
                <a:ea typeface="Heebo"/>
                <a:cs typeface="Heebo"/>
                <a:sym typeface="Heebo"/>
              </a:rPr>
              <a:t>Fim dos subsídios a fontes fósseis</a:t>
            </a:r>
            <a:endParaRPr kumimoji="0" sz="1600" b="0" i="0" u="none" strike="noStrike" kern="0" cap="none" spc="0" normalizeH="0" baseline="0" noProof="0" dirty="0">
              <a:ln>
                <a:noFill/>
              </a:ln>
              <a:solidFill>
                <a:srgbClr val="FFFFFF"/>
              </a:solidFill>
              <a:effectLst/>
              <a:uLnTx/>
              <a:uFillTx/>
              <a:latin typeface="Heebo"/>
              <a:ea typeface="Heebo"/>
              <a:cs typeface="Heebo"/>
              <a:sym typeface="Heebo"/>
            </a:endParaRPr>
          </a:p>
          <a:p>
            <a:pPr marL="0" marR="0" lvl="0" indent="45720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pt-BR" sz="1600" b="0" i="0" u="none" strike="noStrike" kern="0" cap="none" spc="0" normalizeH="0" baseline="0" noProof="0" dirty="0">
                <a:ln>
                  <a:noFill/>
                </a:ln>
                <a:solidFill>
                  <a:srgbClr val="FFFFFF"/>
                </a:solidFill>
                <a:effectLst/>
                <a:uLnTx/>
                <a:uFillTx/>
                <a:latin typeface="Heebo"/>
                <a:ea typeface="Heebo"/>
                <a:cs typeface="Heebo"/>
                <a:sym typeface="Heebo"/>
              </a:rPr>
              <a:t>Sistemas de Precificação de Carbono (mercado de carbono e taxação)</a:t>
            </a:r>
            <a:endParaRPr kumimoji="0" sz="1600" b="0" i="0" u="none" strike="noStrike" kern="0" cap="none" spc="0" normalizeH="0" baseline="0" noProof="0" dirty="0">
              <a:ln>
                <a:noFill/>
              </a:ln>
              <a:solidFill>
                <a:srgbClr val="FFFFFF"/>
              </a:solidFill>
              <a:effectLst/>
              <a:uLnTx/>
              <a:uFillTx/>
              <a:latin typeface="Heebo"/>
              <a:ea typeface="Heebo"/>
              <a:cs typeface="Heebo"/>
              <a:sym typeface="Heebo"/>
            </a:endParaRPr>
          </a:p>
          <a:p>
            <a:pPr marL="0" marR="0" lvl="0" indent="45720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pt-BR" sz="1600" b="0" i="0" u="none" strike="noStrike" kern="0" cap="none" spc="0" normalizeH="0" baseline="0" noProof="0" dirty="0">
                <a:ln>
                  <a:noFill/>
                </a:ln>
                <a:solidFill>
                  <a:srgbClr val="2EED80"/>
                </a:solidFill>
                <a:effectLst/>
                <a:uLnTx/>
                <a:uFillTx/>
                <a:latin typeface="Heebo"/>
                <a:ea typeface="Heebo"/>
                <a:cs typeface="Heebo"/>
                <a:sym typeface="Heebo"/>
              </a:rPr>
              <a:t>Taxa de Carbono na Fronteira (União Europeia) - CBAM</a:t>
            </a:r>
            <a:endParaRPr kumimoji="0" sz="1600" b="0" i="0" u="none" strike="noStrike" kern="0" cap="none" spc="0" normalizeH="0" baseline="0" noProof="0" dirty="0">
              <a:ln>
                <a:noFill/>
              </a:ln>
              <a:solidFill>
                <a:srgbClr val="2EED80"/>
              </a:solidFill>
              <a:effectLst/>
              <a:uLnTx/>
              <a:uFillTx/>
              <a:latin typeface="Heebo"/>
              <a:ea typeface="Heebo"/>
              <a:cs typeface="Heebo"/>
              <a:sym typeface="Heebo"/>
            </a:endParaRPr>
          </a:p>
        </p:txBody>
      </p:sp>
      <p:pic>
        <p:nvPicPr>
          <p:cNvPr id="191" name="Google Shape;191;p17"/>
          <p:cNvPicPr preferRelativeResize="0"/>
          <p:nvPr/>
        </p:nvPicPr>
        <p:blipFill>
          <a:blip r:embed="rId4">
            <a:alphaModFix/>
          </a:blip>
          <a:stretch>
            <a:fillRect/>
          </a:stretch>
        </p:blipFill>
        <p:spPr>
          <a:xfrm>
            <a:off x="2628100" y="3773875"/>
            <a:ext cx="253175" cy="253185"/>
          </a:xfrm>
          <a:prstGeom prst="rect">
            <a:avLst/>
          </a:prstGeom>
          <a:noFill/>
          <a:ln>
            <a:noFill/>
          </a:ln>
        </p:spPr>
      </p:pic>
      <p:pic>
        <p:nvPicPr>
          <p:cNvPr id="192" name="Google Shape;192;p17"/>
          <p:cNvPicPr preferRelativeResize="0"/>
          <p:nvPr/>
        </p:nvPicPr>
        <p:blipFill>
          <a:blip r:embed="rId5">
            <a:alphaModFix/>
          </a:blip>
          <a:stretch>
            <a:fillRect/>
          </a:stretch>
        </p:blipFill>
        <p:spPr>
          <a:xfrm>
            <a:off x="2628100" y="4142167"/>
            <a:ext cx="253175" cy="253185"/>
          </a:xfrm>
          <a:prstGeom prst="rect">
            <a:avLst/>
          </a:prstGeom>
          <a:noFill/>
          <a:ln>
            <a:noFill/>
          </a:ln>
        </p:spPr>
      </p:pic>
      <p:pic>
        <p:nvPicPr>
          <p:cNvPr id="193" name="Google Shape;193;p17"/>
          <p:cNvPicPr preferRelativeResize="0"/>
          <p:nvPr/>
        </p:nvPicPr>
        <p:blipFill>
          <a:blip r:embed="rId6">
            <a:alphaModFix/>
          </a:blip>
          <a:stretch>
            <a:fillRect/>
          </a:stretch>
        </p:blipFill>
        <p:spPr>
          <a:xfrm>
            <a:off x="2654300" y="4510460"/>
            <a:ext cx="253175" cy="247737"/>
          </a:xfrm>
          <a:prstGeom prst="rect">
            <a:avLst/>
          </a:prstGeom>
          <a:noFill/>
          <a:ln>
            <a:noFill/>
          </a:ln>
        </p:spPr>
      </p:pic>
      <p:pic>
        <p:nvPicPr>
          <p:cNvPr id="194" name="Google Shape;194;p17"/>
          <p:cNvPicPr preferRelativeResize="0"/>
          <p:nvPr/>
        </p:nvPicPr>
        <p:blipFill>
          <a:blip r:embed="rId7">
            <a:alphaModFix/>
          </a:blip>
          <a:stretch>
            <a:fillRect/>
          </a:stretch>
        </p:blipFill>
        <p:spPr>
          <a:xfrm>
            <a:off x="2654300" y="4873304"/>
            <a:ext cx="253175" cy="253175"/>
          </a:xfrm>
          <a:prstGeom prst="rect">
            <a:avLst/>
          </a:prstGeom>
          <a:noFill/>
          <a:ln>
            <a:noFill/>
          </a:ln>
        </p:spPr>
      </p:pic>
      <p:pic>
        <p:nvPicPr>
          <p:cNvPr id="195" name="Google Shape;195;p17"/>
          <p:cNvPicPr preferRelativeResize="0"/>
          <p:nvPr/>
        </p:nvPicPr>
        <p:blipFill>
          <a:blip r:embed="rId8">
            <a:alphaModFix/>
          </a:blip>
          <a:stretch>
            <a:fillRect/>
          </a:stretch>
        </p:blipFill>
        <p:spPr>
          <a:xfrm>
            <a:off x="2654300" y="5609868"/>
            <a:ext cx="253175" cy="253175"/>
          </a:xfrm>
          <a:prstGeom prst="rect">
            <a:avLst/>
          </a:prstGeom>
          <a:noFill/>
          <a:ln>
            <a:noFill/>
          </a:ln>
        </p:spPr>
      </p:pic>
      <p:pic>
        <p:nvPicPr>
          <p:cNvPr id="196" name="Google Shape;196;p17"/>
          <p:cNvPicPr preferRelativeResize="0"/>
          <p:nvPr/>
        </p:nvPicPr>
        <p:blipFill>
          <a:blip r:embed="rId9">
            <a:alphaModFix/>
          </a:blip>
          <a:stretch>
            <a:fillRect/>
          </a:stretch>
        </p:blipFill>
        <p:spPr>
          <a:xfrm>
            <a:off x="2654300" y="5241586"/>
            <a:ext cx="253175" cy="253175"/>
          </a:xfrm>
          <a:prstGeom prst="rect">
            <a:avLst/>
          </a:prstGeom>
          <a:noFill/>
          <a:ln>
            <a:noFill/>
          </a:ln>
        </p:spPr>
      </p:pic>
      <p:pic>
        <p:nvPicPr>
          <p:cNvPr id="197" name="Google Shape;197;p17"/>
          <p:cNvPicPr preferRelativeResize="0"/>
          <p:nvPr/>
        </p:nvPicPr>
        <p:blipFill>
          <a:blip r:embed="rId10">
            <a:alphaModFix/>
          </a:blip>
          <a:stretch>
            <a:fillRect/>
          </a:stretch>
        </p:blipFill>
        <p:spPr>
          <a:xfrm>
            <a:off x="2654300" y="5978150"/>
            <a:ext cx="253175" cy="253175"/>
          </a:xfrm>
          <a:prstGeom prst="rect">
            <a:avLst/>
          </a:prstGeom>
          <a:noFill/>
          <a:ln>
            <a:noFill/>
          </a:ln>
        </p:spPr>
      </p:pic>
      <p:sp>
        <p:nvSpPr>
          <p:cNvPr id="3" name="CaixaDeTexto 2">
            <a:extLst>
              <a:ext uri="{FF2B5EF4-FFF2-40B4-BE49-F238E27FC236}">
                <a16:creationId xmlns:a16="http://schemas.microsoft.com/office/drawing/2014/main" id="{4DF8B725-ADD1-0B51-DF8B-4A57E676B7DD}"/>
              </a:ext>
            </a:extLst>
          </p:cNvPr>
          <p:cNvSpPr txBox="1"/>
          <p:nvPr/>
        </p:nvSpPr>
        <p:spPr>
          <a:xfrm>
            <a:off x="5223819" y="6486899"/>
            <a:ext cx="6196912" cy="261610"/>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
                <a:srgbClr val="294667"/>
              </a:buClr>
              <a:buSzPts val="1400"/>
              <a:buFont typeface="Merriweather"/>
              <a:buNone/>
              <a:tabLst/>
              <a:defRPr/>
            </a:pPr>
            <a:r>
              <a:rPr kumimoji="0" lang="pt-BR" sz="1100" b="1" i="0" u="none" strike="noStrike" kern="0" cap="none" spc="0" normalizeH="0" baseline="0" noProof="0" dirty="0">
                <a:ln>
                  <a:noFill/>
                </a:ln>
                <a:solidFill>
                  <a:srgbClr val="FFFFFF"/>
                </a:solidFill>
                <a:effectLst/>
                <a:uLnTx/>
                <a:uFillTx/>
                <a:latin typeface="Heebo Medium"/>
                <a:ea typeface="Heebo Medium"/>
                <a:cs typeface="Heebo Medium"/>
                <a:sym typeface="Heebo Medium"/>
              </a:rPr>
              <a:t>Fonte: CNI 2024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pic>
        <p:nvPicPr>
          <p:cNvPr id="220" name="Google Shape;220;p20"/>
          <p:cNvPicPr preferRelativeResize="0"/>
          <p:nvPr/>
        </p:nvPicPr>
        <p:blipFill>
          <a:blip r:embed="rId3">
            <a:alphaModFix/>
          </a:blip>
          <a:stretch>
            <a:fillRect/>
          </a:stretch>
        </p:blipFill>
        <p:spPr>
          <a:xfrm>
            <a:off x="4473" y="14181"/>
            <a:ext cx="12191981" cy="6858000"/>
          </a:xfrm>
          <a:prstGeom prst="rect">
            <a:avLst/>
          </a:prstGeom>
          <a:noFill/>
          <a:ln>
            <a:noFill/>
          </a:ln>
        </p:spPr>
      </p:pic>
      <p:sp>
        <p:nvSpPr>
          <p:cNvPr id="12" name="Title 1">
            <a:extLst>
              <a:ext uri="{FF2B5EF4-FFF2-40B4-BE49-F238E27FC236}">
                <a16:creationId xmlns:a16="http://schemas.microsoft.com/office/drawing/2014/main" id="{C0F8A61E-065E-71AF-8365-76201B946340}"/>
              </a:ext>
            </a:extLst>
          </p:cNvPr>
          <p:cNvSpPr txBox="1">
            <a:spLocks/>
          </p:cNvSpPr>
          <p:nvPr/>
        </p:nvSpPr>
        <p:spPr>
          <a:xfrm>
            <a:off x="285567" y="24670"/>
            <a:ext cx="11919833" cy="1325563"/>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pt-BR" sz="3600" kern="0" dirty="0">
                <a:solidFill>
                  <a:schemeClr val="bg1"/>
                </a:solidFill>
                <a:latin typeface="Heebo Medium" pitchFamily="2" charset="-79"/>
                <a:cs typeface="Heebo Medium" pitchFamily="2" charset="-79"/>
              </a:rPr>
              <a:t>Brasil: Potencialmente o H2V mais barato do mundo</a:t>
            </a:r>
            <a:endParaRPr lang="en-US" sz="3600" kern="0" dirty="0">
              <a:solidFill>
                <a:schemeClr val="bg1"/>
              </a:solidFill>
              <a:latin typeface="Heebo Medium" pitchFamily="2" charset="-79"/>
              <a:cs typeface="Heebo Medium" pitchFamily="2" charset="-79"/>
            </a:endParaRPr>
          </a:p>
        </p:txBody>
      </p:sp>
      <p:pic>
        <p:nvPicPr>
          <p:cNvPr id="13" name="Imagem 7">
            <a:extLst>
              <a:ext uri="{FF2B5EF4-FFF2-40B4-BE49-F238E27FC236}">
                <a16:creationId xmlns:a16="http://schemas.microsoft.com/office/drawing/2014/main" id="{339F9349-ECCF-A943-2F12-965F3243FCF6}"/>
              </a:ext>
            </a:extLst>
          </p:cNvPr>
          <p:cNvPicPr>
            <a:picLocks noChangeAspect="1"/>
          </p:cNvPicPr>
          <p:nvPr/>
        </p:nvPicPr>
        <p:blipFill>
          <a:blip r:embed="rId4"/>
          <a:stretch>
            <a:fillRect/>
          </a:stretch>
        </p:blipFill>
        <p:spPr>
          <a:xfrm>
            <a:off x="5938863" y="1309347"/>
            <a:ext cx="6035563" cy="2932430"/>
          </a:xfrm>
          <a:prstGeom prst="rect">
            <a:avLst/>
          </a:prstGeom>
        </p:spPr>
      </p:pic>
      <p:pic>
        <p:nvPicPr>
          <p:cNvPr id="14" name="Imagem 9">
            <a:extLst>
              <a:ext uri="{FF2B5EF4-FFF2-40B4-BE49-F238E27FC236}">
                <a16:creationId xmlns:a16="http://schemas.microsoft.com/office/drawing/2014/main" id="{13D1C3A7-636B-8E51-5A35-093833652D80}"/>
              </a:ext>
            </a:extLst>
          </p:cNvPr>
          <p:cNvPicPr>
            <a:picLocks noChangeAspect="1"/>
          </p:cNvPicPr>
          <p:nvPr/>
        </p:nvPicPr>
        <p:blipFill>
          <a:blip r:embed="rId5"/>
          <a:stretch>
            <a:fillRect/>
          </a:stretch>
        </p:blipFill>
        <p:spPr>
          <a:xfrm>
            <a:off x="6014365" y="4581393"/>
            <a:ext cx="6035563" cy="1922687"/>
          </a:xfrm>
          <a:prstGeom prst="rect">
            <a:avLst/>
          </a:prstGeom>
        </p:spPr>
      </p:pic>
      <p:sp>
        <p:nvSpPr>
          <p:cNvPr id="15" name="TextBox 1">
            <a:extLst>
              <a:ext uri="{FF2B5EF4-FFF2-40B4-BE49-F238E27FC236}">
                <a16:creationId xmlns:a16="http://schemas.microsoft.com/office/drawing/2014/main" id="{A48663B1-D7FC-89AE-B5EE-83FF6FBA379A}"/>
              </a:ext>
            </a:extLst>
          </p:cNvPr>
          <p:cNvSpPr txBox="1"/>
          <p:nvPr/>
        </p:nvSpPr>
        <p:spPr>
          <a:xfrm>
            <a:off x="-4473" y="6488668"/>
            <a:ext cx="12192000" cy="369332"/>
          </a:xfrm>
          <a:prstGeom prst="rect">
            <a:avLst/>
          </a:prstGeom>
          <a:solidFill>
            <a:srgbClr val="46B064"/>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white"/>
                </a:solidFill>
                <a:effectLst/>
                <a:uLnTx/>
                <a:uFillTx/>
                <a:latin typeface="Arial" panose="020B0604020202020204"/>
                <a:ea typeface="+mn-ea"/>
                <a:cs typeface="+mn-cs"/>
              </a:rPr>
              <a:t>Brasil pode se tornar líder, mas os outros países estão respondendo com incentivos (USA, EU, Japão)</a:t>
            </a:r>
          </a:p>
        </p:txBody>
      </p:sp>
      <p:sp>
        <p:nvSpPr>
          <p:cNvPr id="16" name="Oval 15">
            <a:extLst>
              <a:ext uri="{FF2B5EF4-FFF2-40B4-BE49-F238E27FC236}">
                <a16:creationId xmlns:a16="http://schemas.microsoft.com/office/drawing/2014/main" id="{AD1352CF-B631-57FA-A4BF-963211B68779}"/>
              </a:ext>
            </a:extLst>
          </p:cNvPr>
          <p:cNvSpPr/>
          <p:nvPr/>
        </p:nvSpPr>
        <p:spPr>
          <a:xfrm>
            <a:off x="77589" y="2724380"/>
            <a:ext cx="279970" cy="3693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17" name="Oval 16">
            <a:extLst>
              <a:ext uri="{FF2B5EF4-FFF2-40B4-BE49-F238E27FC236}">
                <a16:creationId xmlns:a16="http://schemas.microsoft.com/office/drawing/2014/main" id="{A31F2B17-2714-247E-9572-37B91054F874}"/>
              </a:ext>
            </a:extLst>
          </p:cNvPr>
          <p:cNvSpPr/>
          <p:nvPr/>
        </p:nvSpPr>
        <p:spPr>
          <a:xfrm>
            <a:off x="5732964" y="2372592"/>
            <a:ext cx="279970" cy="3693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18" name="Oval 17">
            <a:extLst>
              <a:ext uri="{FF2B5EF4-FFF2-40B4-BE49-F238E27FC236}">
                <a16:creationId xmlns:a16="http://schemas.microsoft.com/office/drawing/2014/main" id="{F1DC5FBC-D1DF-BA65-D77A-28FC7C1809B8}"/>
              </a:ext>
            </a:extLst>
          </p:cNvPr>
          <p:cNvSpPr/>
          <p:nvPr/>
        </p:nvSpPr>
        <p:spPr>
          <a:xfrm>
            <a:off x="5732964" y="5241607"/>
            <a:ext cx="279970" cy="3693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grpSp>
        <p:nvGrpSpPr>
          <p:cNvPr id="19" name="Group 18">
            <a:extLst>
              <a:ext uri="{FF2B5EF4-FFF2-40B4-BE49-F238E27FC236}">
                <a16:creationId xmlns:a16="http://schemas.microsoft.com/office/drawing/2014/main" id="{0768936B-836F-BCB6-567C-626881A63E5C}"/>
              </a:ext>
            </a:extLst>
          </p:cNvPr>
          <p:cNvGrpSpPr/>
          <p:nvPr/>
        </p:nvGrpSpPr>
        <p:grpSpPr>
          <a:xfrm>
            <a:off x="420648" y="1350233"/>
            <a:ext cx="4767485" cy="5007531"/>
            <a:chOff x="420648" y="1350233"/>
            <a:chExt cx="4767485" cy="5007531"/>
          </a:xfrm>
        </p:grpSpPr>
        <p:pic>
          <p:nvPicPr>
            <p:cNvPr id="20" name="Imagem 6">
              <a:extLst>
                <a:ext uri="{FF2B5EF4-FFF2-40B4-BE49-F238E27FC236}">
                  <a16:creationId xmlns:a16="http://schemas.microsoft.com/office/drawing/2014/main" id="{52375ABC-81CC-4274-49E2-5C4EEC4DEB63}"/>
                </a:ext>
              </a:extLst>
            </p:cNvPr>
            <p:cNvPicPr>
              <a:picLocks noChangeAspect="1"/>
            </p:cNvPicPr>
            <p:nvPr/>
          </p:nvPicPr>
          <p:blipFill>
            <a:blip r:embed="rId6"/>
            <a:stretch>
              <a:fillRect/>
            </a:stretch>
          </p:blipFill>
          <p:spPr>
            <a:xfrm>
              <a:off x="420648" y="1350233"/>
              <a:ext cx="4767485" cy="3231160"/>
            </a:xfrm>
            <a:prstGeom prst="rect">
              <a:avLst/>
            </a:prstGeom>
          </p:spPr>
        </p:pic>
        <p:pic>
          <p:nvPicPr>
            <p:cNvPr id="21" name="Imagem 8">
              <a:extLst>
                <a:ext uri="{FF2B5EF4-FFF2-40B4-BE49-F238E27FC236}">
                  <a16:creationId xmlns:a16="http://schemas.microsoft.com/office/drawing/2014/main" id="{3A203E67-8DE0-BA33-5378-723E1B278689}"/>
                </a:ext>
              </a:extLst>
            </p:cNvPr>
            <p:cNvPicPr>
              <a:picLocks noChangeAspect="1"/>
            </p:cNvPicPr>
            <p:nvPr/>
          </p:nvPicPr>
          <p:blipFill>
            <a:blip r:embed="rId7"/>
            <a:stretch>
              <a:fillRect/>
            </a:stretch>
          </p:blipFill>
          <p:spPr>
            <a:xfrm>
              <a:off x="420648" y="4864115"/>
              <a:ext cx="4572396" cy="1493649"/>
            </a:xfrm>
            <a:prstGeom prst="rect">
              <a:avLst/>
            </a:prstGeom>
          </p:spPr>
        </p:pic>
        <p:cxnSp>
          <p:nvCxnSpPr>
            <p:cNvPr id="22" name="Straight Arrow Connector 21">
              <a:extLst>
                <a:ext uri="{FF2B5EF4-FFF2-40B4-BE49-F238E27FC236}">
                  <a16:creationId xmlns:a16="http://schemas.microsoft.com/office/drawing/2014/main" id="{4C50E650-84EB-C8C0-F7C7-3AE03D63893A}"/>
                </a:ext>
              </a:extLst>
            </p:cNvPr>
            <p:cNvCxnSpPr>
              <a:cxnSpLocks/>
            </p:cNvCxnSpPr>
            <p:nvPr/>
          </p:nvCxnSpPr>
          <p:spPr>
            <a:xfrm flipV="1">
              <a:off x="2677704" y="2311542"/>
              <a:ext cx="2305725" cy="1429128"/>
            </a:xfrm>
            <a:prstGeom prst="straightConnector1">
              <a:avLst/>
            </a:prstGeom>
            <a:ln w="57150">
              <a:tailEnd type="triangle"/>
            </a:ln>
          </p:spPr>
          <p:style>
            <a:lnRef idx="3">
              <a:schemeClr val="accent6"/>
            </a:lnRef>
            <a:fillRef idx="0">
              <a:schemeClr val="accent6"/>
            </a:fillRef>
            <a:effectRef idx="2">
              <a:schemeClr val="accent6"/>
            </a:effectRef>
            <a:fontRef idx="minor">
              <a:schemeClr val="tx1"/>
            </a:fontRef>
          </p:style>
        </p:cxnSp>
        <p:sp>
          <p:nvSpPr>
            <p:cNvPr id="23" name="TextBox 22">
              <a:extLst>
                <a:ext uri="{FF2B5EF4-FFF2-40B4-BE49-F238E27FC236}">
                  <a16:creationId xmlns:a16="http://schemas.microsoft.com/office/drawing/2014/main" id="{FA73F049-522A-D4ED-1A8C-55A5E0A738A3}"/>
                </a:ext>
              </a:extLst>
            </p:cNvPr>
            <p:cNvSpPr txBox="1"/>
            <p:nvPr/>
          </p:nvSpPr>
          <p:spPr>
            <a:xfrm rot="19685087">
              <a:off x="2096732" y="2419320"/>
              <a:ext cx="2738495"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rPr>
                <a:t>5 vezes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rPr>
                <a:t>(H2  pot.Verde 500 vezes)</a:t>
              </a: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ECCE6D3-FCD2-BADC-865E-C1348779D920}"/>
              </a:ext>
            </a:extLst>
          </p:cNvPr>
          <p:cNvPicPr>
            <a:picLocks noChangeAspect="1"/>
          </p:cNvPicPr>
          <p:nvPr/>
        </p:nvPicPr>
        <p:blipFill>
          <a:blip r:embed="rId2"/>
          <a:stretch>
            <a:fillRect/>
          </a:stretch>
        </p:blipFill>
        <p:spPr>
          <a:xfrm>
            <a:off x="472257" y="1388788"/>
            <a:ext cx="4838095" cy="2903830"/>
          </a:xfrm>
          <a:prstGeom prst="rect">
            <a:avLst/>
          </a:prstGeom>
        </p:spPr>
      </p:pic>
      <p:sp>
        <p:nvSpPr>
          <p:cNvPr id="2" name="Text Placeholder 1">
            <a:extLst>
              <a:ext uri="{FF2B5EF4-FFF2-40B4-BE49-F238E27FC236}">
                <a16:creationId xmlns:a16="http://schemas.microsoft.com/office/drawing/2014/main" id="{434B4F3C-3376-F642-5D75-83C8498E6453}"/>
              </a:ext>
            </a:extLst>
          </p:cNvPr>
          <p:cNvSpPr>
            <a:spLocks noGrp="1"/>
          </p:cNvSpPr>
          <p:nvPr>
            <p:ph type="body" sz="quarter" idx="4294967295"/>
          </p:nvPr>
        </p:nvSpPr>
        <p:spPr>
          <a:xfrm>
            <a:off x="192140" y="455381"/>
            <a:ext cx="11695814" cy="603250"/>
          </a:xfrm>
          <a:prstGeom prst="rect">
            <a:avLst/>
          </a:prstGeom>
        </p:spPr>
        <p:txBody>
          <a:bodyPr vert="horz" lIns="0" tIns="72000" rIns="0" bIns="0" rtlCol="0" anchor="t">
            <a:noAutofit/>
          </a:bodyPr>
          <a:lstStyle/>
          <a:p>
            <a:pPr defTabSz="914400">
              <a:lnSpc>
                <a:spcPct val="80000"/>
              </a:lnSpc>
              <a:spcBef>
                <a:spcPct val="0"/>
              </a:spcBef>
              <a:buNone/>
            </a:pPr>
            <a:r>
              <a:rPr lang="pt-BR" sz="4000" b="1" dirty="0">
                <a:solidFill>
                  <a:schemeClr val="tx1"/>
                </a:solidFill>
                <a:latin typeface="+mj-lt"/>
                <a:ea typeface="+mj-ea"/>
                <a:cs typeface="+mj-cs"/>
              </a:rPr>
              <a:t>USA: $360 Bi incentivos, Competição global</a:t>
            </a:r>
          </a:p>
        </p:txBody>
      </p:sp>
      <p:pic>
        <p:nvPicPr>
          <p:cNvPr id="6" name="Picture 5">
            <a:extLst>
              <a:ext uri="{FF2B5EF4-FFF2-40B4-BE49-F238E27FC236}">
                <a16:creationId xmlns:a16="http://schemas.microsoft.com/office/drawing/2014/main" id="{E7E2B173-7991-2829-7B9E-953F8937CECB}"/>
              </a:ext>
            </a:extLst>
          </p:cNvPr>
          <p:cNvPicPr>
            <a:picLocks noChangeAspect="1"/>
          </p:cNvPicPr>
          <p:nvPr/>
        </p:nvPicPr>
        <p:blipFill rotWithShape="1">
          <a:blip r:embed="rId3"/>
          <a:srcRect l="4594"/>
          <a:stretch/>
        </p:blipFill>
        <p:spPr>
          <a:xfrm>
            <a:off x="117081" y="4257967"/>
            <a:ext cx="6301136" cy="1837148"/>
          </a:xfrm>
          <a:prstGeom prst="rect">
            <a:avLst/>
          </a:prstGeom>
        </p:spPr>
      </p:pic>
      <p:sp>
        <p:nvSpPr>
          <p:cNvPr id="9" name="Arrow: Right 8">
            <a:extLst>
              <a:ext uri="{FF2B5EF4-FFF2-40B4-BE49-F238E27FC236}">
                <a16:creationId xmlns:a16="http://schemas.microsoft.com/office/drawing/2014/main" id="{B5572A9B-4167-5FD1-12C1-1995C66F1598}"/>
              </a:ext>
            </a:extLst>
          </p:cNvPr>
          <p:cNvSpPr/>
          <p:nvPr/>
        </p:nvSpPr>
        <p:spPr>
          <a:xfrm>
            <a:off x="5803768" y="3159377"/>
            <a:ext cx="1036320" cy="947332"/>
          </a:xfrm>
          <a:prstGeom prst="rightArrow">
            <a:avLst/>
          </a:prstGeom>
          <a:solidFill>
            <a:srgbClr val="00FF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nvGrpSpPr>
          <p:cNvPr id="13" name="Group 12">
            <a:extLst>
              <a:ext uri="{FF2B5EF4-FFF2-40B4-BE49-F238E27FC236}">
                <a16:creationId xmlns:a16="http://schemas.microsoft.com/office/drawing/2014/main" id="{DA2B8BED-92C9-D026-F987-1C7D286D750A}"/>
              </a:ext>
            </a:extLst>
          </p:cNvPr>
          <p:cNvGrpSpPr/>
          <p:nvPr/>
        </p:nvGrpSpPr>
        <p:grpSpPr>
          <a:xfrm>
            <a:off x="7333504" y="1256459"/>
            <a:ext cx="4723940" cy="4255868"/>
            <a:chOff x="7050993" y="1426714"/>
            <a:chExt cx="4962965" cy="4255868"/>
          </a:xfrm>
        </p:grpSpPr>
        <p:sp>
          <p:nvSpPr>
            <p:cNvPr id="12" name="Rectangle 11">
              <a:extLst>
                <a:ext uri="{FF2B5EF4-FFF2-40B4-BE49-F238E27FC236}">
                  <a16:creationId xmlns:a16="http://schemas.microsoft.com/office/drawing/2014/main" id="{EA5ABBC4-208E-A561-64D2-B754E5F63D3B}"/>
                </a:ext>
              </a:extLst>
            </p:cNvPr>
            <p:cNvSpPr/>
            <p:nvPr/>
          </p:nvSpPr>
          <p:spPr>
            <a:xfrm>
              <a:off x="7229058" y="1472098"/>
              <a:ext cx="4606834" cy="2785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8" name="Picture 7">
              <a:extLst>
                <a:ext uri="{FF2B5EF4-FFF2-40B4-BE49-F238E27FC236}">
                  <a16:creationId xmlns:a16="http://schemas.microsoft.com/office/drawing/2014/main" id="{38C422AC-CE00-3EFC-7C99-F87628C39540}"/>
                </a:ext>
              </a:extLst>
            </p:cNvPr>
            <p:cNvPicPr>
              <a:picLocks noChangeAspect="1"/>
            </p:cNvPicPr>
            <p:nvPr/>
          </p:nvPicPr>
          <p:blipFill>
            <a:blip r:embed="rId4"/>
            <a:stretch>
              <a:fillRect/>
            </a:stretch>
          </p:blipFill>
          <p:spPr>
            <a:xfrm>
              <a:off x="7050993" y="1750661"/>
              <a:ext cx="4962965" cy="3931921"/>
            </a:xfrm>
            <a:prstGeom prst="rect">
              <a:avLst/>
            </a:prstGeom>
          </p:spPr>
        </p:pic>
        <p:sp>
          <p:nvSpPr>
            <p:cNvPr id="10" name="TextBox 9">
              <a:extLst>
                <a:ext uri="{FF2B5EF4-FFF2-40B4-BE49-F238E27FC236}">
                  <a16:creationId xmlns:a16="http://schemas.microsoft.com/office/drawing/2014/main" id="{9504458F-C7E1-36F4-0D7A-11413DA75794}"/>
                </a:ext>
              </a:extLst>
            </p:cNvPr>
            <p:cNvSpPr txBox="1"/>
            <p:nvPr/>
          </p:nvSpPr>
          <p:spPr>
            <a:xfrm>
              <a:off x="7290018" y="1426714"/>
              <a:ext cx="4545874" cy="369332"/>
            </a:xfrm>
            <a:prstGeom prst="rect">
              <a:avLst/>
            </a:prstGeom>
            <a:solidFill>
              <a:srgbClr val="00FF33"/>
            </a:solidFill>
          </p:spPr>
          <p:txBody>
            <a:bodyPr wrap="square" rtlCol="0">
              <a:spAutoFit/>
            </a:bodyPr>
            <a:lstStyle/>
            <a:p>
              <a:pPr algn="ctr"/>
              <a:r>
                <a:rPr lang="pt-BR" b="1" dirty="0"/>
                <a:t>Neo-Industrialização Verde</a:t>
              </a:r>
            </a:p>
          </p:txBody>
        </p:sp>
      </p:grpSp>
      <p:sp>
        <p:nvSpPr>
          <p:cNvPr id="11" name="TextBox 10">
            <a:extLst>
              <a:ext uri="{FF2B5EF4-FFF2-40B4-BE49-F238E27FC236}">
                <a16:creationId xmlns:a16="http://schemas.microsoft.com/office/drawing/2014/main" id="{47223310-EE7A-308E-C46A-58B931FF41B3}"/>
              </a:ext>
            </a:extLst>
          </p:cNvPr>
          <p:cNvSpPr txBox="1"/>
          <p:nvPr/>
        </p:nvSpPr>
        <p:spPr>
          <a:xfrm>
            <a:off x="0" y="6187848"/>
            <a:ext cx="9135291" cy="646331"/>
          </a:xfrm>
          <a:prstGeom prst="rect">
            <a:avLst/>
          </a:prstGeom>
          <a:solidFill>
            <a:schemeClr val="accent1">
              <a:lumMod val="20000"/>
              <a:lumOff val="80000"/>
            </a:schemeClr>
          </a:solidFill>
        </p:spPr>
        <p:txBody>
          <a:bodyPr wrap="square" rtlCol="0">
            <a:spAutoFit/>
          </a:bodyPr>
          <a:lstStyle/>
          <a:p>
            <a:pPr algn="ctr"/>
            <a:r>
              <a:rPr lang="pt-BR" b="1" dirty="0"/>
              <a:t>USA está diminuindo de maneira imediata o custo e riscos do H2V, e com isso </a:t>
            </a:r>
          </a:p>
          <a:p>
            <a:pPr algn="ctr"/>
            <a:r>
              <a:rPr lang="pt-BR" b="1" dirty="0"/>
              <a:t>atraindo investimentos e propiciando sua Neo-industrialização Verde</a:t>
            </a:r>
          </a:p>
        </p:txBody>
      </p:sp>
      <p:sp>
        <p:nvSpPr>
          <p:cNvPr id="17" name="TextBox 16">
            <a:extLst>
              <a:ext uri="{FF2B5EF4-FFF2-40B4-BE49-F238E27FC236}">
                <a16:creationId xmlns:a16="http://schemas.microsoft.com/office/drawing/2014/main" id="{FE130BEE-BBAC-D6CE-F888-3181CD123E14}"/>
              </a:ext>
            </a:extLst>
          </p:cNvPr>
          <p:cNvSpPr txBox="1"/>
          <p:nvPr/>
        </p:nvSpPr>
        <p:spPr>
          <a:xfrm>
            <a:off x="5292877" y="2579093"/>
            <a:ext cx="2058102" cy="523220"/>
          </a:xfrm>
          <a:prstGeom prst="rect">
            <a:avLst/>
          </a:prstGeom>
          <a:noFill/>
        </p:spPr>
        <p:txBody>
          <a:bodyPr wrap="square">
            <a:spAutoFit/>
          </a:bodyPr>
          <a:lstStyle/>
          <a:p>
            <a:r>
              <a:rPr lang="en-US" sz="1400" b="1" i="1" u="none" strike="noStrike" baseline="0" dirty="0">
                <a:latin typeface="SegoeUIHistoric"/>
              </a:rPr>
              <a:t>H2@Scale Enabler for Deep Decarbonization</a:t>
            </a:r>
            <a:endParaRPr lang="pt-BR" sz="1400" b="1" i="1" dirty="0"/>
          </a:p>
        </p:txBody>
      </p:sp>
      <p:pic>
        <p:nvPicPr>
          <p:cNvPr id="18" name="Picture 17">
            <a:extLst>
              <a:ext uri="{FF2B5EF4-FFF2-40B4-BE49-F238E27FC236}">
                <a16:creationId xmlns:a16="http://schemas.microsoft.com/office/drawing/2014/main" id="{D9AF1D7C-B4E2-EA92-FEC7-4EA7341F565E}"/>
              </a:ext>
            </a:extLst>
          </p:cNvPr>
          <p:cNvPicPr>
            <a:picLocks noChangeAspect="1"/>
          </p:cNvPicPr>
          <p:nvPr/>
        </p:nvPicPr>
        <p:blipFill>
          <a:blip r:embed="rId5"/>
          <a:stretch>
            <a:fillRect/>
          </a:stretch>
        </p:blipFill>
        <p:spPr>
          <a:xfrm>
            <a:off x="9099050" y="4914039"/>
            <a:ext cx="3092950" cy="1753702"/>
          </a:xfrm>
          <a:prstGeom prst="rect">
            <a:avLst/>
          </a:prstGeom>
        </p:spPr>
      </p:pic>
      <p:sp>
        <p:nvSpPr>
          <p:cNvPr id="3" name="Rectangle 2">
            <a:extLst>
              <a:ext uri="{FF2B5EF4-FFF2-40B4-BE49-F238E27FC236}">
                <a16:creationId xmlns:a16="http://schemas.microsoft.com/office/drawing/2014/main" id="{06D8512B-21FB-2BF9-4477-8B66186D0ED9}"/>
              </a:ext>
            </a:extLst>
          </p:cNvPr>
          <p:cNvSpPr/>
          <p:nvPr/>
        </p:nvSpPr>
        <p:spPr>
          <a:xfrm>
            <a:off x="11007634" y="139337"/>
            <a:ext cx="1103652" cy="9937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5998520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pic>
        <p:nvPicPr>
          <p:cNvPr id="258" name="Google Shape;258;p24"/>
          <p:cNvPicPr preferRelativeResize="0"/>
          <p:nvPr/>
        </p:nvPicPr>
        <p:blipFill>
          <a:blip r:embed="rId3">
            <a:alphaModFix/>
          </a:blip>
          <a:stretch>
            <a:fillRect/>
          </a:stretch>
        </p:blipFill>
        <p:spPr>
          <a:xfrm>
            <a:off x="0" y="-60960"/>
            <a:ext cx="12192000" cy="6857995"/>
          </a:xfrm>
          <a:prstGeom prst="rect">
            <a:avLst/>
          </a:prstGeom>
          <a:noFill/>
          <a:ln>
            <a:noFill/>
          </a:ln>
        </p:spPr>
      </p:pic>
      <p:sp>
        <p:nvSpPr>
          <p:cNvPr id="261" name="Google Shape;261;p24"/>
          <p:cNvSpPr txBox="1"/>
          <p:nvPr/>
        </p:nvSpPr>
        <p:spPr>
          <a:xfrm>
            <a:off x="783000" y="6858000"/>
            <a:ext cx="8055900" cy="14295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800" b="0" i="0" u="none" strike="noStrike" kern="0" cap="none" spc="0" normalizeH="0" baseline="0" noProof="0">
                <a:ln>
                  <a:noFill/>
                </a:ln>
                <a:solidFill>
                  <a:srgbClr val="000000"/>
                </a:solidFill>
                <a:effectLst/>
                <a:uLnTx/>
                <a:uFillTx/>
                <a:latin typeface="Calibri"/>
                <a:ea typeface="Calibri"/>
                <a:cs typeface="Calibri"/>
                <a:sym typeface="Calibri"/>
              </a:rPr>
              <a:t>Link da imagem: </a:t>
            </a:r>
            <a:r>
              <a:rPr kumimoji="0" lang="pt-BR" sz="2800" b="0" i="0" u="sng" strike="noStrike" kern="0" cap="none" spc="0" normalizeH="0" baseline="0" noProof="0">
                <a:ln>
                  <a:noFill/>
                </a:ln>
                <a:solidFill>
                  <a:srgbClr val="0563C1"/>
                </a:solidFill>
                <a:effectLst/>
                <a:uLnTx/>
                <a:uFillTx/>
                <a:latin typeface="Calibri"/>
                <a:ea typeface="Calibri"/>
                <a:cs typeface="Calibri"/>
                <a:sym typeface="Calibri"/>
                <a:hlinkClick r:id="rId4"/>
              </a:rPr>
              <a:t>https://drive.google.com/file/d/1Bo_PJz7mbiXfZHgEI0k-JqcINVM_M3OV/view?usp=sharing</a:t>
            </a:r>
            <a:r>
              <a:rPr kumimoji="0" lang="pt-BR" sz="2800" b="0" i="0" u="none" strike="noStrike" kern="0" cap="none" spc="0" normalizeH="0" baseline="0" noProof="0">
                <a:ln>
                  <a:noFill/>
                </a:ln>
                <a:solidFill>
                  <a:srgbClr val="000000"/>
                </a:solidFill>
                <a:effectLst/>
                <a:uLnTx/>
                <a:uFillTx/>
                <a:latin typeface="Calibri"/>
                <a:ea typeface="Calibri"/>
                <a:cs typeface="Calibri"/>
                <a:sym typeface="Calibri"/>
              </a:rPr>
              <a:t>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 name="Rectangle: Rounded Corners 2">
            <a:extLst>
              <a:ext uri="{FF2B5EF4-FFF2-40B4-BE49-F238E27FC236}">
                <a16:creationId xmlns:a16="http://schemas.microsoft.com/office/drawing/2014/main" id="{7F35B379-4DEC-51E6-4469-6B550B0B9F14}"/>
              </a:ext>
            </a:extLst>
          </p:cNvPr>
          <p:cNvSpPr/>
          <p:nvPr/>
        </p:nvSpPr>
        <p:spPr>
          <a:xfrm>
            <a:off x="207079" y="5512526"/>
            <a:ext cx="11706246" cy="72134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bg1"/>
              </a:solidFill>
            </a:endParaRPr>
          </a:p>
        </p:txBody>
      </p:sp>
      <p:sp>
        <p:nvSpPr>
          <p:cNvPr id="5" name="TextBox 4">
            <a:extLst>
              <a:ext uri="{FF2B5EF4-FFF2-40B4-BE49-F238E27FC236}">
                <a16:creationId xmlns:a16="http://schemas.microsoft.com/office/drawing/2014/main" id="{37FBA49C-E039-8BD5-1B55-7179B20C3D97}"/>
              </a:ext>
            </a:extLst>
          </p:cNvPr>
          <p:cNvSpPr txBox="1"/>
          <p:nvPr/>
        </p:nvSpPr>
        <p:spPr>
          <a:xfrm>
            <a:off x="566057" y="452846"/>
            <a:ext cx="9257211" cy="1077218"/>
          </a:xfrm>
          <a:prstGeom prst="rect">
            <a:avLst/>
          </a:prstGeom>
        </p:spPr>
        <p:txBody>
          <a:bodyPr vert="horz" lIns="0" tIns="72000" rIns="0" bIns="0" rtlCol="0" anchor="t">
            <a:noAutofit/>
          </a:bodyPr>
          <a:lstStyle>
            <a:lvl1pPr marL="228594" indent="-228594">
              <a:lnSpc>
                <a:spcPct val="80000"/>
              </a:lnSpc>
              <a:spcBef>
                <a:spcPct val="0"/>
              </a:spcBef>
              <a:buFont typeface="Arial" panose="020B0604020202020204" pitchFamily="34" charset="0"/>
              <a:buNone/>
              <a:defRPr sz="4000" b="1">
                <a:solidFill>
                  <a:schemeClr val="tx2"/>
                </a:solidFill>
                <a:latin typeface="+mj-lt"/>
                <a:ea typeface="+mj-ea"/>
                <a:cs typeface="+mj-cs"/>
              </a:defRPr>
            </a:lvl1pPr>
            <a:lvl2pPr marL="685783" indent="-228594" defTabSz="914377">
              <a:lnSpc>
                <a:spcPct val="90000"/>
              </a:lnSpc>
              <a:spcBef>
                <a:spcPts val="500"/>
              </a:spcBef>
              <a:buFont typeface="Arial" panose="020B0604020202020204" pitchFamily="34" charset="0"/>
              <a:buChar char="•"/>
              <a:defRPr sz="2400"/>
            </a:lvl2pPr>
            <a:lvl3pPr marL="1142971" indent="-228594" defTabSz="914377">
              <a:lnSpc>
                <a:spcPct val="90000"/>
              </a:lnSpc>
              <a:spcBef>
                <a:spcPts val="500"/>
              </a:spcBef>
              <a:buFont typeface="Arial" panose="020B0604020202020204" pitchFamily="34" charset="0"/>
              <a:buChar char="•"/>
              <a:defRPr sz="2000"/>
            </a:lvl3pPr>
            <a:lvl4pPr marL="1600160" indent="-228594" defTabSz="914377">
              <a:lnSpc>
                <a:spcPct val="90000"/>
              </a:lnSpc>
              <a:spcBef>
                <a:spcPts val="500"/>
              </a:spcBef>
              <a:buFont typeface="Arial" panose="020B0604020202020204" pitchFamily="34" charset="0"/>
              <a:buChar char="•"/>
            </a:lvl4pPr>
            <a:lvl5pPr marL="2057349" indent="-228594" defTabSz="914377">
              <a:lnSpc>
                <a:spcPct val="90000"/>
              </a:lnSpc>
              <a:spcBef>
                <a:spcPts val="500"/>
              </a:spcBef>
              <a:buFont typeface="Arial" panose="020B0604020202020204" pitchFamily="34" charset="0"/>
              <a:buChar cha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228594" marR="0" lvl="0" indent="-228594" algn="l" defTabSz="914400" rtl="0" eaLnBrk="1" fontAlgn="auto" latinLnBrk="0" hangingPunct="1">
              <a:lnSpc>
                <a:spcPct val="80000"/>
              </a:lnSpc>
              <a:spcBef>
                <a:spcPct val="0"/>
              </a:spcBef>
              <a:spcAft>
                <a:spcPts val="0"/>
              </a:spcAft>
              <a:buClrTx/>
              <a:buSzTx/>
              <a:buFont typeface="Arial" panose="020B0604020202020204" pitchFamily="34" charset="0"/>
              <a:buNone/>
              <a:tabLst/>
              <a:defRPr/>
            </a:pPr>
            <a:r>
              <a:rPr kumimoji="0" lang="pt-BR" sz="4000" b="1" i="0" u="none" strike="noStrike" kern="1200" cap="none" spc="0" normalizeH="0" baseline="0" noProof="0" dirty="0">
                <a:ln>
                  <a:noFill/>
                </a:ln>
                <a:solidFill>
                  <a:schemeClr val="bg1"/>
                </a:solidFill>
                <a:effectLst/>
                <a:uLnTx/>
                <a:uFillTx/>
                <a:latin typeface="Arial" panose="020B0604020202020204"/>
                <a:ea typeface="+mj-ea"/>
                <a:cs typeface="+mj-cs"/>
              </a:rPr>
              <a:t>Desafio H2V competitivo com cinza</a:t>
            </a:r>
          </a:p>
        </p:txBody>
      </p:sp>
      <p:pic>
        <p:nvPicPr>
          <p:cNvPr id="6" name="Picture 5">
            <a:extLst>
              <a:ext uri="{FF2B5EF4-FFF2-40B4-BE49-F238E27FC236}">
                <a16:creationId xmlns:a16="http://schemas.microsoft.com/office/drawing/2014/main" id="{CEB7E50A-6AA8-1535-C4B2-9D7A1F12B823}"/>
              </a:ext>
            </a:extLst>
          </p:cNvPr>
          <p:cNvPicPr>
            <a:picLocks noChangeAspect="1"/>
          </p:cNvPicPr>
          <p:nvPr/>
        </p:nvPicPr>
        <p:blipFill>
          <a:blip r:embed="rId5"/>
          <a:stretch>
            <a:fillRect/>
          </a:stretch>
        </p:blipFill>
        <p:spPr>
          <a:xfrm>
            <a:off x="125812" y="1793967"/>
            <a:ext cx="4611653" cy="34224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a:extLst>
              <a:ext uri="{FF2B5EF4-FFF2-40B4-BE49-F238E27FC236}">
                <a16:creationId xmlns:a16="http://schemas.microsoft.com/office/drawing/2014/main" id="{850C51A1-1C11-A0BD-057A-20B395E419AF}"/>
              </a:ext>
            </a:extLst>
          </p:cNvPr>
          <p:cNvSpPr txBox="1"/>
          <p:nvPr/>
        </p:nvSpPr>
        <p:spPr>
          <a:xfrm>
            <a:off x="207079" y="5512526"/>
            <a:ext cx="11601743" cy="646331"/>
          </a:xfrm>
          <a:prstGeom prst="rect">
            <a:avLst/>
          </a:prstGeom>
          <a:noFill/>
        </p:spPr>
        <p:txBody>
          <a:bodyPr wrap="square" rtlCol="0">
            <a:spAutoFit/>
          </a:bodyPr>
          <a:lstStyle/>
          <a:p>
            <a:pPr algn="ctr"/>
            <a:r>
              <a:rPr lang="pt-BR" dirty="0">
                <a:solidFill>
                  <a:schemeClr val="bg1"/>
                </a:solidFill>
              </a:rPr>
              <a:t>Temporariamente o H2V é mais caro que o cinza, mas com investimentos o H2V será mais barato nos locais com melhores recursos e maior adensamento da cadeia</a:t>
            </a:r>
          </a:p>
        </p:txBody>
      </p:sp>
      <p:pic>
        <p:nvPicPr>
          <p:cNvPr id="8" name="Imagem 2">
            <a:extLst>
              <a:ext uri="{FF2B5EF4-FFF2-40B4-BE49-F238E27FC236}">
                <a16:creationId xmlns:a16="http://schemas.microsoft.com/office/drawing/2014/main" id="{37E39D1A-410F-6F9F-C0EF-A436DBE1BC6C}"/>
              </a:ext>
            </a:extLst>
          </p:cNvPr>
          <p:cNvPicPr>
            <a:picLocks noChangeAspect="1"/>
          </p:cNvPicPr>
          <p:nvPr/>
        </p:nvPicPr>
        <p:blipFill rotWithShape="1">
          <a:blip r:embed="rId6"/>
          <a:srcRect l="31157" t="17534" r="7762" b="33989"/>
          <a:stretch/>
        </p:blipFill>
        <p:spPr>
          <a:xfrm>
            <a:off x="5124993" y="1793967"/>
            <a:ext cx="6899551" cy="34224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420088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pic>
        <p:nvPicPr>
          <p:cNvPr id="258" name="Google Shape;258;p24"/>
          <p:cNvPicPr preferRelativeResize="0"/>
          <p:nvPr/>
        </p:nvPicPr>
        <p:blipFill>
          <a:blip r:embed="rId3">
            <a:alphaModFix/>
          </a:blip>
          <a:stretch>
            <a:fillRect/>
          </a:stretch>
        </p:blipFill>
        <p:spPr>
          <a:xfrm>
            <a:off x="0" y="-60960"/>
            <a:ext cx="12192000" cy="6857995"/>
          </a:xfrm>
          <a:prstGeom prst="rect">
            <a:avLst/>
          </a:prstGeom>
          <a:noFill/>
          <a:ln>
            <a:noFill/>
          </a:ln>
        </p:spPr>
      </p:pic>
      <p:sp>
        <p:nvSpPr>
          <p:cNvPr id="261" name="Google Shape;261;p24"/>
          <p:cNvSpPr txBox="1"/>
          <p:nvPr/>
        </p:nvSpPr>
        <p:spPr>
          <a:xfrm>
            <a:off x="783000" y="6858000"/>
            <a:ext cx="8055900" cy="14295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800" b="0" i="0" u="none" strike="noStrike" kern="0" cap="none" spc="0" normalizeH="0" baseline="0" noProof="0">
                <a:ln>
                  <a:noFill/>
                </a:ln>
                <a:solidFill>
                  <a:srgbClr val="000000"/>
                </a:solidFill>
                <a:effectLst/>
                <a:uLnTx/>
                <a:uFillTx/>
                <a:latin typeface="Calibri"/>
                <a:ea typeface="Calibri"/>
                <a:cs typeface="Calibri"/>
                <a:sym typeface="Calibri"/>
              </a:rPr>
              <a:t>Link da imagem: </a:t>
            </a:r>
            <a:r>
              <a:rPr kumimoji="0" lang="pt-BR" sz="2800" b="0" i="0" u="sng" strike="noStrike" kern="0" cap="none" spc="0" normalizeH="0" baseline="0" noProof="0">
                <a:ln>
                  <a:noFill/>
                </a:ln>
                <a:solidFill>
                  <a:srgbClr val="0563C1"/>
                </a:solidFill>
                <a:effectLst/>
                <a:uLnTx/>
                <a:uFillTx/>
                <a:latin typeface="Calibri"/>
                <a:ea typeface="Calibri"/>
                <a:cs typeface="Calibri"/>
                <a:sym typeface="Calibri"/>
                <a:hlinkClick r:id="rId4"/>
              </a:rPr>
              <a:t>https://drive.google.com/file/d/1Bo_PJz7mbiXfZHgEI0k-JqcINVM_M3OV/view?usp=sharing</a:t>
            </a:r>
            <a:r>
              <a:rPr kumimoji="0" lang="pt-BR" sz="2800" b="0" i="0" u="none" strike="noStrike" kern="0" cap="none" spc="0" normalizeH="0" baseline="0" noProof="0">
                <a:ln>
                  <a:noFill/>
                </a:ln>
                <a:solidFill>
                  <a:srgbClr val="000000"/>
                </a:solidFill>
                <a:effectLst/>
                <a:uLnTx/>
                <a:uFillTx/>
                <a:latin typeface="Calibri"/>
                <a:ea typeface="Calibri"/>
                <a:cs typeface="Calibri"/>
                <a:sym typeface="Calibri"/>
              </a:rPr>
              <a:t>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 name="Text Placeholder 1">
            <a:extLst>
              <a:ext uri="{FF2B5EF4-FFF2-40B4-BE49-F238E27FC236}">
                <a16:creationId xmlns:a16="http://schemas.microsoft.com/office/drawing/2014/main" id="{B728C62C-8044-C2DF-B096-020818AFEC36}"/>
              </a:ext>
            </a:extLst>
          </p:cNvPr>
          <p:cNvSpPr txBox="1">
            <a:spLocks/>
          </p:cNvSpPr>
          <p:nvPr/>
        </p:nvSpPr>
        <p:spPr>
          <a:xfrm>
            <a:off x="516888" y="472602"/>
            <a:ext cx="8982913" cy="873816"/>
          </a:xfrm>
          <a:prstGeom prst="rect">
            <a:avLst/>
          </a:prstGeom>
        </p:spPr>
        <p:txBody>
          <a:bodyPr vert="horz" lIns="0" tIns="72000" rIns="0" bIns="0" rtlCol="0" anchor="t">
            <a:noAutofit/>
          </a:bodyPr>
          <a:lstStyle>
            <a:lvl1pPr marL="228594" indent="-228594">
              <a:lnSpc>
                <a:spcPct val="80000"/>
              </a:lnSpc>
              <a:spcBef>
                <a:spcPct val="0"/>
              </a:spcBef>
              <a:buFont typeface="Arial" panose="020B0604020202020204" pitchFamily="34" charset="0"/>
              <a:buNone/>
              <a:defRPr sz="4000" b="1">
                <a:solidFill>
                  <a:schemeClr val="tx2"/>
                </a:solidFill>
                <a:latin typeface="+mj-lt"/>
                <a:ea typeface="+mj-ea"/>
                <a:cs typeface="+mj-cs"/>
              </a:defRPr>
            </a:lvl1pPr>
            <a:lvl2pPr marL="685783" indent="-228594" defTabSz="914377">
              <a:lnSpc>
                <a:spcPct val="90000"/>
              </a:lnSpc>
              <a:spcBef>
                <a:spcPts val="500"/>
              </a:spcBef>
              <a:buFont typeface="Arial" panose="020B0604020202020204" pitchFamily="34" charset="0"/>
              <a:buChar char="•"/>
              <a:defRPr sz="2400"/>
            </a:lvl2pPr>
            <a:lvl3pPr marL="1142971" indent="-228594" defTabSz="914377">
              <a:lnSpc>
                <a:spcPct val="90000"/>
              </a:lnSpc>
              <a:spcBef>
                <a:spcPts val="500"/>
              </a:spcBef>
              <a:buFont typeface="Arial" panose="020B0604020202020204" pitchFamily="34" charset="0"/>
              <a:buChar char="•"/>
              <a:defRPr sz="2000"/>
            </a:lvl3pPr>
            <a:lvl4pPr marL="1600160" indent="-228594" defTabSz="914377">
              <a:lnSpc>
                <a:spcPct val="90000"/>
              </a:lnSpc>
              <a:spcBef>
                <a:spcPts val="500"/>
              </a:spcBef>
              <a:buFont typeface="Arial" panose="020B0604020202020204" pitchFamily="34" charset="0"/>
              <a:buChar char="•"/>
            </a:lvl4pPr>
            <a:lvl5pPr marL="2057349" indent="-228594" defTabSz="914377">
              <a:lnSpc>
                <a:spcPct val="90000"/>
              </a:lnSpc>
              <a:spcBef>
                <a:spcPts val="500"/>
              </a:spcBef>
              <a:buFont typeface="Arial" panose="020B0604020202020204" pitchFamily="34" charset="0"/>
              <a:buChar cha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r>
              <a:rPr lang="pt-BR" dirty="0">
                <a:solidFill>
                  <a:schemeClr val="bg1"/>
                </a:solidFill>
              </a:rPr>
              <a:t>Por que ZPE para H2 Verde?</a:t>
            </a:r>
          </a:p>
        </p:txBody>
      </p:sp>
      <p:sp>
        <p:nvSpPr>
          <p:cNvPr id="4" name="Text Placeholder 1">
            <a:extLst>
              <a:ext uri="{FF2B5EF4-FFF2-40B4-BE49-F238E27FC236}">
                <a16:creationId xmlns:a16="http://schemas.microsoft.com/office/drawing/2014/main" id="{66E01729-0392-73DE-7A8F-02F79FCD5CF6}"/>
              </a:ext>
            </a:extLst>
          </p:cNvPr>
          <p:cNvSpPr txBox="1">
            <a:spLocks/>
          </p:cNvSpPr>
          <p:nvPr/>
        </p:nvSpPr>
        <p:spPr>
          <a:xfrm>
            <a:off x="334007" y="1504568"/>
            <a:ext cx="11770907" cy="4758910"/>
          </a:xfrm>
          <a:prstGeom prst="rect">
            <a:avLst/>
          </a:prstGeom>
        </p:spPr>
        <p:txBody>
          <a:bodyPr vert="horz" lIns="0" tIns="72000" rIns="0" bIns="0" rtlCol="0" anchor="t">
            <a:noAutofit/>
          </a:bodyPr>
          <a:lstStyle>
            <a:lvl1pPr marL="228594" indent="-228594">
              <a:lnSpc>
                <a:spcPct val="80000"/>
              </a:lnSpc>
              <a:spcBef>
                <a:spcPct val="0"/>
              </a:spcBef>
              <a:buFont typeface="Arial" panose="020B0604020202020204" pitchFamily="34" charset="0"/>
              <a:buNone/>
              <a:defRPr sz="4000" b="1">
                <a:solidFill>
                  <a:schemeClr val="tx2"/>
                </a:solidFill>
                <a:latin typeface="+mj-lt"/>
                <a:ea typeface="+mj-ea"/>
                <a:cs typeface="+mj-cs"/>
              </a:defRPr>
            </a:lvl1pPr>
            <a:lvl2pPr marL="685783" indent="-228594" defTabSz="914377">
              <a:lnSpc>
                <a:spcPct val="90000"/>
              </a:lnSpc>
              <a:spcBef>
                <a:spcPts val="500"/>
              </a:spcBef>
              <a:buFont typeface="Arial" panose="020B0604020202020204" pitchFamily="34" charset="0"/>
              <a:buChar char="•"/>
              <a:defRPr sz="2400"/>
            </a:lvl2pPr>
            <a:lvl3pPr marL="1142971" indent="-228594" defTabSz="914377">
              <a:lnSpc>
                <a:spcPct val="90000"/>
              </a:lnSpc>
              <a:spcBef>
                <a:spcPts val="500"/>
              </a:spcBef>
              <a:buFont typeface="Arial" panose="020B0604020202020204" pitchFamily="34" charset="0"/>
              <a:buChar char="•"/>
              <a:defRPr sz="2000"/>
            </a:lvl3pPr>
            <a:lvl4pPr marL="1600160" indent="-228594" defTabSz="914377">
              <a:lnSpc>
                <a:spcPct val="90000"/>
              </a:lnSpc>
              <a:spcBef>
                <a:spcPts val="500"/>
              </a:spcBef>
              <a:buFont typeface="Arial" panose="020B0604020202020204" pitchFamily="34" charset="0"/>
              <a:buChar char="•"/>
            </a:lvl4pPr>
            <a:lvl5pPr marL="2057349" indent="-228594" defTabSz="914377">
              <a:lnSpc>
                <a:spcPct val="90000"/>
              </a:lnSpc>
              <a:spcBef>
                <a:spcPts val="500"/>
              </a:spcBef>
              <a:buFont typeface="Arial" panose="020B0604020202020204" pitchFamily="34" charset="0"/>
              <a:buChar cha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571500" indent="-571500">
              <a:buFont typeface="Arial" panose="020B0604020202020204" pitchFamily="34" charset="0"/>
              <a:buChar char="•"/>
            </a:pPr>
            <a:r>
              <a:rPr lang="pt-BR" sz="3600" dirty="0">
                <a:solidFill>
                  <a:schemeClr val="bg1"/>
                </a:solidFill>
              </a:rPr>
              <a:t>Segurança jurídica (Lei)</a:t>
            </a:r>
          </a:p>
          <a:p>
            <a:pPr marL="571500" indent="-571500">
              <a:buFont typeface="Arial" panose="020B0604020202020204" pitchFamily="34" charset="0"/>
              <a:buChar char="•"/>
            </a:pPr>
            <a:endParaRPr lang="pt-BR" sz="3600" dirty="0">
              <a:solidFill>
                <a:schemeClr val="bg1"/>
              </a:solidFill>
            </a:endParaRPr>
          </a:p>
          <a:p>
            <a:pPr marL="571500" indent="-571500">
              <a:buFont typeface="Arial" panose="020B0604020202020204" pitchFamily="34" charset="0"/>
              <a:buChar char="•"/>
            </a:pPr>
            <a:r>
              <a:rPr lang="pt-BR" sz="3600" dirty="0">
                <a:solidFill>
                  <a:schemeClr val="bg1"/>
                </a:solidFill>
              </a:rPr>
              <a:t>Atende exportação e mercado nacional</a:t>
            </a:r>
          </a:p>
          <a:p>
            <a:pPr marL="571500" indent="-571500">
              <a:buFont typeface="Arial" panose="020B0604020202020204" pitchFamily="34" charset="0"/>
              <a:buChar char="•"/>
            </a:pPr>
            <a:endParaRPr lang="pt-BR" sz="3600" dirty="0">
              <a:solidFill>
                <a:schemeClr val="bg1"/>
              </a:solidFill>
            </a:endParaRPr>
          </a:p>
          <a:p>
            <a:pPr marL="571500" indent="-571500">
              <a:buFont typeface="Arial" panose="020B0604020202020204" pitchFamily="34" charset="0"/>
              <a:buChar char="•"/>
            </a:pPr>
            <a:r>
              <a:rPr lang="pt-BR" sz="3600" dirty="0">
                <a:solidFill>
                  <a:schemeClr val="bg1"/>
                </a:solidFill>
              </a:rPr>
              <a:t>Regime teoricamente descomplicado:</a:t>
            </a:r>
          </a:p>
          <a:p>
            <a:pPr marL="1028689" lvl="1" indent="-571500"/>
            <a:r>
              <a:rPr lang="pt-BR" sz="3600" dirty="0">
                <a:solidFill>
                  <a:schemeClr val="bg1"/>
                </a:solidFill>
              </a:rPr>
              <a:t>Principalmente para uma indústria nova</a:t>
            </a:r>
          </a:p>
          <a:p>
            <a:pPr marL="1028689" lvl="1" indent="-571500"/>
            <a:r>
              <a:rPr lang="pt-BR" sz="3600" dirty="0">
                <a:solidFill>
                  <a:schemeClr val="bg1"/>
                </a:solidFill>
              </a:rPr>
              <a:t>Benefícios consolidados</a:t>
            </a:r>
          </a:p>
          <a:p>
            <a:pPr marL="571500" indent="-571500">
              <a:buFont typeface="Arial" panose="020B0604020202020204" pitchFamily="34" charset="0"/>
              <a:buChar char="•"/>
            </a:pPr>
            <a:endParaRPr lang="pt-BR" sz="3600" dirty="0">
              <a:solidFill>
                <a:schemeClr val="bg1"/>
              </a:solidFill>
            </a:endParaRPr>
          </a:p>
        </p:txBody>
      </p:sp>
    </p:spTree>
    <p:extLst>
      <p:ext uri="{BB962C8B-B14F-4D97-AF65-F5344CB8AC3E}">
        <p14:creationId xmlns:p14="http://schemas.microsoft.com/office/powerpoint/2010/main" val="27075646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0">
            <a:extLst>
              <a:ext uri="{FF2B5EF4-FFF2-40B4-BE49-F238E27FC236}">
                <a16:creationId xmlns:a16="http://schemas.microsoft.com/office/drawing/2014/main" id="{9AC216BD-1105-D07C-608C-8C4514CE077A}"/>
              </a:ext>
            </a:extLst>
          </p:cNvPr>
          <p:cNvPicPr>
            <a:picLocks noChangeAspect="1"/>
          </p:cNvPicPr>
          <p:nvPr/>
        </p:nvPicPr>
        <p:blipFill>
          <a:blip r:embed="rId2"/>
          <a:stretch>
            <a:fillRect/>
          </a:stretch>
        </p:blipFill>
        <p:spPr>
          <a:xfrm>
            <a:off x="6426925" y="1392701"/>
            <a:ext cx="5684361" cy="1829728"/>
          </a:xfrm>
          <a:prstGeom prst="rect">
            <a:avLst/>
          </a:prstGeom>
        </p:spPr>
      </p:pic>
      <p:pic>
        <p:nvPicPr>
          <p:cNvPr id="3" name="Picture 2">
            <a:extLst>
              <a:ext uri="{FF2B5EF4-FFF2-40B4-BE49-F238E27FC236}">
                <a16:creationId xmlns:a16="http://schemas.microsoft.com/office/drawing/2014/main" id="{C18C1A7B-6083-5936-A085-FDBA5F21B92F}"/>
              </a:ext>
            </a:extLst>
          </p:cNvPr>
          <p:cNvPicPr>
            <a:picLocks noChangeAspect="1"/>
          </p:cNvPicPr>
          <p:nvPr/>
        </p:nvPicPr>
        <p:blipFill>
          <a:blip r:embed="rId3"/>
          <a:stretch>
            <a:fillRect/>
          </a:stretch>
        </p:blipFill>
        <p:spPr>
          <a:xfrm>
            <a:off x="26125" y="1350622"/>
            <a:ext cx="6348549" cy="5465299"/>
          </a:xfrm>
          <a:prstGeom prst="rect">
            <a:avLst/>
          </a:prstGeom>
        </p:spPr>
      </p:pic>
      <p:sp>
        <p:nvSpPr>
          <p:cNvPr id="6" name="Text Placeholder 1">
            <a:extLst>
              <a:ext uri="{FF2B5EF4-FFF2-40B4-BE49-F238E27FC236}">
                <a16:creationId xmlns:a16="http://schemas.microsoft.com/office/drawing/2014/main" id="{FDA45D86-6746-7A54-9DEA-A02A7A8A4529}"/>
              </a:ext>
            </a:extLst>
          </p:cNvPr>
          <p:cNvSpPr txBox="1">
            <a:spLocks/>
          </p:cNvSpPr>
          <p:nvPr/>
        </p:nvSpPr>
        <p:spPr>
          <a:xfrm>
            <a:off x="512368" y="423584"/>
            <a:ext cx="11188505" cy="993775"/>
          </a:xfrm>
          <a:prstGeom prst="rect">
            <a:avLst/>
          </a:prstGeom>
        </p:spPr>
        <p:txBody>
          <a:bodyPr vert="horz" lIns="0" tIns="72000" rIns="0" bIns="0" rtlCol="0" anchor="t">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594" marR="0" lvl="0" indent="-228594" algn="l" defTabSz="914400" rtl="0" eaLnBrk="1" fontAlgn="auto" latinLnBrk="0" hangingPunct="1">
              <a:lnSpc>
                <a:spcPct val="80000"/>
              </a:lnSpc>
              <a:spcBef>
                <a:spcPct val="0"/>
              </a:spcBef>
              <a:spcAft>
                <a:spcPts val="0"/>
              </a:spcAft>
              <a:buClrTx/>
              <a:buSzTx/>
              <a:buFont typeface="Arial" panose="020B0604020202020204" pitchFamily="34" charset="0"/>
              <a:buNone/>
              <a:tabLst/>
              <a:defRPr/>
            </a:pPr>
            <a:r>
              <a:rPr kumimoji="0" lang="es-AR" sz="4000" b="1" i="0" u="none" strike="noStrike" kern="1200" cap="none" spc="0" normalizeH="0" baseline="0" noProof="0" dirty="0">
                <a:ln>
                  <a:noFill/>
                </a:ln>
                <a:solidFill>
                  <a:srgbClr val="13294B"/>
                </a:solidFill>
                <a:effectLst/>
                <a:uLnTx/>
                <a:uFillTx/>
                <a:latin typeface="Arial" panose="020B0604020202020204"/>
                <a:ea typeface="+mn-ea"/>
                <a:cs typeface="+mn-cs"/>
              </a:rPr>
              <a:t>Planta H2V _ ZPE</a:t>
            </a:r>
          </a:p>
        </p:txBody>
      </p:sp>
      <p:pic>
        <p:nvPicPr>
          <p:cNvPr id="7" name="Picture 6">
            <a:extLst>
              <a:ext uri="{FF2B5EF4-FFF2-40B4-BE49-F238E27FC236}">
                <a16:creationId xmlns:a16="http://schemas.microsoft.com/office/drawing/2014/main" id="{3A358431-C986-47AC-BC03-E7256B49E6FE}"/>
              </a:ext>
            </a:extLst>
          </p:cNvPr>
          <p:cNvPicPr>
            <a:picLocks noChangeAspect="1"/>
          </p:cNvPicPr>
          <p:nvPr/>
        </p:nvPicPr>
        <p:blipFill rotWithShape="1">
          <a:blip r:embed="rId4"/>
          <a:srcRect l="35082" t="33288" r="26008" b="20551"/>
          <a:stretch/>
        </p:blipFill>
        <p:spPr>
          <a:xfrm>
            <a:off x="1619181" y="5978613"/>
            <a:ext cx="406119" cy="480461"/>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Picture 7">
            <a:extLst>
              <a:ext uri="{FF2B5EF4-FFF2-40B4-BE49-F238E27FC236}">
                <a16:creationId xmlns:a16="http://schemas.microsoft.com/office/drawing/2014/main" id="{364326A5-6C30-13AD-8C04-E49592001E6C}"/>
              </a:ext>
            </a:extLst>
          </p:cNvPr>
          <p:cNvPicPr>
            <a:picLocks noChangeAspect="1"/>
          </p:cNvPicPr>
          <p:nvPr/>
        </p:nvPicPr>
        <p:blipFill>
          <a:blip r:embed="rId5"/>
          <a:stretch>
            <a:fillRect/>
          </a:stretch>
        </p:blipFill>
        <p:spPr>
          <a:xfrm>
            <a:off x="4439484" y="2345657"/>
            <a:ext cx="634994" cy="627315"/>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 name="Picture 9">
            <a:extLst>
              <a:ext uri="{FF2B5EF4-FFF2-40B4-BE49-F238E27FC236}">
                <a16:creationId xmlns:a16="http://schemas.microsoft.com/office/drawing/2014/main" id="{CC1EA942-5DFB-CC42-75A0-6A04A9F041BB}"/>
              </a:ext>
            </a:extLst>
          </p:cNvPr>
          <p:cNvPicPr>
            <a:picLocks noChangeAspect="1"/>
          </p:cNvPicPr>
          <p:nvPr/>
        </p:nvPicPr>
        <p:blipFill rotWithShape="1">
          <a:blip r:embed="rId6"/>
          <a:srcRect l="20336" t="18405" r="15867" b="19016"/>
          <a:stretch/>
        </p:blipFill>
        <p:spPr>
          <a:xfrm>
            <a:off x="4303971" y="2983284"/>
            <a:ext cx="404857" cy="548439"/>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1" name="Picture 10">
            <a:extLst>
              <a:ext uri="{FF2B5EF4-FFF2-40B4-BE49-F238E27FC236}">
                <a16:creationId xmlns:a16="http://schemas.microsoft.com/office/drawing/2014/main" id="{9DE7940F-090A-4BCC-DECE-24934CA911CA}"/>
              </a:ext>
            </a:extLst>
          </p:cNvPr>
          <p:cNvPicPr>
            <a:picLocks noChangeAspect="1"/>
          </p:cNvPicPr>
          <p:nvPr/>
        </p:nvPicPr>
        <p:blipFill rotWithShape="1">
          <a:blip r:embed="rId6"/>
          <a:srcRect l="20336" t="18405" r="15867" b="19016"/>
          <a:stretch/>
        </p:blipFill>
        <p:spPr>
          <a:xfrm>
            <a:off x="4439484" y="3296934"/>
            <a:ext cx="394836" cy="534864"/>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2" name="Picture 11">
            <a:extLst>
              <a:ext uri="{FF2B5EF4-FFF2-40B4-BE49-F238E27FC236}">
                <a16:creationId xmlns:a16="http://schemas.microsoft.com/office/drawing/2014/main" id="{F08747CD-99DB-093A-6940-AAC585ED78BD}"/>
              </a:ext>
            </a:extLst>
          </p:cNvPr>
          <p:cNvPicPr>
            <a:picLocks noChangeAspect="1"/>
          </p:cNvPicPr>
          <p:nvPr/>
        </p:nvPicPr>
        <p:blipFill rotWithShape="1">
          <a:blip r:embed="rId6"/>
          <a:srcRect l="20336" t="18405" r="15867" b="19016"/>
          <a:stretch/>
        </p:blipFill>
        <p:spPr>
          <a:xfrm>
            <a:off x="4574552" y="3552347"/>
            <a:ext cx="394836" cy="534864"/>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3" name="Rectangle 12">
            <a:extLst>
              <a:ext uri="{FF2B5EF4-FFF2-40B4-BE49-F238E27FC236}">
                <a16:creationId xmlns:a16="http://schemas.microsoft.com/office/drawing/2014/main" id="{780B033B-622E-6B7B-9D8B-067C8A80D225}"/>
              </a:ext>
            </a:extLst>
          </p:cNvPr>
          <p:cNvSpPr/>
          <p:nvPr/>
        </p:nvSpPr>
        <p:spPr>
          <a:xfrm rot="18779715">
            <a:off x="1110453" y="5313082"/>
            <a:ext cx="1690895" cy="1277369"/>
          </a:xfrm>
          <a:prstGeom prst="rect">
            <a:avLst/>
          </a:prstGeom>
          <a:noFill/>
          <a:ln w="38100">
            <a:solidFill>
              <a:srgbClr val="00FF33"/>
            </a:solidFill>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Oval 13">
            <a:extLst>
              <a:ext uri="{FF2B5EF4-FFF2-40B4-BE49-F238E27FC236}">
                <a16:creationId xmlns:a16="http://schemas.microsoft.com/office/drawing/2014/main" id="{EFAEB081-26D1-299B-F7AA-1516CA6F297F}"/>
              </a:ext>
            </a:extLst>
          </p:cNvPr>
          <p:cNvSpPr/>
          <p:nvPr/>
        </p:nvSpPr>
        <p:spPr>
          <a:xfrm>
            <a:off x="1657545" y="5653873"/>
            <a:ext cx="226423" cy="26996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dirty="0"/>
              <a:t>1</a:t>
            </a:r>
          </a:p>
        </p:txBody>
      </p:sp>
      <p:sp>
        <p:nvSpPr>
          <p:cNvPr id="15" name="Oval 14">
            <a:extLst>
              <a:ext uri="{FF2B5EF4-FFF2-40B4-BE49-F238E27FC236}">
                <a16:creationId xmlns:a16="http://schemas.microsoft.com/office/drawing/2014/main" id="{72C2B2D5-B0A4-075C-DF76-03BEBB7E2534}"/>
              </a:ext>
            </a:extLst>
          </p:cNvPr>
          <p:cNvSpPr/>
          <p:nvPr/>
        </p:nvSpPr>
        <p:spPr>
          <a:xfrm>
            <a:off x="512368" y="4152023"/>
            <a:ext cx="226423" cy="26996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dirty="0"/>
              <a:t>2</a:t>
            </a:r>
          </a:p>
        </p:txBody>
      </p:sp>
      <p:sp>
        <p:nvSpPr>
          <p:cNvPr id="16" name="Oval 15">
            <a:extLst>
              <a:ext uri="{FF2B5EF4-FFF2-40B4-BE49-F238E27FC236}">
                <a16:creationId xmlns:a16="http://schemas.microsoft.com/office/drawing/2014/main" id="{8D595EC6-A86D-00B2-9C53-3E5236AF4F1E}"/>
              </a:ext>
            </a:extLst>
          </p:cNvPr>
          <p:cNvSpPr/>
          <p:nvPr/>
        </p:nvSpPr>
        <p:spPr>
          <a:xfrm>
            <a:off x="4987392" y="2730004"/>
            <a:ext cx="226423" cy="26996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dirty="0"/>
              <a:t>3</a:t>
            </a:r>
          </a:p>
        </p:txBody>
      </p:sp>
      <p:sp>
        <p:nvSpPr>
          <p:cNvPr id="17" name="Oval 16">
            <a:extLst>
              <a:ext uri="{FF2B5EF4-FFF2-40B4-BE49-F238E27FC236}">
                <a16:creationId xmlns:a16="http://schemas.microsoft.com/office/drawing/2014/main" id="{A57243A3-7ED9-36CD-04A6-14BD56F8E16B}"/>
              </a:ext>
            </a:extLst>
          </p:cNvPr>
          <p:cNvSpPr/>
          <p:nvPr/>
        </p:nvSpPr>
        <p:spPr>
          <a:xfrm>
            <a:off x="4874180" y="3988737"/>
            <a:ext cx="226423" cy="26996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dirty="0"/>
              <a:t>4</a:t>
            </a:r>
          </a:p>
        </p:txBody>
      </p:sp>
      <p:pic>
        <p:nvPicPr>
          <p:cNvPr id="18" name="Picture 17">
            <a:extLst>
              <a:ext uri="{FF2B5EF4-FFF2-40B4-BE49-F238E27FC236}">
                <a16:creationId xmlns:a16="http://schemas.microsoft.com/office/drawing/2014/main" id="{2269A0AB-BF7A-6178-8BCD-45AA9764C978}"/>
              </a:ext>
            </a:extLst>
          </p:cNvPr>
          <p:cNvPicPr>
            <a:picLocks noChangeAspect="1"/>
          </p:cNvPicPr>
          <p:nvPr/>
        </p:nvPicPr>
        <p:blipFill>
          <a:blip r:embed="rId7">
            <a:duotone>
              <a:srgbClr val="00FF33">
                <a:shade val="45000"/>
                <a:satMod val="135000"/>
              </a:srgbClr>
              <a:prstClr val="white"/>
            </a:duotone>
          </a:blip>
          <a:stretch>
            <a:fillRect/>
          </a:stretch>
        </p:blipFill>
        <p:spPr>
          <a:xfrm>
            <a:off x="6825576" y="3997696"/>
            <a:ext cx="1132551" cy="1242022"/>
          </a:xfrm>
          <a:prstGeom prst="rect">
            <a:avLst/>
          </a:prstGeom>
        </p:spPr>
      </p:pic>
      <p:pic>
        <p:nvPicPr>
          <p:cNvPr id="19" name="Picture 18">
            <a:extLst>
              <a:ext uri="{FF2B5EF4-FFF2-40B4-BE49-F238E27FC236}">
                <a16:creationId xmlns:a16="http://schemas.microsoft.com/office/drawing/2014/main" id="{8AF1C087-7E06-6FD3-A243-27A29B2A7F88}"/>
              </a:ext>
            </a:extLst>
          </p:cNvPr>
          <p:cNvPicPr>
            <a:picLocks noChangeAspect="1"/>
          </p:cNvPicPr>
          <p:nvPr/>
        </p:nvPicPr>
        <p:blipFill>
          <a:blip r:embed="rId8">
            <a:duotone>
              <a:srgbClr val="00FF33">
                <a:shade val="45000"/>
                <a:satMod val="135000"/>
              </a:srgbClr>
              <a:prstClr val="white"/>
            </a:duotone>
          </a:blip>
          <a:stretch>
            <a:fillRect/>
          </a:stretch>
        </p:blipFill>
        <p:spPr>
          <a:xfrm>
            <a:off x="8223553" y="3941171"/>
            <a:ext cx="1159194" cy="1271240"/>
          </a:xfrm>
          <a:prstGeom prst="rect">
            <a:avLst/>
          </a:prstGeom>
        </p:spPr>
      </p:pic>
      <p:pic>
        <p:nvPicPr>
          <p:cNvPr id="20" name="Picture 19">
            <a:extLst>
              <a:ext uri="{FF2B5EF4-FFF2-40B4-BE49-F238E27FC236}">
                <a16:creationId xmlns:a16="http://schemas.microsoft.com/office/drawing/2014/main" id="{7CAC9EA9-837F-6AE8-1597-D4E1260BA140}"/>
              </a:ext>
            </a:extLst>
          </p:cNvPr>
          <p:cNvPicPr>
            <a:picLocks noChangeAspect="1"/>
          </p:cNvPicPr>
          <p:nvPr/>
        </p:nvPicPr>
        <p:blipFill rotWithShape="1">
          <a:blip r:embed="rId9"/>
          <a:srcRect t="5717"/>
          <a:stretch/>
        </p:blipFill>
        <p:spPr>
          <a:xfrm>
            <a:off x="9587213" y="3993955"/>
            <a:ext cx="1008026" cy="1218456"/>
          </a:xfrm>
          <a:prstGeom prst="rect">
            <a:avLst/>
          </a:prstGeom>
        </p:spPr>
      </p:pic>
      <p:pic>
        <p:nvPicPr>
          <p:cNvPr id="21" name="Picture 20">
            <a:extLst>
              <a:ext uri="{FF2B5EF4-FFF2-40B4-BE49-F238E27FC236}">
                <a16:creationId xmlns:a16="http://schemas.microsoft.com/office/drawing/2014/main" id="{04672378-B861-080A-1365-F76E9E39B9D9}"/>
              </a:ext>
            </a:extLst>
          </p:cNvPr>
          <p:cNvPicPr>
            <a:picLocks noChangeAspect="1"/>
          </p:cNvPicPr>
          <p:nvPr/>
        </p:nvPicPr>
        <p:blipFill>
          <a:blip r:embed="rId10">
            <a:duotone>
              <a:schemeClr val="accent6">
                <a:shade val="45000"/>
                <a:satMod val="135000"/>
              </a:schemeClr>
              <a:prstClr val="white"/>
            </a:duotone>
          </a:blip>
          <a:stretch>
            <a:fillRect/>
          </a:stretch>
        </p:blipFill>
        <p:spPr>
          <a:xfrm>
            <a:off x="10799705" y="3831798"/>
            <a:ext cx="1237025" cy="1527590"/>
          </a:xfrm>
          <a:prstGeom prst="rect">
            <a:avLst/>
          </a:prstGeom>
        </p:spPr>
      </p:pic>
      <p:sp>
        <p:nvSpPr>
          <p:cNvPr id="22" name="Oval 21">
            <a:extLst>
              <a:ext uri="{FF2B5EF4-FFF2-40B4-BE49-F238E27FC236}">
                <a16:creationId xmlns:a16="http://schemas.microsoft.com/office/drawing/2014/main" id="{871B4221-37CB-499F-7314-3175831356D6}"/>
              </a:ext>
            </a:extLst>
          </p:cNvPr>
          <p:cNvSpPr/>
          <p:nvPr/>
        </p:nvSpPr>
        <p:spPr>
          <a:xfrm>
            <a:off x="1162471" y="4213564"/>
            <a:ext cx="239254" cy="241830"/>
          </a:xfrm>
          <a:prstGeom prst="ellipse">
            <a:avLst/>
          </a:prstGeom>
          <a:solidFill>
            <a:srgbClr val="00FF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24" name="Straight Arrow Connector 23">
            <a:extLst>
              <a:ext uri="{FF2B5EF4-FFF2-40B4-BE49-F238E27FC236}">
                <a16:creationId xmlns:a16="http://schemas.microsoft.com/office/drawing/2014/main" id="{F770B772-DB3B-DBDB-F199-9384EDDF1543}"/>
              </a:ext>
            </a:extLst>
          </p:cNvPr>
          <p:cNvCxnSpPr/>
          <p:nvPr/>
        </p:nvCxnSpPr>
        <p:spPr>
          <a:xfrm>
            <a:off x="1401725" y="4313398"/>
            <a:ext cx="5354689" cy="21081"/>
          </a:xfrm>
          <a:prstGeom prst="straightConnector1">
            <a:avLst/>
          </a:prstGeom>
          <a:ln w="19050">
            <a:solidFill>
              <a:srgbClr val="00FF33"/>
            </a:solidFill>
            <a:prstDash val="dashDot"/>
            <a:tailEnd type="triangle"/>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B83DD4A0-5CA1-9EB6-15AA-35FE1ED1941C}"/>
              </a:ext>
            </a:extLst>
          </p:cNvPr>
          <p:cNvSpPr/>
          <p:nvPr/>
        </p:nvSpPr>
        <p:spPr>
          <a:xfrm>
            <a:off x="4629804" y="1547405"/>
            <a:ext cx="226423" cy="26996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dirty="0"/>
              <a:t>5</a:t>
            </a:r>
          </a:p>
        </p:txBody>
      </p:sp>
      <p:sp>
        <p:nvSpPr>
          <p:cNvPr id="26" name="TextBox 25">
            <a:extLst>
              <a:ext uri="{FF2B5EF4-FFF2-40B4-BE49-F238E27FC236}">
                <a16:creationId xmlns:a16="http://schemas.microsoft.com/office/drawing/2014/main" id="{01210758-CC2A-F30E-E3F3-A5807DCA3C96}"/>
              </a:ext>
            </a:extLst>
          </p:cNvPr>
          <p:cNvSpPr txBox="1"/>
          <p:nvPr/>
        </p:nvSpPr>
        <p:spPr>
          <a:xfrm>
            <a:off x="7637417" y="5507378"/>
            <a:ext cx="3309257" cy="369332"/>
          </a:xfrm>
          <a:prstGeom prst="rect">
            <a:avLst/>
          </a:prstGeom>
          <a:noFill/>
        </p:spPr>
        <p:txBody>
          <a:bodyPr wrap="square" rtlCol="0">
            <a:spAutoFit/>
          </a:bodyPr>
          <a:lstStyle/>
          <a:p>
            <a:pPr algn="ctr"/>
            <a:r>
              <a:rPr lang="pt-BR" b="1" dirty="0"/>
              <a:t>Neoindustrialização Verde</a:t>
            </a:r>
          </a:p>
        </p:txBody>
      </p:sp>
      <p:sp>
        <p:nvSpPr>
          <p:cNvPr id="27" name="Rectangle: Rounded Corners 26">
            <a:extLst>
              <a:ext uri="{FF2B5EF4-FFF2-40B4-BE49-F238E27FC236}">
                <a16:creationId xmlns:a16="http://schemas.microsoft.com/office/drawing/2014/main" id="{F0A88916-A65C-B1B6-EE48-7CFCD2C59EC8}"/>
              </a:ext>
            </a:extLst>
          </p:cNvPr>
          <p:cNvSpPr/>
          <p:nvPr/>
        </p:nvSpPr>
        <p:spPr>
          <a:xfrm>
            <a:off x="6609806" y="3744686"/>
            <a:ext cx="5501480" cy="2233927"/>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8" name="Rectangle 27">
            <a:extLst>
              <a:ext uri="{FF2B5EF4-FFF2-40B4-BE49-F238E27FC236}">
                <a16:creationId xmlns:a16="http://schemas.microsoft.com/office/drawing/2014/main" id="{2BDB7EEC-B5E0-81DF-53B6-98348FA842CA}"/>
              </a:ext>
            </a:extLst>
          </p:cNvPr>
          <p:cNvSpPr/>
          <p:nvPr/>
        </p:nvSpPr>
        <p:spPr>
          <a:xfrm>
            <a:off x="11007634" y="139337"/>
            <a:ext cx="1103652" cy="9937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0083444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pic>
        <p:nvPicPr>
          <p:cNvPr id="258" name="Google Shape;258;p24"/>
          <p:cNvPicPr preferRelativeResize="0"/>
          <p:nvPr/>
        </p:nvPicPr>
        <p:blipFill>
          <a:blip r:embed="rId3">
            <a:alphaModFix/>
          </a:blip>
          <a:stretch>
            <a:fillRect/>
          </a:stretch>
        </p:blipFill>
        <p:spPr>
          <a:xfrm>
            <a:off x="0" y="0"/>
            <a:ext cx="12192000" cy="6857995"/>
          </a:xfrm>
          <a:prstGeom prst="rect">
            <a:avLst/>
          </a:prstGeom>
          <a:noFill/>
          <a:ln>
            <a:noFill/>
          </a:ln>
        </p:spPr>
      </p:pic>
      <p:sp>
        <p:nvSpPr>
          <p:cNvPr id="261" name="Google Shape;261;p24"/>
          <p:cNvSpPr txBox="1"/>
          <p:nvPr/>
        </p:nvSpPr>
        <p:spPr>
          <a:xfrm>
            <a:off x="783000" y="6858000"/>
            <a:ext cx="8055900" cy="14295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2800" b="0" i="0" u="none" strike="noStrike" kern="0" cap="none" spc="0" normalizeH="0" baseline="0" noProof="0">
                <a:ln>
                  <a:noFill/>
                </a:ln>
                <a:solidFill>
                  <a:srgbClr val="000000"/>
                </a:solidFill>
                <a:effectLst/>
                <a:uLnTx/>
                <a:uFillTx/>
                <a:latin typeface="Calibri"/>
                <a:ea typeface="Calibri"/>
                <a:cs typeface="Calibri"/>
                <a:sym typeface="Calibri"/>
              </a:rPr>
              <a:t>Link da imagem: </a:t>
            </a:r>
            <a:r>
              <a:rPr kumimoji="0" lang="pt-BR" sz="2800" b="0" i="0" u="sng" strike="noStrike" kern="0" cap="none" spc="0" normalizeH="0" baseline="0" noProof="0">
                <a:ln>
                  <a:noFill/>
                </a:ln>
                <a:solidFill>
                  <a:srgbClr val="0563C1"/>
                </a:solidFill>
                <a:effectLst/>
                <a:uLnTx/>
                <a:uFillTx/>
                <a:latin typeface="Calibri"/>
                <a:ea typeface="Calibri"/>
                <a:cs typeface="Calibri"/>
                <a:sym typeface="Calibri"/>
                <a:hlinkClick r:id="rId4"/>
              </a:rPr>
              <a:t>https://drive.google.com/file/d/1Bo_PJz7mbiXfZHgEI0k-JqcINVM_M3OV/view?usp=sharing</a:t>
            </a:r>
            <a:r>
              <a:rPr kumimoji="0" lang="pt-BR" sz="2800" b="0" i="0" u="none" strike="noStrike" kern="0" cap="none" spc="0" normalizeH="0" baseline="0" noProof="0">
                <a:ln>
                  <a:noFill/>
                </a:ln>
                <a:solidFill>
                  <a:srgbClr val="000000"/>
                </a:solidFill>
                <a:effectLst/>
                <a:uLnTx/>
                <a:uFillTx/>
                <a:latin typeface="Calibri"/>
                <a:ea typeface="Calibri"/>
                <a:cs typeface="Calibri"/>
                <a:sym typeface="Calibri"/>
              </a:rPr>
              <a:t>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 name="Text Placeholder 1">
            <a:extLst>
              <a:ext uri="{FF2B5EF4-FFF2-40B4-BE49-F238E27FC236}">
                <a16:creationId xmlns:a16="http://schemas.microsoft.com/office/drawing/2014/main" id="{B728C62C-8044-C2DF-B096-020818AFEC36}"/>
              </a:ext>
            </a:extLst>
          </p:cNvPr>
          <p:cNvSpPr txBox="1">
            <a:spLocks/>
          </p:cNvSpPr>
          <p:nvPr/>
        </p:nvSpPr>
        <p:spPr>
          <a:xfrm>
            <a:off x="351425" y="228762"/>
            <a:ext cx="8982913" cy="873816"/>
          </a:xfrm>
          <a:prstGeom prst="rect">
            <a:avLst/>
          </a:prstGeom>
        </p:spPr>
        <p:txBody>
          <a:bodyPr vert="horz" lIns="0" tIns="72000" rIns="0" bIns="0" rtlCol="0" anchor="t">
            <a:noAutofit/>
          </a:bodyPr>
          <a:lstStyle>
            <a:lvl1pPr marL="228594" indent="-228594">
              <a:lnSpc>
                <a:spcPct val="80000"/>
              </a:lnSpc>
              <a:spcBef>
                <a:spcPct val="0"/>
              </a:spcBef>
              <a:buFont typeface="Arial" panose="020B0604020202020204" pitchFamily="34" charset="0"/>
              <a:buNone/>
              <a:defRPr sz="4000" b="1">
                <a:solidFill>
                  <a:schemeClr val="tx2"/>
                </a:solidFill>
                <a:latin typeface="+mj-lt"/>
                <a:ea typeface="+mj-ea"/>
                <a:cs typeface="+mj-cs"/>
              </a:defRPr>
            </a:lvl1pPr>
            <a:lvl2pPr marL="685783" indent="-228594" defTabSz="914377">
              <a:lnSpc>
                <a:spcPct val="90000"/>
              </a:lnSpc>
              <a:spcBef>
                <a:spcPts val="500"/>
              </a:spcBef>
              <a:buFont typeface="Arial" panose="020B0604020202020204" pitchFamily="34" charset="0"/>
              <a:buChar char="•"/>
              <a:defRPr sz="2400"/>
            </a:lvl2pPr>
            <a:lvl3pPr marL="1142971" indent="-228594" defTabSz="914377">
              <a:lnSpc>
                <a:spcPct val="90000"/>
              </a:lnSpc>
              <a:spcBef>
                <a:spcPts val="500"/>
              </a:spcBef>
              <a:buFont typeface="Arial" panose="020B0604020202020204" pitchFamily="34" charset="0"/>
              <a:buChar char="•"/>
              <a:defRPr sz="2000"/>
            </a:lvl3pPr>
            <a:lvl4pPr marL="1600160" indent="-228594" defTabSz="914377">
              <a:lnSpc>
                <a:spcPct val="90000"/>
              </a:lnSpc>
              <a:spcBef>
                <a:spcPts val="500"/>
              </a:spcBef>
              <a:buFont typeface="Arial" panose="020B0604020202020204" pitchFamily="34" charset="0"/>
              <a:buChar char="•"/>
            </a:lvl4pPr>
            <a:lvl5pPr marL="2057349" indent="-228594" defTabSz="914377">
              <a:lnSpc>
                <a:spcPct val="90000"/>
              </a:lnSpc>
              <a:spcBef>
                <a:spcPts val="500"/>
              </a:spcBef>
              <a:buFont typeface="Arial" panose="020B0604020202020204" pitchFamily="34" charset="0"/>
              <a:buChar cha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r>
              <a:rPr lang="pt-BR" dirty="0">
                <a:solidFill>
                  <a:schemeClr val="bg1"/>
                </a:solidFill>
              </a:rPr>
              <a:t>ZPE – Lei 11.508/2007</a:t>
            </a:r>
          </a:p>
        </p:txBody>
      </p:sp>
      <p:sp>
        <p:nvSpPr>
          <p:cNvPr id="3" name="TextBox 2">
            <a:extLst>
              <a:ext uri="{FF2B5EF4-FFF2-40B4-BE49-F238E27FC236}">
                <a16:creationId xmlns:a16="http://schemas.microsoft.com/office/drawing/2014/main" id="{0688AE23-7B70-9727-9C4D-672066090B05}"/>
              </a:ext>
            </a:extLst>
          </p:cNvPr>
          <p:cNvSpPr txBox="1"/>
          <p:nvPr/>
        </p:nvSpPr>
        <p:spPr>
          <a:xfrm>
            <a:off x="117857" y="861039"/>
            <a:ext cx="11956285" cy="5904180"/>
          </a:xfrm>
          <a:prstGeom prst="rect">
            <a:avLst/>
          </a:prstGeom>
          <a:noFill/>
        </p:spPr>
        <p:txBody>
          <a:bodyPr wrap="square" rtlCol="0">
            <a:spAutoFit/>
          </a:bodyPr>
          <a:lstStyle/>
          <a:p>
            <a:pPr marL="342900" marR="0" lvl="0" indent="-342900" algn="l" defTabSz="914400" rtl="0" eaLnBrk="1" fontAlgn="auto" latinLnBrk="0" hangingPunct="1">
              <a:lnSpc>
                <a:spcPct val="150000"/>
              </a:lnSpc>
              <a:spcBef>
                <a:spcPts val="0"/>
              </a:spcBef>
              <a:spcAft>
                <a:spcPts val="0"/>
              </a:spcAft>
              <a:buClrTx/>
              <a:buSzTx/>
              <a:buFont typeface="+mj-lt"/>
              <a:buAutoNum type="arabicPeriod"/>
              <a:tabLst/>
              <a:defRPr/>
            </a:pPr>
            <a:r>
              <a:rPr kumimoji="0" lang="pt-BR" sz="1400" b="1" i="0" u="none" strike="noStrike" kern="1200" cap="none" spc="0" normalizeH="0" baseline="0" noProof="0" dirty="0">
                <a:ln>
                  <a:noFill/>
                </a:ln>
                <a:solidFill>
                  <a:schemeClr val="bg1"/>
                </a:solidFill>
                <a:effectLst/>
                <a:uLnTx/>
                <a:uFillTx/>
                <a:latin typeface="Arial" panose="020B0604020202020204"/>
                <a:ea typeface="+mn-ea"/>
                <a:cs typeface="+mn-cs"/>
              </a:rPr>
              <a:t>Deve-se assegurar um regime de ZPE </a:t>
            </a:r>
            <a:r>
              <a:rPr kumimoji="0" lang="pt-BR" sz="1400" b="1" i="0" u="sng" strike="noStrike" kern="1200" cap="none" spc="0" normalizeH="0" baseline="0" noProof="0" dirty="0">
                <a:ln>
                  <a:noFill/>
                </a:ln>
                <a:solidFill>
                  <a:schemeClr val="bg1"/>
                </a:solidFill>
                <a:effectLst/>
                <a:uLnTx/>
                <a:uFillTx/>
                <a:latin typeface="Arial" panose="020B0604020202020204"/>
                <a:ea typeface="+mn-ea"/>
                <a:cs typeface="+mn-cs"/>
              </a:rPr>
              <a:t>moderno</a:t>
            </a:r>
            <a:r>
              <a:rPr kumimoji="0" lang="pt-BR" sz="1400" b="1" i="0" u="none" strike="noStrike" kern="1200" cap="none" spc="0" normalizeH="0" baseline="0" noProof="0" dirty="0">
                <a:ln>
                  <a:noFill/>
                </a:ln>
                <a:solidFill>
                  <a:schemeClr val="bg1"/>
                </a:solidFill>
                <a:effectLst/>
                <a:uLnTx/>
                <a:uFillTx/>
                <a:latin typeface="Arial" panose="020B0604020202020204"/>
                <a:ea typeface="+mn-ea"/>
                <a:cs typeface="+mn-cs"/>
              </a:rPr>
              <a:t> com o máximo </a:t>
            </a:r>
            <a:r>
              <a:rPr kumimoji="0" lang="pt-BR" sz="1400" b="1" i="0" strike="noStrike" kern="1200" cap="none" spc="0" normalizeH="0" baseline="0" noProof="0" dirty="0">
                <a:ln>
                  <a:noFill/>
                </a:ln>
                <a:solidFill>
                  <a:schemeClr val="bg1"/>
                </a:solidFill>
                <a:effectLst/>
                <a:uLnTx/>
                <a:uFillTx/>
                <a:latin typeface="Arial" panose="020B0604020202020204"/>
                <a:ea typeface="+mn-ea"/>
                <a:cs typeface="+mn-cs"/>
              </a:rPr>
              <a:t>de </a:t>
            </a:r>
            <a:r>
              <a:rPr kumimoji="0" lang="pt-BR" sz="1400" b="1" i="0" u="sng" strike="noStrike" kern="1200" cap="none" spc="0" normalizeH="0" baseline="0" noProof="0" dirty="0">
                <a:ln>
                  <a:noFill/>
                </a:ln>
                <a:solidFill>
                  <a:schemeClr val="bg1"/>
                </a:solidFill>
                <a:effectLst/>
                <a:uLnTx/>
                <a:uFillTx/>
                <a:latin typeface="Arial" panose="020B0604020202020204"/>
                <a:ea typeface="+mn-ea"/>
                <a:cs typeface="+mn-cs"/>
              </a:rPr>
              <a:t>segurança jurídica</a:t>
            </a:r>
            <a:r>
              <a:rPr kumimoji="0" lang="pt-BR" sz="1400" b="1" i="0" u="none" strike="noStrike" kern="1200" cap="none" spc="0" normalizeH="0" baseline="0" noProof="0" dirty="0">
                <a:ln>
                  <a:noFill/>
                </a:ln>
                <a:solidFill>
                  <a:schemeClr val="bg1"/>
                </a:solidFill>
                <a:effectLst/>
                <a:uLnTx/>
                <a:uFillTx/>
                <a:latin typeface="Arial" panose="020B0604020202020204"/>
                <a:ea typeface="+mn-ea"/>
                <a:cs typeface="+mn-cs"/>
              </a:rPr>
              <a:t>, neutralizando subjetivismos relacionados à:</a:t>
            </a:r>
          </a:p>
          <a:p>
            <a:pPr marL="800100" lvl="1" indent="-342900">
              <a:lnSpc>
                <a:spcPct val="150000"/>
              </a:lnSpc>
              <a:buFont typeface="+mj-lt"/>
              <a:buAutoNum type="alphaLcParenR"/>
              <a:defRPr/>
            </a:pPr>
            <a:r>
              <a:rPr kumimoji="0" lang="pt-BR" sz="1400" i="0" u="none" strike="noStrike" kern="1200" cap="none" spc="0" normalizeH="0" baseline="0" noProof="0" dirty="0">
                <a:ln>
                  <a:noFill/>
                </a:ln>
                <a:solidFill>
                  <a:schemeClr val="bg1"/>
                </a:solidFill>
                <a:effectLst/>
                <a:uLnTx/>
                <a:uFillTx/>
                <a:latin typeface="Arial" panose="020B0604020202020204"/>
                <a:ea typeface="+mn-ea"/>
                <a:cs typeface="+mn-cs"/>
              </a:rPr>
              <a:t>Limitação física das estruturas destinadas aos projetos</a:t>
            </a:r>
          </a:p>
          <a:p>
            <a:pPr marL="800100" lvl="1" indent="-342900">
              <a:lnSpc>
                <a:spcPct val="150000"/>
              </a:lnSpc>
              <a:buFont typeface="+mj-lt"/>
              <a:buAutoNum type="alphaLcParenR"/>
              <a:defRPr/>
            </a:pPr>
            <a:r>
              <a:rPr lang="pt-BR" sz="1400" dirty="0">
                <a:solidFill>
                  <a:schemeClr val="bg1"/>
                </a:solidFill>
                <a:latin typeface="Arial" panose="020B0604020202020204"/>
              </a:rPr>
              <a:t>Atividades realizadas fora da poligonal (ex. prestação de serviço na área portuária)</a:t>
            </a:r>
            <a:endParaRPr kumimoji="0" lang="pt-BR" sz="1400" i="0" u="none" strike="noStrike" kern="1200" cap="none" spc="0" normalizeH="0" baseline="0" noProof="0" dirty="0">
              <a:ln>
                <a:noFill/>
              </a:ln>
              <a:solidFill>
                <a:schemeClr val="bg1"/>
              </a:solidFill>
              <a:effectLst/>
              <a:uLnTx/>
              <a:uFillTx/>
              <a:latin typeface="Arial" panose="020B0604020202020204"/>
              <a:ea typeface="+mn-ea"/>
              <a:cs typeface="+mn-cs"/>
            </a:endParaRPr>
          </a:p>
          <a:p>
            <a:pPr marL="800100" lvl="1" indent="-342900">
              <a:lnSpc>
                <a:spcPct val="150000"/>
              </a:lnSpc>
              <a:buFont typeface="+mj-lt"/>
              <a:buAutoNum type="alphaLcParenR"/>
              <a:defRPr/>
            </a:pPr>
            <a:r>
              <a:rPr lang="pt-BR" sz="1400" dirty="0">
                <a:solidFill>
                  <a:schemeClr val="bg1"/>
                </a:solidFill>
                <a:latin typeface="Arial" panose="020B0604020202020204"/>
              </a:rPr>
              <a:t>Definição de Matéria Prima e Produto Intermediário (no caso Água e Eletricidade para H2V)</a:t>
            </a:r>
          </a:p>
          <a:p>
            <a:pPr marL="800100" lvl="1" indent="-342900">
              <a:lnSpc>
                <a:spcPct val="150000"/>
              </a:lnSpc>
              <a:buFont typeface="+mj-lt"/>
              <a:buAutoNum type="alphaLcParenR"/>
              <a:defRPr/>
            </a:pPr>
            <a:r>
              <a:rPr lang="pt-BR" sz="1400" dirty="0">
                <a:solidFill>
                  <a:schemeClr val="bg1"/>
                </a:solidFill>
                <a:latin typeface="Arial" panose="020B0604020202020204"/>
              </a:rPr>
              <a:t>Criação de filial operacional fora da poligonal (ex. desalinização)</a:t>
            </a:r>
          </a:p>
          <a:p>
            <a:pPr marL="800100" lvl="1" indent="-342900">
              <a:lnSpc>
                <a:spcPct val="150000"/>
              </a:lnSpc>
              <a:buFont typeface="+mj-lt"/>
              <a:buAutoNum type="alphaLcParenR"/>
              <a:defRPr/>
            </a:pPr>
            <a:r>
              <a:rPr lang="pt-BR" sz="1400" dirty="0">
                <a:solidFill>
                  <a:schemeClr val="bg1"/>
                </a:solidFill>
                <a:latin typeface="Arial" panose="020B0604020202020204"/>
              </a:rPr>
              <a:t>Renovação do Regime/ Prazo (Mais objetividade e assertividade) </a:t>
            </a:r>
          </a:p>
          <a:p>
            <a:pPr marL="800100" lvl="1" indent="-342900">
              <a:lnSpc>
                <a:spcPct val="150000"/>
              </a:lnSpc>
              <a:buFont typeface="+mj-lt"/>
              <a:buAutoNum type="alphaLcParenR"/>
              <a:defRPr/>
            </a:pPr>
            <a:endParaRPr lang="pt-BR" sz="800" b="1" dirty="0">
              <a:solidFill>
                <a:schemeClr val="bg1"/>
              </a:solidFill>
              <a:latin typeface="Arial" panose="020B0604020202020204"/>
            </a:endParaRPr>
          </a:p>
          <a:p>
            <a:pPr marL="342900" marR="0" lvl="0" indent="-342900" algn="l" defTabSz="914400" rtl="0" eaLnBrk="1" fontAlgn="auto" latinLnBrk="0" hangingPunct="1">
              <a:lnSpc>
                <a:spcPct val="150000"/>
              </a:lnSpc>
              <a:spcBef>
                <a:spcPts val="0"/>
              </a:spcBef>
              <a:spcAft>
                <a:spcPts val="0"/>
              </a:spcAft>
              <a:buClrTx/>
              <a:buSzTx/>
              <a:buFont typeface="+mj-lt"/>
              <a:buAutoNum type="arabicPeriod"/>
              <a:tabLst/>
              <a:defRPr/>
            </a:pPr>
            <a:r>
              <a:rPr lang="pt-BR" sz="1400" b="1" dirty="0">
                <a:solidFill>
                  <a:schemeClr val="bg1"/>
                </a:solidFill>
                <a:latin typeface="Arial" panose="020B0604020202020204"/>
              </a:rPr>
              <a:t>Celeridade na avaliação e aprovação dos projetos pelo CZPE, teoricamente deve ser trimestral</a:t>
            </a:r>
          </a:p>
          <a:p>
            <a:pPr marL="342900" marR="0" lvl="0" indent="-342900" algn="l" defTabSz="914400" rtl="0" eaLnBrk="1" fontAlgn="auto" latinLnBrk="0" hangingPunct="1">
              <a:lnSpc>
                <a:spcPct val="150000"/>
              </a:lnSpc>
              <a:spcBef>
                <a:spcPts val="0"/>
              </a:spcBef>
              <a:spcAft>
                <a:spcPts val="0"/>
              </a:spcAft>
              <a:buClrTx/>
              <a:buSzTx/>
              <a:buFont typeface="+mj-lt"/>
              <a:buAutoNum type="arabicPeriod"/>
              <a:tabLst/>
              <a:defRPr/>
            </a:pPr>
            <a:endParaRPr lang="pt-BR" sz="800" b="1" dirty="0">
              <a:solidFill>
                <a:schemeClr val="bg1"/>
              </a:solidFill>
              <a:latin typeface="Arial" panose="020B0604020202020204"/>
            </a:endParaRPr>
          </a:p>
          <a:p>
            <a:pPr marL="342900" marR="0" lvl="0" indent="-342900" algn="l" defTabSz="914400" rtl="0" eaLnBrk="1" fontAlgn="auto" latinLnBrk="0" hangingPunct="1">
              <a:lnSpc>
                <a:spcPct val="150000"/>
              </a:lnSpc>
              <a:spcBef>
                <a:spcPts val="0"/>
              </a:spcBef>
              <a:spcAft>
                <a:spcPts val="0"/>
              </a:spcAft>
              <a:buClrTx/>
              <a:buSzTx/>
              <a:buFont typeface="+mj-lt"/>
              <a:buAutoNum type="arabicPeriod"/>
              <a:tabLst/>
              <a:defRPr/>
            </a:pPr>
            <a:r>
              <a:rPr lang="pt-BR" sz="1400" b="1" dirty="0">
                <a:solidFill>
                  <a:schemeClr val="bg1"/>
                </a:solidFill>
                <a:latin typeface="Arial" panose="020B0604020202020204"/>
              </a:rPr>
              <a:t>Regime deve atender à realidade de projetos complexos como é o caso da indústria de H2V (conceito de “Projeto Integrado”)</a:t>
            </a:r>
          </a:p>
          <a:p>
            <a:pPr marL="342900" marR="0" lvl="0" indent="-342900" algn="l" defTabSz="914400" rtl="0" eaLnBrk="1" fontAlgn="auto" latinLnBrk="0" hangingPunct="1">
              <a:lnSpc>
                <a:spcPct val="150000"/>
              </a:lnSpc>
              <a:spcBef>
                <a:spcPts val="0"/>
              </a:spcBef>
              <a:spcAft>
                <a:spcPts val="0"/>
              </a:spcAft>
              <a:buClrTx/>
              <a:buSzTx/>
              <a:buFont typeface="+mj-lt"/>
              <a:buAutoNum type="arabicPeriod"/>
              <a:tabLst/>
              <a:defRPr/>
            </a:pPr>
            <a:endParaRPr lang="pt-BR" sz="800" b="1" dirty="0">
              <a:solidFill>
                <a:schemeClr val="bg1"/>
              </a:solidFill>
              <a:latin typeface="Arial" panose="020B0604020202020204"/>
            </a:endParaRPr>
          </a:p>
          <a:p>
            <a:pPr marL="342900" marR="0" lvl="0" indent="-342900" algn="l" defTabSz="914400" rtl="0" eaLnBrk="1" fontAlgn="auto" latinLnBrk="0" hangingPunct="1">
              <a:lnSpc>
                <a:spcPct val="150000"/>
              </a:lnSpc>
              <a:spcBef>
                <a:spcPts val="0"/>
              </a:spcBef>
              <a:spcAft>
                <a:spcPts val="0"/>
              </a:spcAft>
              <a:buClrTx/>
              <a:buSzTx/>
              <a:buFont typeface="+mj-lt"/>
              <a:buAutoNum type="arabicPeriod"/>
              <a:tabLst/>
              <a:defRPr/>
            </a:pPr>
            <a:r>
              <a:rPr lang="pt-BR" sz="1400" b="1" dirty="0">
                <a:solidFill>
                  <a:schemeClr val="bg1"/>
                </a:solidFill>
                <a:latin typeface="Arial" panose="020B0604020202020204"/>
              </a:rPr>
              <a:t>Aperfeiçoamento do escopo </a:t>
            </a:r>
          </a:p>
          <a:p>
            <a:pPr marL="800100" lvl="1" indent="-342900">
              <a:lnSpc>
                <a:spcPct val="150000"/>
              </a:lnSpc>
              <a:buFont typeface="+mj-lt"/>
              <a:buAutoNum type="alphaLcParenR"/>
              <a:defRPr/>
            </a:pPr>
            <a:r>
              <a:rPr lang="pt-BR" sz="1400" dirty="0">
                <a:solidFill>
                  <a:schemeClr val="bg1"/>
                </a:solidFill>
                <a:latin typeface="Arial" panose="020B0604020202020204"/>
              </a:rPr>
              <a:t>inclusão de materiais de construção, locação de equipamentos no rol das suspensões </a:t>
            </a:r>
          </a:p>
          <a:p>
            <a:pPr marL="800100" lvl="1" indent="-342900">
              <a:lnSpc>
                <a:spcPct val="150000"/>
              </a:lnSpc>
              <a:buFont typeface="+mj-lt"/>
              <a:buAutoNum type="alphaLcParenR"/>
              <a:defRPr/>
            </a:pPr>
            <a:r>
              <a:rPr lang="pt-BR" sz="1400" dirty="0">
                <a:solidFill>
                  <a:schemeClr val="bg1"/>
                </a:solidFill>
                <a:latin typeface="Arial" panose="020B0604020202020204"/>
              </a:rPr>
              <a:t>manutenção da suspensão tributária em caso de venda interna para exportação</a:t>
            </a:r>
          </a:p>
          <a:p>
            <a:pPr marL="342900" marR="0" lvl="0" indent="-342900" algn="l" defTabSz="914400" rtl="0" eaLnBrk="1" fontAlgn="auto" latinLnBrk="0" hangingPunct="1">
              <a:lnSpc>
                <a:spcPct val="150000"/>
              </a:lnSpc>
              <a:spcBef>
                <a:spcPts val="0"/>
              </a:spcBef>
              <a:spcAft>
                <a:spcPts val="0"/>
              </a:spcAft>
              <a:buClrTx/>
              <a:buSzTx/>
              <a:buFont typeface="+mj-lt"/>
              <a:buAutoNum type="arabicPeriod"/>
              <a:tabLst/>
              <a:defRPr/>
            </a:pPr>
            <a:endParaRPr lang="pt-BR" sz="800" b="1" dirty="0">
              <a:solidFill>
                <a:schemeClr val="bg1"/>
              </a:solidFill>
              <a:latin typeface="Arial" panose="020B0604020202020204"/>
            </a:endParaRPr>
          </a:p>
          <a:p>
            <a:pPr marL="342900" marR="0" lvl="0" indent="-342900" algn="l" defTabSz="914400" rtl="0" eaLnBrk="1" fontAlgn="auto" latinLnBrk="0" hangingPunct="1">
              <a:lnSpc>
                <a:spcPct val="150000"/>
              </a:lnSpc>
              <a:spcBef>
                <a:spcPts val="0"/>
              </a:spcBef>
              <a:spcAft>
                <a:spcPts val="0"/>
              </a:spcAft>
              <a:buClrTx/>
              <a:buSzTx/>
              <a:buFont typeface="+mj-lt"/>
              <a:buAutoNum type="arabicPeriod"/>
              <a:tabLst/>
              <a:defRPr/>
            </a:pPr>
            <a:r>
              <a:rPr lang="pt-BR" sz="1400" b="1" dirty="0">
                <a:solidFill>
                  <a:schemeClr val="bg1"/>
                </a:solidFill>
                <a:latin typeface="Arial" panose="020B0604020202020204"/>
              </a:rPr>
              <a:t>Garantir sinergia e segurança jurídica à luz das normas estaduais (ao menos até a total implementação da reforma tributária)</a:t>
            </a:r>
          </a:p>
          <a:p>
            <a:pPr marL="342900" marR="0" lvl="0" indent="-342900" algn="l" defTabSz="914400" rtl="0" eaLnBrk="1" fontAlgn="auto" latinLnBrk="0" hangingPunct="1">
              <a:lnSpc>
                <a:spcPct val="150000"/>
              </a:lnSpc>
              <a:spcBef>
                <a:spcPts val="0"/>
              </a:spcBef>
              <a:spcAft>
                <a:spcPts val="0"/>
              </a:spcAft>
              <a:buClrTx/>
              <a:buSzTx/>
              <a:buFont typeface="+mj-lt"/>
              <a:buAutoNum type="arabicPeriod"/>
              <a:tabLst/>
              <a:defRPr/>
            </a:pPr>
            <a:endParaRPr lang="pt-BR" sz="800" b="1" dirty="0">
              <a:solidFill>
                <a:schemeClr val="bg1"/>
              </a:solidFill>
              <a:latin typeface="Arial" panose="020B0604020202020204"/>
            </a:endParaRPr>
          </a:p>
          <a:p>
            <a:pPr marL="342900" marR="0" lvl="0" indent="-342900" algn="l" defTabSz="914400" rtl="0" eaLnBrk="1" fontAlgn="auto" latinLnBrk="0" hangingPunct="1">
              <a:lnSpc>
                <a:spcPct val="150000"/>
              </a:lnSpc>
              <a:spcBef>
                <a:spcPts val="0"/>
              </a:spcBef>
              <a:spcAft>
                <a:spcPts val="0"/>
              </a:spcAft>
              <a:buClrTx/>
              <a:buSzTx/>
              <a:buFont typeface="+mj-lt"/>
              <a:buAutoNum type="arabicPeriod"/>
              <a:tabLst/>
              <a:defRPr/>
            </a:pPr>
            <a:r>
              <a:rPr lang="pt-BR" sz="1400" b="1" dirty="0">
                <a:solidFill>
                  <a:schemeClr val="bg1"/>
                </a:solidFill>
                <a:latin typeface="Arial" panose="020B0604020202020204"/>
              </a:rPr>
              <a:t>Garantir uma adequada recepção da lei pela Reforma Tributária, em especial no período de transição. Pontos de atenção:</a:t>
            </a:r>
          </a:p>
          <a:p>
            <a:pPr marL="800100" lvl="1" indent="-342900">
              <a:lnSpc>
                <a:spcPct val="150000"/>
              </a:lnSpc>
              <a:buFont typeface="Arial" panose="020B0604020202020204" pitchFamily="34" charset="0"/>
              <a:buChar char="•"/>
              <a:defRPr/>
            </a:pPr>
            <a:r>
              <a:rPr lang="pt-BR" sz="1400" dirty="0">
                <a:solidFill>
                  <a:schemeClr val="bg1"/>
                </a:solidFill>
                <a:latin typeface="Arial" panose="020B0604020202020204"/>
              </a:rPr>
              <a:t>Inclusão de serviços / Prazo de vigência</a:t>
            </a:r>
          </a:p>
          <a:p>
            <a:pPr marR="0" lvl="0" algn="l" defTabSz="914400" rtl="0" eaLnBrk="1" fontAlgn="auto" latinLnBrk="0" hangingPunct="1">
              <a:lnSpc>
                <a:spcPct val="150000"/>
              </a:lnSpc>
              <a:spcBef>
                <a:spcPts val="0"/>
              </a:spcBef>
              <a:spcAft>
                <a:spcPts val="0"/>
              </a:spcAft>
              <a:buClrTx/>
              <a:buSzTx/>
              <a:tabLst/>
              <a:defRPr/>
            </a:pPr>
            <a:endParaRPr kumimoji="0" lang="pt-BR" b="0" i="0" u="none" strike="noStrike" kern="1200" cap="none" spc="0" normalizeH="0" baseline="0" noProof="0" dirty="0">
              <a:ln>
                <a:noFill/>
              </a:ln>
              <a:solidFill>
                <a:schemeClr val="bg1"/>
              </a:solidFill>
              <a:effectLst/>
              <a:uLnTx/>
              <a:uFillTx/>
              <a:latin typeface="Arial" panose="020B0604020202020204"/>
              <a:ea typeface="+mn-ea"/>
              <a:cs typeface="+mn-cs"/>
            </a:endParaRPr>
          </a:p>
        </p:txBody>
      </p:sp>
    </p:spTree>
    <p:extLst>
      <p:ext uri="{BB962C8B-B14F-4D97-AF65-F5344CB8AC3E}">
        <p14:creationId xmlns:p14="http://schemas.microsoft.com/office/powerpoint/2010/main" val="35211145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pic>
        <p:nvPicPr>
          <p:cNvPr id="345" name="Google Shape;345;p35"/>
          <p:cNvPicPr preferRelativeResize="0"/>
          <p:nvPr/>
        </p:nvPicPr>
        <p:blipFill>
          <a:blip r:embed="rId3">
            <a:alphaModFix/>
          </a:blip>
          <a:stretch>
            <a:fillRect/>
          </a:stretch>
        </p:blipFill>
        <p:spPr>
          <a:xfrm>
            <a:off x="0" y="0"/>
            <a:ext cx="12192000" cy="6857995"/>
          </a:xfrm>
          <a:prstGeom prst="rect">
            <a:avLst/>
          </a:prstGeom>
          <a:noFill/>
          <a:ln>
            <a:noFill/>
          </a:ln>
        </p:spPr>
      </p:pic>
      <p:sp>
        <p:nvSpPr>
          <p:cNvPr id="346" name="Google Shape;346;p35"/>
          <p:cNvSpPr/>
          <p:nvPr/>
        </p:nvSpPr>
        <p:spPr>
          <a:xfrm>
            <a:off x="7449525" y="1321700"/>
            <a:ext cx="4210200" cy="4311600"/>
          </a:xfrm>
          <a:prstGeom prst="roundRect">
            <a:avLst>
              <a:gd name="adj" fmla="val 9247"/>
            </a:avLst>
          </a:prstGeom>
          <a:solidFill>
            <a:srgbClr val="11112B">
              <a:alpha val="35150"/>
            </a:srgbClr>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347" name="Google Shape;347;p35" descr="Ícone&#10;&#10;Descrição gerada automaticamente"/>
          <p:cNvPicPr preferRelativeResize="0"/>
          <p:nvPr/>
        </p:nvPicPr>
        <p:blipFill rotWithShape="1">
          <a:blip r:embed="rId4">
            <a:alphaModFix/>
          </a:blip>
          <a:srcRect/>
          <a:stretch/>
        </p:blipFill>
        <p:spPr>
          <a:xfrm>
            <a:off x="7988693" y="3912521"/>
            <a:ext cx="263789" cy="263790"/>
          </a:xfrm>
          <a:prstGeom prst="rect">
            <a:avLst/>
          </a:prstGeom>
          <a:noFill/>
          <a:ln>
            <a:noFill/>
          </a:ln>
        </p:spPr>
      </p:pic>
      <p:pic>
        <p:nvPicPr>
          <p:cNvPr id="348" name="Google Shape;348;p35" descr="Ícone&#10;&#10;Descrição gerada automaticamente"/>
          <p:cNvPicPr preferRelativeResize="0"/>
          <p:nvPr/>
        </p:nvPicPr>
        <p:blipFill rotWithShape="1">
          <a:blip r:embed="rId5">
            <a:alphaModFix/>
          </a:blip>
          <a:srcRect/>
          <a:stretch/>
        </p:blipFill>
        <p:spPr>
          <a:xfrm>
            <a:off x="7988693" y="3399297"/>
            <a:ext cx="263789" cy="263789"/>
          </a:xfrm>
          <a:prstGeom prst="rect">
            <a:avLst/>
          </a:prstGeom>
          <a:noFill/>
          <a:ln>
            <a:noFill/>
          </a:ln>
        </p:spPr>
      </p:pic>
      <p:pic>
        <p:nvPicPr>
          <p:cNvPr id="349" name="Google Shape;349;p35"/>
          <p:cNvPicPr preferRelativeResize="0"/>
          <p:nvPr/>
        </p:nvPicPr>
        <p:blipFill rotWithShape="1">
          <a:blip r:embed="rId6">
            <a:alphaModFix/>
          </a:blip>
          <a:srcRect/>
          <a:stretch/>
        </p:blipFill>
        <p:spPr>
          <a:xfrm>
            <a:off x="7988693" y="4425746"/>
            <a:ext cx="263789" cy="263790"/>
          </a:xfrm>
          <a:prstGeom prst="rect">
            <a:avLst/>
          </a:prstGeom>
          <a:noFill/>
          <a:ln>
            <a:noFill/>
          </a:ln>
        </p:spPr>
      </p:pic>
      <p:sp>
        <p:nvSpPr>
          <p:cNvPr id="350" name="Google Shape;350;p35"/>
          <p:cNvSpPr txBox="1"/>
          <p:nvPr/>
        </p:nvSpPr>
        <p:spPr>
          <a:xfrm>
            <a:off x="8285567" y="3299225"/>
            <a:ext cx="1337700" cy="3693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pt-BR" sz="1800" b="0" i="0" u="none" strike="noStrike" kern="0" cap="none" spc="0" normalizeH="0" baseline="0" noProof="0">
                <a:ln>
                  <a:noFill/>
                </a:ln>
                <a:solidFill>
                  <a:srgbClr val="FFFFFF"/>
                </a:solidFill>
                <a:effectLst/>
                <a:uLnTx/>
                <a:uFillTx/>
                <a:latin typeface="Heebo Medium"/>
                <a:ea typeface="Heebo Medium"/>
                <a:cs typeface="Heebo Medium"/>
                <a:sym typeface="Heebo Medium"/>
              </a:rPr>
              <a:t>abihv_br </a:t>
            </a: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1" name="Google Shape;351;p35"/>
          <p:cNvSpPr txBox="1"/>
          <p:nvPr/>
        </p:nvSpPr>
        <p:spPr>
          <a:xfrm>
            <a:off x="8285567" y="3829308"/>
            <a:ext cx="1526700" cy="3693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pt-BR" sz="1800" b="0" i="0" u="none" strike="noStrike" kern="0" cap="none" spc="0" normalizeH="0" baseline="0" noProof="0">
                <a:ln>
                  <a:noFill/>
                </a:ln>
                <a:solidFill>
                  <a:srgbClr val="FFFFFF"/>
                </a:solidFill>
                <a:effectLst/>
                <a:uLnTx/>
                <a:uFillTx/>
                <a:latin typeface="Heebo Medium"/>
                <a:ea typeface="Heebo Medium"/>
                <a:cs typeface="Heebo Medium"/>
                <a:sym typeface="Heebo Medium"/>
              </a:rPr>
              <a:t>abihv_br </a:t>
            </a: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2" name="Google Shape;352;p35"/>
          <p:cNvSpPr txBox="1"/>
          <p:nvPr/>
        </p:nvSpPr>
        <p:spPr>
          <a:xfrm>
            <a:off x="8285567" y="4359392"/>
            <a:ext cx="2828700" cy="3693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pt-BR" sz="1800" b="0" i="0" u="none" strike="noStrike" kern="0" cap="none" spc="0" normalizeH="0" baseline="0" noProof="0">
                <a:ln>
                  <a:noFill/>
                </a:ln>
                <a:solidFill>
                  <a:srgbClr val="FFFFFF"/>
                </a:solidFill>
                <a:effectLst/>
                <a:uLnTx/>
                <a:uFillTx/>
                <a:latin typeface="Heebo Medium"/>
                <a:ea typeface="Heebo Medium"/>
                <a:cs typeface="Heebo Medium"/>
                <a:sym typeface="Heebo Medium"/>
              </a:rPr>
              <a:t>contato@abihv.org.br</a:t>
            </a: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3" name="Google Shape;353;p35"/>
          <p:cNvSpPr txBox="1"/>
          <p:nvPr/>
        </p:nvSpPr>
        <p:spPr>
          <a:xfrm>
            <a:off x="8285567" y="4889475"/>
            <a:ext cx="2494500" cy="3693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pt-BR" sz="1800" b="0" i="0" u="none" strike="noStrike" kern="0" cap="none" spc="0" normalizeH="0" baseline="0" noProof="0">
                <a:ln>
                  <a:noFill/>
                </a:ln>
                <a:solidFill>
                  <a:srgbClr val="FFFFFF"/>
                </a:solidFill>
                <a:effectLst/>
                <a:uLnTx/>
                <a:uFillTx/>
                <a:latin typeface="Heebo Medium"/>
                <a:ea typeface="Heebo Medium"/>
                <a:cs typeface="Heebo Medium"/>
                <a:sym typeface="Heebo Medium"/>
              </a:rPr>
              <a:t>https://abihv.org.br</a:t>
            </a: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4" name="Google Shape;354;p35"/>
          <p:cNvSpPr txBox="1"/>
          <p:nvPr/>
        </p:nvSpPr>
        <p:spPr>
          <a:xfrm>
            <a:off x="1001925" y="2659350"/>
            <a:ext cx="5677800" cy="15393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8000"/>
              <a:buFont typeface="Arial"/>
              <a:buNone/>
              <a:tabLst/>
              <a:defRPr/>
            </a:pPr>
            <a:r>
              <a:rPr kumimoji="0" lang="pt-BR" sz="9400" b="0" i="0" u="none" strike="noStrike" kern="0" cap="none" spc="0" normalizeH="0" baseline="0" noProof="0" dirty="0">
                <a:ln>
                  <a:noFill/>
                </a:ln>
                <a:solidFill>
                  <a:srgbClr val="FFFFFF"/>
                </a:solidFill>
                <a:effectLst/>
                <a:uLnTx/>
                <a:uFillTx/>
                <a:latin typeface="Heebo Black"/>
                <a:ea typeface="Heebo Black"/>
                <a:cs typeface="Heebo Black"/>
                <a:sym typeface="Heebo Black"/>
              </a:rPr>
              <a:t>Obrigado!</a:t>
            </a:r>
            <a:endParaRPr kumimoji="0" sz="2800" b="0" i="0" u="none" strike="noStrike" kern="0" cap="none" spc="0" normalizeH="0" baseline="0" noProof="0" dirty="0">
              <a:ln>
                <a:noFill/>
              </a:ln>
              <a:solidFill>
                <a:srgbClr val="000000"/>
              </a:solidFill>
              <a:effectLst/>
              <a:uLnTx/>
              <a:uFillTx/>
              <a:latin typeface="Heebo Black"/>
              <a:ea typeface="Heebo Black"/>
              <a:cs typeface="Heebo Black"/>
              <a:sym typeface="Heebo Black"/>
            </a:endParaRPr>
          </a:p>
        </p:txBody>
      </p:sp>
      <p:pic>
        <p:nvPicPr>
          <p:cNvPr id="355" name="Google Shape;355;p35" descr="Desenho com traços pretos em fundo branco&#10;&#10;Descrição gerada automaticamente com confiança média"/>
          <p:cNvPicPr preferRelativeResize="0"/>
          <p:nvPr/>
        </p:nvPicPr>
        <p:blipFill rotWithShape="1">
          <a:blip r:embed="rId7">
            <a:alphaModFix/>
          </a:blip>
          <a:srcRect l="8515" t="8144" r="6666" b="7188"/>
          <a:stretch/>
        </p:blipFill>
        <p:spPr>
          <a:xfrm>
            <a:off x="7988457" y="4938970"/>
            <a:ext cx="264261" cy="263790"/>
          </a:xfrm>
          <a:prstGeom prst="rect">
            <a:avLst/>
          </a:prstGeom>
          <a:noFill/>
          <a:ln>
            <a:noFill/>
          </a:ln>
        </p:spPr>
      </p:pic>
      <p:pic>
        <p:nvPicPr>
          <p:cNvPr id="356" name="Google Shape;356;p35"/>
          <p:cNvPicPr preferRelativeResize="0"/>
          <p:nvPr/>
        </p:nvPicPr>
        <p:blipFill rotWithShape="1">
          <a:blip r:embed="rId8">
            <a:alphaModFix/>
          </a:blip>
          <a:srcRect/>
          <a:stretch/>
        </p:blipFill>
        <p:spPr>
          <a:xfrm>
            <a:off x="7944963" y="1799578"/>
            <a:ext cx="3175726" cy="10892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pic>
        <p:nvPicPr>
          <p:cNvPr id="294" name="Google Shape;294;p28"/>
          <p:cNvPicPr preferRelativeResize="0"/>
          <p:nvPr/>
        </p:nvPicPr>
        <p:blipFill>
          <a:blip r:embed="rId3">
            <a:alphaModFix/>
          </a:blip>
          <a:stretch>
            <a:fillRect/>
          </a:stretch>
        </p:blipFill>
        <p:spPr>
          <a:xfrm>
            <a:off x="0" y="0"/>
            <a:ext cx="12192000" cy="6857995"/>
          </a:xfrm>
          <a:prstGeom prst="rect">
            <a:avLst/>
          </a:prstGeom>
          <a:noFill/>
          <a:ln>
            <a:noFill/>
          </a:ln>
        </p:spPr>
      </p:pic>
      <p:sp>
        <p:nvSpPr>
          <p:cNvPr id="295" name="Google Shape;295;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1800"/>
              <a:buNone/>
            </a:pPr>
            <a:r>
              <a:rPr lang="pt-BR">
                <a:solidFill>
                  <a:schemeClr val="lt1"/>
                </a:solidFill>
                <a:latin typeface="Heebo Black"/>
                <a:ea typeface="Heebo Black"/>
                <a:cs typeface="Heebo Black"/>
                <a:sym typeface="Heebo Black"/>
              </a:rPr>
              <a:t>Oportunidades</a:t>
            </a:r>
            <a:endParaRPr>
              <a:solidFill>
                <a:schemeClr val="lt1"/>
              </a:solidFill>
              <a:latin typeface="Heebo Black"/>
              <a:ea typeface="Heebo Black"/>
              <a:cs typeface="Heebo Black"/>
              <a:sym typeface="Heebo Black"/>
            </a:endParaRPr>
          </a:p>
        </p:txBody>
      </p:sp>
      <p:sp>
        <p:nvSpPr>
          <p:cNvPr id="296" name="Google Shape;296;p28"/>
          <p:cNvSpPr txBox="1">
            <a:spLocks noGrp="1"/>
          </p:cNvSpPr>
          <p:nvPr>
            <p:ph type="body" idx="1"/>
          </p:nvPr>
        </p:nvSpPr>
        <p:spPr>
          <a:xfrm>
            <a:off x="838200" y="1673225"/>
            <a:ext cx="10515600" cy="4351200"/>
          </a:xfrm>
          <a:prstGeom prst="rect">
            <a:avLst/>
          </a:prstGeom>
          <a:noFill/>
          <a:ln>
            <a:noFill/>
          </a:ln>
        </p:spPr>
        <p:txBody>
          <a:bodyPr spcFirstLastPara="1" wrap="square" lIns="91425" tIns="45700" rIns="91425" bIns="45700" anchor="t" anchorCtr="0">
            <a:noAutofit/>
          </a:bodyPr>
          <a:lstStyle/>
          <a:p>
            <a:pPr marL="457200" lvl="0" indent="-355600" algn="ctr" rtl="0">
              <a:spcBef>
                <a:spcPts val="1000"/>
              </a:spcBef>
              <a:spcAft>
                <a:spcPts val="0"/>
              </a:spcAft>
              <a:buClr>
                <a:schemeClr val="lt1"/>
              </a:buClr>
              <a:buSzPts val="2000"/>
              <a:buFont typeface="Heebo"/>
              <a:buChar char="•"/>
            </a:pPr>
            <a:r>
              <a:rPr lang="pt-BR" sz="2000" dirty="0">
                <a:solidFill>
                  <a:schemeClr val="lt1"/>
                </a:solidFill>
                <a:latin typeface="Heebo"/>
                <a:ea typeface="Heebo"/>
                <a:cs typeface="Heebo"/>
                <a:sym typeface="Heebo"/>
              </a:rPr>
              <a:t>Diversificação da matriz energética, reduzindo a dependência de combustíveis fósseis e aumentando a segurança energética.</a:t>
            </a:r>
            <a:br>
              <a:rPr lang="pt-BR" sz="2000" dirty="0">
                <a:solidFill>
                  <a:schemeClr val="lt1"/>
                </a:solidFill>
                <a:latin typeface="Heebo"/>
                <a:ea typeface="Heebo"/>
                <a:cs typeface="Heebo"/>
                <a:sym typeface="Heebo"/>
              </a:rPr>
            </a:br>
            <a:endParaRPr sz="2000" dirty="0">
              <a:solidFill>
                <a:schemeClr val="lt1"/>
              </a:solidFill>
              <a:latin typeface="Heebo"/>
              <a:ea typeface="Heebo"/>
              <a:cs typeface="Heebo"/>
              <a:sym typeface="Heebo"/>
            </a:endParaRPr>
          </a:p>
          <a:p>
            <a:pPr marL="457200" lvl="0" indent="-355600" algn="ctr" rtl="0">
              <a:spcBef>
                <a:spcPts val="0"/>
              </a:spcBef>
              <a:spcAft>
                <a:spcPts val="0"/>
              </a:spcAft>
              <a:buClr>
                <a:schemeClr val="lt1"/>
              </a:buClr>
              <a:buSzPts val="2000"/>
              <a:buFont typeface="Heebo"/>
              <a:buChar char="•"/>
            </a:pPr>
            <a:r>
              <a:rPr lang="pt-BR" sz="2000" dirty="0">
                <a:solidFill>
                  <a:schemeClr val="lt1"/>
                </a:solidFill>
                <a:latin typeface="Heebo"/>
                <a:ea typeface="Heebo"/>
                <a:cs typeface="Heebo"/>
                <a:sym typeface="Heebo"/>
              </a:rPr>
              <a:t>Estímulo ao desenvolvimento de tecnologias de energia renovável, como solar e eólica, devido à necessidade de produção de hidrogênio verde.</a:t>
            </a:r>
            <a:br>
              <a:rPr lang="pt-BR" sz="2000" dirty="0">
                <a:solidFill>
                  <a:schemeClr val="lt1"/>
                </a:solidFill>
                <a:latin typeface="Heebo"/>
                <a:ea typeface="Heebo"/>
                <a:cs typeface="Heebo"/>
                <a:sym typeface="Heebo"/>
              </a:rPr>
            </a:br>
            <a:endParaRPr sz="2000" dirty="0">
              <a:solidFill>
                <a:schemeClr val="lt1"/>
              </a:solidFill>
              <a:latin typeface="Heebo"/>
              <a:ea typeface="Heebo"/>
              <a:cs typeface="Heebo"/>
              <a:sym typeface="Heebo"/>
            </a:endParaRPr>
          </a:p>
          <a:p>
            <a:pPr marL="457200" lvl="0" indent="-355600" algn="ctr" rtl="0">
              <a:spcBef>
                <a:spcPts val="0"/>
              </a:spcBef>
              <a:spcAft>
                <a:spcPts val="0"/>
              </a:spcAft>
              <a:buClr>
                <a:schemeClr val="lt1"/>
              </a:buClr>
              <a:buSzPts val="2000"/>
              <a:buFont typeface="Heebo"/>
              <a:buChar char="•"/>
            </a:pPr>
            <a:r>
              <a:rPr lang="pt-BR" sz="2000" dirty="0">
                <a:solidFill>
                  <a:schemeClr val="lt1"/>
                </a:solidFill>
                <a:latin typeface="Heebo"/>
                <a:ea typeface="Heebo"/>
                <a:cs typeface="Heebo"/>
                <a:sym typeface="Heebo"/>
              </a:rPr>
              <a:t>Fomento à inovação e criação de empregos na cadeia de valor do hidrogênio, desde a produção até a distribuição e utilização em diferentes setores.</a:t>
            </a:r>
            <a:br>
              <a:rPr lang="pt-BR" sz="2000" dirty="0">
                <a:solidFill>
                  <a:schemeClr val="lt1"/>
                </a:solidFill>
                <a:latin typeface="Heebo"/>
                <a:ea typeface="Heebo"/>
                <a:cs typeface="Heebo"/>
                <a:sym typeface="Heebo"/>
              </a:rPr>
            </a:br>
            <a:endParaRPr sz="2000" dirty="0">
              <a:solidFill>
                <a:schemeClr val="lt1"/>
              </a:solidFill>
              <a:latin typeface="Heebo"/>
              <a:ea typeface="Heebo"/>
              <a:cs typeface="Heebo"/>
              <a:sym typeface="Heebo"/>
            </a:endParaRPr>
          </a:p>
          <a:p>
            <a:pPr marL="457200" lvl="0" indent="-355600" algn="ctr" rtl="0">
              <a:spcBef>
                <a:spcPts val="0"/>
              </a:spcBef>
              <a:spcAft>
                <a:spcPts val="0"/>
              </a:spcAft>
              <a:buClr>
                <a:schemeClr val="lt1"/>
              </a:buClr>
              <a:buSzPts val="2000"/>
              <a:buFont typeface="Heebo"/>
              <a:buChar char="•"/>
            </a:pPr>
            <a:r>
              <a:rPr lang="pt-BR" sz="2000" dirty="0">
                <a:solidFill>
                  <a:schemeClr val="lt1"/>
                </a:solidFill>
                <a:latin typeface="Heebo"/>
                <a:ea typeface="Heebo"/>
                <a:cs typeface="Heebo"/>
                <a:sym typeface="Heebo"/>
              </a:rPr>
              <a:t>Potencial para redução das emissões de gases de efeito estufa, especialmente se a produção de hidrogênio for baseada em fontes renováveis.</a:t>
            </a:r>
            <a:br>
              <a:rPr lang="pt-BR" sz="2000" dirty="0">
                <a:solidFill>
                  <a:schemeClr val="lt1"/>
                </a:solidFill>
                <a:latin typeface="Heebo"/>
                <a:ea typeface="Heebo"/>
                <a:cs typeface="Heebo"/>
                <a:sym typeface="Heebo"/>
              </a:rPr>
            </a:br>
            <a:endParaRPr sz="2000" dirty="0">
              <a:solidFill>
                <a:schemeClr val="lt1"/>
              </a:solidFill>
              <a:latin typeface="Heebo"/>
              <a:ea typeface="Heebo"/>
              <a:cs typeface="Heebo"/>
              <a:sym typeface="Heebo"/>
            </a:endParaRPr>
          </a:p>
          <a:p>
            <a:pPr marL="457200" lvl="0" indent="-355600" algn="ctr" rtl="0">
              <a:spcBef>
                <a:spcPts val="0"/>
              </a:spcBef>
              <a:spcAft>
                <a:spcPts val="0"/>
              </a:spcAft>
              <a:buClr>
                <a:schemeClr val="lt1"/>
              </a:buClr>
              <a:buSzPts val="2000"/>
              <a:buFont typeface="Heebo"/>
              <a:buChar char="•"/>
            </a:pPr>
            <a:r>
              <a:rPr lang="pt-BR" sz="2000" dirty="0">
                <a:solidFill>
                  <a:schemeClr val="lt1"/>
                </a:solidFill>
                <a:latin typeface="Heebo"/>
                <a:ea typeface="Heebo"/>
                <a:cs typeface="Heebo"/>
                <a:sym typeface="Heebo"/>
              </a:rPr>
              <a:t>Promoção de parcerias internacionais para comércio de hidrogênio e tecnologias associadas, impulsionando a cooperação e o intercâmbio tecnológico entre países.</a:t>
            </a:r>
            <a:endParaRPr sz="2000" dirty="0">
              <a:solidFill>
                <a:schemeClr val="lt1"/>
              </a:solidFill>
              <a:latin typeface="Heebo"/>
              <a:ea typeface="Heebo"/>
              <a:cs typeface="Heebo"/>
              <a:sym typeface="Heebo"/>
            </a:endParaRPr>
          </a:p>
          <a:p>
            <a:pPr marL="0" lvl="0" indent="0" algn="ctr" rtl="0">
              <a:lnSpc>
                <a:spcPct val="90000"/>
              </a:lnSpc>
              <a:spcBef>
                <a:spcPts val="1000"/>
              </a:spcBef>
              <a:spcAft>
                <a:spcPts val="0"/>
              </a:spcAft>
              <a:buNone/>
            </a:pPr>
            <a:endParaRPr dirty="0">
              <a:solidFill>
                <a:schemeClr val="lt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pic>
        <p:nvPicPr>
          <p:cNvPr id="301" name="Google Shape;301;p29"/>
          <p:cNvPicPr preferRelativeResize="0"/>
          <p:nvPr/>
        </p:nvPicPr>
        <p:blipFill>
          <a:blip r:embed="rId3">
            <a:alphaModFix/>
          </a:blip>
          <a:stretch>
            <a:fillRect/>
          </a:stretch>
        </p:blipFill>
        <p:spPr>
          <a:xfrm>
            <a:off x="0" y="5"/>
            <a:ext cx="12192000" cy="6857995"/>
          </a:xfrm>
          <a:prstGeom prst="rect">
            <a:avLst/>
          </a:prstGeom>
          <a:noFill/>
          <a:ln>
            <a:noFill/>
          </a:ln>
        </p:spPr>
      </p:pic>
      <p:sp>
        <p:nvSpPr>
          <p:cNvPr id="302" name="Google Shape;302;p29"/>
          <p:cNvSpPr txBox="1">
            <a:spLocks noGrp="1"/>
          </p:cNvSpPr>
          <p:nvPr>
            <p:ph type="title"/>
          </p:nvPr>
        </p:nvSpPr>
        <p:spPr>
          <a:xfrm>
            <a:off x="-314195" y="90581"/>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1800"/>
              <a:buNone/>
            </a:pPr>
            <a:r>
              <a:rPr lang="pt-BR" dirty="0">
                <a:solidFill>
                  <a:schemeClr val="lt1"/>
                </a:solidFill>
                <a:latin typeface="Heebo Black"/>
                <a:ea typeface="Heebo Black"/>
                <a:cs typeface="Heebo Black"/>
                <a:sym typeface="Heebo Black"/>
              </a:rPr>
              <a:t>Desafios</a:t>
            </a:r>
            <a:endParaRPr dirty="0">
              <a:solidFill>
                <a:schemeClr val="lt1"/>
              </a:solidFill>
              <a:latin typeface="Heebo Black"/>
              <a:ea typeface="Heebo Black"/>
              <a:cs typeface="Heebo Black"/>
              <a:sym typeface="Heebo Black"/>
            </a:endParaRPr>
          </a:p>
        </p:txBody>
      </p:sp>
      <p:sp>
        <p:nvSpPr>
          <p:cNvPr id="303" name="Google Shape;303;p29"/>
          <p:cNvSpPr txBox="1"/>
          <p:nvPr/>
        </p:nvSpPr>
        <p:spPr>
          <a:xfrm>
            <a:off x="451982" y="1215202"/>
            <a:ext cx="6850692" cy="6175153"/>
          </a:xfrm>
          <a:prstGeom prst="rect">
            <a:avLst/>
          </a:prstGeom>
          <a:noFill/>
          <a:ln>
            <a:noFill/>
          </a:ln>
        </p:spPr>
        <p:txBody>
          <a:bodyPr spcFirstLastPara="1" wrap="square" lIns="91425" tIns="91425" rIns="91425" bIns="91425" anchor="t" anchorCtr="0">
            <a:noAutofit/>
          </a:bodyPr>
          <a:lstStyle/>
          <a:p>
            <a:pPr marL="120650" marR="0" lvl="0" indent="0" algn="l" defTabSz="914400" rtl="0" eaLnBrk="1" fontAlgn="auto" latinLnBrk="0" hangingPunct="1">
              <a:lnSpc>
                <a:spcPct val="100000"/>
              </a:lnSpc>
              <a:spcBef>
                <a:spcPts val="0"/>
              </a:spcBef>
              <a:spcAft>
                <a:spcPts val="0"/>
              </a:spcAft>
              <a:buClr>
                <a:srgbClr val="FFFFFF"/>
              </a:buClr>
              <a:buSzPts val="1700"/>
              <a:buFont typeface="Arial"/>
              <a:buNone/>
              <a:tabLst/>
              <a:defRPr/>
            </a:pPr>
            <a:r>
              <a:rPr kumimoji="0" lang="pt-BR" sz="1700" b="0" i="0" u="none" strike="noStrike" kern="0" cap="none" spc="0" normalizeH="0" baseline="0" noProof="0" dirty="0">
                <a:ln>
                  <a:noFill/>
                </a:ln>
                <a:solidFill>
                  <a:srgbClr val="FFFFFF"/>
                </a:solidFill>
                <a:effectLst/>
                <a:uLnTx/>
                <a:uFillTx/>
                <a:latin typeface="Heebo Light"/>
                <a:ea typeface="Heebo Light"/>
                <a:cs typeface="Heebo Light"/>
                <a:sym typeface="Heebo Light"/>
              </a:rPr>
              <a:t>Fechar o gap de preços entre o hidrogênio cinza – produzido de gás natural – e o hidrogênio verde.</a:t>
            </a:r>
          </a:p>
          <a:p>
            <a:pPr marL="120650" marR="0" lvl="0" indent="0" algn="l" defTabSz="914400" rtl="0" eaLnBrk="1" fontAlgn="auto" latinLnBrk="0" hangingPunct="1">
              <a:lnSpc>
                <a:spcPct val="100000"/>
              </a:lnSpc>
              <a:spcBef>
                <a:spcPts val="0"/>
              </a:spcBef>
              <a:spcAft>
                <a:spcPts val="0"/>
              </a:spcAft>
              <a:buClr>
                <a:srgbClr val="FFFFFF"/>
              </a:buClr>
              <a:buSzPts val="1700"/>
              <a:buFont typeface="Arial"/>
              <a:buNone/>
              <a:tabLst/>
              <a:defRPr/>
            </a:pPr>
            <a:endParaRPr kumimoji="0" lang="pt-BR" sz="1700" b="0" i="0" u="none" strike="noStrike" kern="0" cap="none" spc="0" normalizeH="0" baseline="0" noProof="0" dirty="0">
              <a:ln>
                <a:noFill/>
              </a:ln>
              <a:solidFill>
                <a:srgbClr val="FFFFFF"/>
              </a:solidFill>
              <a:effectLst/>
              <a:uLnTx/>
              <a:uFillTx/>
              <a:latin typeface="Heebo Light"/>
              <a:ea typeface="Heebo Light"/>
              <a:cs typeface="Heebo Light"/>
              <a:sym typeface="Heebo Light"/>
            </a:endParaRPr>
          </a:p>
          <a:p>
            <a:pPr marL="120650" marR="0" lvl="0" indent="0" algn="l" defTabSz="914400" rtl="0" eaLnBrk="1" fontAlgn="auto" latinLnBrk="0" hangingPunct="1">
              <a:lnSpc>
                <a:spcPct val="100000"/>
              </a:lnSpc>
              <a:spcBef>
                <a:spcPts val="0"/>
              </a:spcBef>
              <a:spcAft>
                <a:spcPts val="0"/>
              </a:spcAft>
              <a:buClr>
                <a:srgbClr val="FFFFFF"/>
              </a:buClr>
              <a:buSzPts val="1700"/>
              <a:buFont typeface="Arial"/>
              <a:buNone/>
              <a:tabLst/>
              <a:defRPr/>
            </a:pPr>
            <a:r>
              <a:rPr kumimoji="0" lang="pt-BR" sz="1700" b="0" i="0" u="none" strike="noStrike" kern="0" cap="none" spc="0" normalizeH="0" baseline="0" noProof="0" dirty="0">
                <a:ln>
                  <a:noFill/>
                </a:ln>
                <a:solidFill>
                  <a:srgbClr val="FFFFFF"/>
                </a:solidFill>
                <a:effectLst/>
                <a:uLnTx/>
                <a:uFillTx/>
                <a:latin typeface="Heebo Light"/>
                <a:ea typeface="Heebo Light"/>
                <a:cs typeface="Heebo Light"/>
                <a:sym typeface="Heebo Light"/>
              </a:rPr>
              <a:t>Desenvolvimento de tecnologia industrial e Infraestrutura maduras e de qualidade, para atender aos requisitos de projetos de H2.</a:t>
            </a:r>
            <a:endParaRPr kumimoji="0" sz="1700" b="0" i="0" u="none" strike="noStrike" kern="0" cap="none" spc="0" normalizeH="0" baseline="0" noProof="0" dirty="0">
              <a:ln>
                <a:noFill/>
              </a:ln>
              <a:solidFill>
                <a:srgbClr val="FFFFFF"/>
              </a:solidFill>
              <a:effectLst/>
              <a:uLnTx/>
              <a:uFillTx/>
              <a:latin typeface="Heebo Light"/>
              <a:ea typeface="Heebo Light"/>
              <a:cs typeface="Heebo Light"/>
              <a:sym typeface="Heebo Light"/>
            </a:endParaRPr>
          </a:p>
          <a:p>
            <a:pPr marL="45720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700" b="0" i="0" u="none" strike="noStrike" kern="0" cap="none" spc="0" normalizeH="0" baseline="0" noProof="0" dirty="0">
              <a:ln>
                <a:noFill/>
              </a:ln>
              <a:solidFill>
                <a:srgbClr val="FFFFFF"/>
              </a:solidFill>
              <a:effectLst/>
              <a:uLnTx/>
              <a:uFillTx/>
              <a:latin typeface="Heebo Light"/>
              <a:ea typeface="Heebo Light"/>
              <a:cs typeface="Heebo Light"/>
              <a:sym typeface="Heebo Light"/>
            </a:endParaRPr>
          </a:p>
          <a:p>
            <a:pPr marL="120650" marR="0" lvl="0" indent="0" algn="l" defTabSz="914400" rtl="0" eaLnBrk="1" fontAlgn="auto" latinLnBrk="0" hangingPunct="1">
              <a:lnSpc>
                <a:spcPct val="100000"/>
              </a:lnSpc>
              <a:spcBef>
                <a:spcPts val="0"/>
              </a:spcBef>
              <a:spcAft>
                <a:spcPts val="0"/>
              </a:spcAft>
              <a:buClr>
                <a:srgbClr val="FFFFFF"/>
              </a:buClr>
              <a:buSzPts val="1700"/>
              <a:buFont typeface="Arial"/>
              <a:buNone/>
              <a:tabLst/>
              <a:defRPr/>
            </a:pPr>
            <a:r>
              <a:rPr kumimoji="0" lang="pt-BR" sz="1700" b="0" i="0" u="none" strike="noStrike" kern="0" cap="none" spc="0" normalizeH="0" baseline="0" noProof="0" dirty="0">
                <a:ln>
                  <a:noFill/>
                </a:ln>
                <a:solidFill>
                  <a:srgbClr val="FFFFFF"/>
                </a:solidFill>
                <a:effectLst/>
                <a:uLnTx/>
                <a:uFillTx/>
                <a:latin typeface="Heebo Light"/>
                <a:ea typeface="Heebo Light"/>
                <a:cs typeface="Heebo Light"/>
                <a:sym typeface="Heebo Light"/>
              </a:rPr>
              <a:t>Imprevisibilidade (variabilidade) do custo dos encargos da energia.</a:t>
            </a:r>
            <a:endParaRPr kumimoji="0" sz="1700" b="0" i="0" u="none" strike="noStrike" kern="0" cap="none" spc="0" normalizeH="0" baseline="0" noProof="0" dirty="0">
              <a:ln>
                <a:noFill/>
              </a:ln>
              <a:solidFill>
                <a:srgbClr val="FFFFFF"/>
              </a:solidFill>
              <a:effectLst/>
              <a:uLnTx/>
              <a:uFillTx/>
              <a:latin typeface="Heebo Light"/>
              <a:ea typeface="Heebo Light"/>
              <a:cs typeface="Heebo Light"/>
              <a:sym typeface="Heebo Light"/>
            </a:endParaRPr>
          </a:p>
          <a:p>
            <a:pPr marL="45720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700" b="0" i="0" u="none" strike="noStrike" kern="0" cap="none" spc="0" normalizeH="0" baseline="0" noProof="0" dirty="0">
              <a:ln>
                <a:noFill/>
              </a:ln>
              <a:solidFill>
                <a:srgbClr val="FFFFFF"/>
              </a:solidFill>
              <a:effectLst/>
              <a:uLnTx/>
              <a:uFillTx/>
              <a:latin typeface="Heebo Light"/>
              <a:ea typeface="Heebo Light"/>
              <a:cs typeface="Heebo Light"/>
              <a:sym typeface="Heebo Light"/>
            </a:endParaRPr>
          </a:p>
          <a:p>
            <a:pPr marL="120650" marR="0" lvl="0" indent="0" algn="l" defTabSz="914400" rtl="0" eaLnBrk="1" fontAlgn="auto" latinLnBrk="0" hangingPunct="1">
              <a:lnSpc>
                <a:spcPct val="100000"/>
              </a:lnSpc>
              <a:spcBef>
                <a:spcPts val="0"/>
              </a:spcBef>
              <a:spcAft>
                <a:spcPts val="0"/>
              </a:spcAft>
              <a:buClr>
                <a:srgbClr val="FFFFFF"/>
              </a:buClr>
              <a:buSzPts val="1700"/>
              <a:buFont typeface="Arial"/>
              <a:buNone/>
              <a:tabLst/>
              <a:defRPr/>
            </a:pPr>
            <a:r>
              <a:rPr kumimoji="0" lang="pt-BR" sz="1700" b="0" i="0" u="none" strike="noStrike" kern="0" cap="none" spc="0" normalizeH="0" baseline="0" noProof="0" dirty="0">
                <a:ln>
                  <a:noFill/>
                </a:ln>
                <a:solidFill>
                  <a:srgbClr val="FFFFFF"/>
                </a:solidFill>
                <a:effectLst/>
                <a:uLnTx/>
                <a:uFillTx/>
                <a:latin typeface="Heebo Light"/>
                <a:ea typeface="Heebo Light"/>
                <a:cs typeface="Heebo Light"/>
                <a:sym typeface="Heebo Light"/>
              </a:rPr>
              <a:t>Elaboração de normalização técnica e padrões de certificação de H2 de baixo carbono reconhecida.</a:t>
            </a:r>
            <a:endParaRPr kumimoji="0" sz="1700" b="0" i="0" u="none" strike="noStrike" kern="0" cap="none" spc="0" normalizeH="0" baseline="0" noProof="0" dirty="0">
              <a:ln>
                <a:noFill/>
              </a:ln>
              <a:solidFill>
                <a:srgbClr val="FFFFFF"/>
              </a:solidFill>
              <a:effectLst/>
              <a:uLnTx/>
              <a:uFillTx/>
              <a:latin typeface="Heebo Light"/>
              <a:ea typeface="Heebo Light"/>
              <a:cs typeface="Heebo Light"/>
              <a:sym typeface="Heebo Light"/>
            </a:endParaRPr>
          </a:p>
          <a:p>
            <a:pPr marL="45720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700" b="0" i="0" u="none" strike="noStrike" kern="0" cap="none" spc="0" normalizeH="0" baseline="0" noProof="0" dirty="0">
              <a:ln>
                <a:noFill/>
              </a:ln>
              <a:solidFill>
                <a:srgbClr val="FFFFFF"/>
              </a:solidFill>
              <a:effectLst/>
              <a:uLnTx/>
              <a:uFillTx/>
              <a:latin typeface="Heebo Light"/>
              <a:ea typeface="Heebo Light"/>
              <a:cs typeface="Heebo Light"/>
              <a:sym typeface="Heebo Light"/>
            </a:endParaRPr>
          </a:p>
          <a:p>
            <a:pPr marL="120650" marR="0" lvl="0" indent="0" algn="l" defTabSz="914400" rtl="0" eaLnBrk="1" fontAlgn="auto" latinLnBrk="0" hangingPunct="1">
              <a:lnSpc>
                <a:spcPct val="100000"/>
              </a:lnSpc>
              <a:spcBef>
                <a:spcPts val="0"/>
              </a:spcBef>
              <a:spcAft>
                <a:spcPts val="0"/>
              </a:spcAft>
              <a:buClr>
                <a:srgbClr val="FFFFFF"/>
              </a:buClr>
              <a:buSzPts val="1700"/>
              <a:buFont typeface="Arial"/>
              <a:buNone/>
              <a:tabLst/>
              <a:defRPr/>
            </a:pPr>
            <a:r>
              <a:rPr kumimoji="0" lang="pt-BR" sz="1700" b="0" i="0" u="none" strike="noStrike" kern="0" cap="none" spc="0" normalizeH="0" baseline="0" noProof="0" dirty="0">
                <a:ln>
                  <a:noFill/>
                </a:ln>
                <a:solidFill>
                  <a:srgbClr val="FFFFFF"/>
                </a:solidFill>
                <a:effectLst/>
                <a:uLnTx/>
                <a:uFillTx/>
                <a:latin typeface="Heebo Light"/>
                <a:ea typeface="Heebo Light"/>
                <a:cs typeface="Heebo Light"/>
                <a:sym typeface="Heebo Light"/>
              </a:rPr>
              <a:t>Sistema de transmissão de energia com atendimento às regiões (norte/nordeste) onde o potencial de energia renovável é o maior do território brasileiro.</a:t>
            </a:r>
            <a:endParaRPr kumimoji="0" sz="1700" b="0" i="0" u="none" strike="noStrike" kern="0" cap="none" spc="0" normalizeH="0" baseline="0" noProof="0" dirty="0">
              <a:ln>
                <a:noFill/>
              </a:ln>
              <a:solidFill>
                <a:srgbClr val="FFFFFF"/>
              </a:solidFill>
              <a:effectLst/>
              <a:uLnTx/>
              <a:uFillTx/>
              <a:latin typeface="Heebo Light"/>
              <a:ea typeface="Heebo Light"/>
              <a:cs typeface="Heebo Light"/>
              <a:sym typeface="Heebo Light"/>
            </a:endParaRPr>
          </a:p>
          <a:p>
            <a:pPr marL="45720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700" b="0" i="0" u="none" strike="noStrike" kern="0" cap="none" spc="0" normalizeH="0" baseline="0" noProof="0" dirty="0">
              <a:ln>
                <a:noFill/>
              </a:ln>
              <a:solidFill>
                <a:srgbClr val="FFFFFF"/>
              </a:solidFill>
              <a:effectLst/>
              <a:uLnTx/>
              <a:uFillTx/>
              <a:latin typeface="Heebo Light"/>
              <a:ea typeface="Heebo Light"/>
              <a:cs typeface="Heebo Light"/>
              <a:sym typeface="Heebo Light"/>
            </a:endParaRPr>
          </a:p>
          <a:p>
            <a:pPr marL="120650" marR="0" lvl="0" indent="0" algn="l" defTabSz="914400" rtl="0" eaLnBrk="1" fontAlgn="auto" latinLnBrk="0" hangingPunct="1">
              <a:lnSpc>
                <a:spcPct val="100000"/>
              </a:lnSpc>
              <a:spcBef>
                <a:spcPts val="0"/>
              </a:spcBef>
              <a:spcAft>
                <a:spcPts val="0"/>
              </a:spcAft>
              <a:buClr>
                <a:srgbClr val="FFFFFF"/>
              </a:buClr>
              <a:buSzPts val="1700"/>
              <a:buFont typeface="Arial"/>
              <a:buNone/>
              <a:tabLst/>
              <a:defRPr/>
            </a:pPr>
            <a:r>
              <a:rPr kumimoji="0" lang="pt-BR" sz="1700" b="0" i="0" u="none" strike="noStrike" kern="0" cap="none" spc="0" normalizeH="0" baseline="0" noProof="0" dirty="0">
                <a:ln>
                  <a:noFill/>
                </a:ln>
                <a:solidFill>
                  <a:srgbClr val="FFFFFF"/>
                </a:solidFill>
                <a:effectLst/>
                <a:uLnTx/>
                <a:uFillTx/>
                <a:latin typeface="Heebo Light"/>
                <a:ea typeface="Heebo Light"/>
                <a:cs typeface="Heebo Light"/>
                <a:sym typeface="Heebo Light"/>
              </a:rPr>
              <a:t>Desenvolvimento de um ecossistema maduro e escalável de fornecedores de equipamentos, parceiros tecnológicos, investidores e </a:t>
            </a:r>
            <a:r>
              <a:rPr kumimoji="0" lang="pt-BR" sz="1700" b="0" i="0" u="none" strike="noStrike" kern="0" cap="none" spc="0" normalizeH="0" baseline="0" noProof="0" dirty="0" err="1">
                <a:ln>
                  <a:noFill/>
                </a:ln>
                <a:solidFill>
                  <a:srgbClr val="FFFFFF"/>
                </a:solidFill>
                <a:effectLst/>
                <a:uLnTx/>
                <a:uFillTx/>
                <a:latin typeface="Heebo Light"/>
                <a:ea typeface="Heebo Light"/>
                <a:cs typeface="Heebo Light"/>
                <a:sym typeface="Heebo Light"/>
              </a:rPr>
              <a:t>offtakers</a:t>
            </a:r>
            <a:r>
              <a:rPr kumimoji="0" lang="pt-BR" sz="1700" b="0" i="0" u="none" strike="noStrike" kern="0" cap="none" spc="0" normalizeH="0" baseline="0" noProof="0" dirty="0">
                <a:ln>
                  <a:noFill/>
                </a:ln>
                <a:solidFill>
                  <a:srgbClr val="FFFFFF"/>
                </a:solidFill>
                <a:effectLst/>
                <a:uLnTx/>
                <a:uFillTx/>
                <a:latin typeface="Heebo Light"/>
                <a:ea typeface="Heebo Light"/>
                <a:cs typeface="Heebo Light"/>
                <a:sym typeface="Heebo Light"/>
              </a:rPr>
              <a:t> para apoiar a tomada de decisão de novos investimentos.</a:t>
            </a:r>
            <a:endParaRPr kumimoji="0" sz="1700" b="0" i="0" u="none" strike="noStrike" kern="0" cap="none" spc="0" normalizeH="0" baseline="0" noProof="0" dirty="0">
              <a:ln>
                <a:noFill/>
              </a:ln>
              <a:solidFill>
                <a:srgbClr val="FFFFFF"/>
              </a:solidFill>
              <a:effectLst/>
              <a:uLnTx/>
              <a:uFillTx/>
              <a:latin typeface="Heebo Light"/>
              <a:ea typeface="Heebo Light"/>
              <a:cs typeface="Heebo Light"/>
              <a:sym typeface="Heebo Light"/>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sz="1700" b="0" i="0" u="none" strike="noStrike" kern="0" cap="none" spc="0" normalizeH="0" baseline="0" noProof="0" dirty="0">
              <a:ln>
                <a:noFill/>
              </a:ln>
              <a:solidFill>
                <a:srgbClr val="FFFFFF"/>
              </a:solidFill>
              <a:effectLst/>
              <a:uLnTx/>
              <a:uFillTx/>
              <a:latin typeface="Heebo Light"/>
              <a:ea typeface="Heebo Light"/>
              <a:cs typeface="Heebo Light"/>
              <a:sym typeface="Heebo Light"/>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sz="1700" b="0" i="0" u="none" strike="noStrike" kern="0" cap="none" spc="0" normalizeH="0" baseline="0" noProof="0" dirty="0">
              <a:ln>
                <a:noFill/>
              </a:ln>
              <a:solidFill>
                <a:srgbClr val="FFFFFF"/>
              </a:solidFill>
              <a:effectLst/>
              <a:uLnTx/>
              <a:uFillTx/>
              <a:latin typeface="Heebo Light"/>
              <a:ea typeface="Heebo Light"/>
              <a:cs typeface="Heebo Light"/>
              <a:sym typeface="Heebo Light"/>
            </a:endParaRPr>
          </a:p>
        </p:txBody>
      </p:sp>
      <p:pic>
        <p:nvPicPr>
          <p:cNvPr id="3" name="Imagem 2">
            <a:extLst>
              <a:ext uri="{FF2B5EF4-FFF2-40B4-BE49-F238E27FC236}">
                <a16:creationId xmlns:a16="http://schemas.microsoft.com/office/drawing/2014/main" id="{31C7D59F-CC64-63A0-05AD-31260A632E2D}"/>
              </a:ext>
            </a:extLst>
          </p:cNvPr>
          <p:cNvPicPr>
            <a:picLocks noChangeAspect="1"/>
          </p:cNvPicPr>
          <p:nvPr/>
        </p:nvPicPr>
        <p:blipFill rotWithShape="1">
          <a:blip r:embed="rId4"/>
          <a:srcRect l="31157" t="17534" r="7762" b="33989"/>
          <a:stretch/>
        </p:blipFill>
        <p:spPr>
          <a:xfrm>
            <a:off x="7121302" y="2392471"/>
            <a:ext cx="4928736" cy="2444861"/>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pic>
        <p:nvPicPr>
          <p:cNvPr id="338" name="Google Shape;338;p34"/>
          <p:cNvPicPr preferRelativeResize="0"/>
          <p:nvPr/>
        </p:nvPicPr>
        <p:blipFill>
          <a:blip r:embed="rId3">
            <a:alphaModFix/>
          </a:blip>
          <a:stretch>
            <a:fillRect/>
          </a:stretch>
        </p:blipFill>
        <p:spPr>
          <a:xfrm flipH="1">
            <a:off x="0" y="0"/>
            <a:ext cx="12192000" cy="6857995"/>
          </a:xfrm>
          <a:prstGeom prst="rect">
            <a:avLst/>
          </a:prstGeom>
          <a:noFill/>
          <a:ln>
            <a:noFill/>
          </a:ln>
        </p:spPr>
      </p:pic>
      <p:sp>
        <p:nvSpPr>
          <p:cNvPr id="340" name="Google Shape;340;p34"/>
          <p:cNvSpPr txBox="1"/>
          <p:nvPr/>
        </p:nvSpPr>
        <p:spPr>
          <a:xfrm>
            <a:off x="1028060" y="645387"/>
            <a:ext cx="9709995" cy="792000"/>
          </a:xfrm>
          <a:prstGeom prst="rect">
            <a:avLst/>
          </a:prstGeom>
          <a:noFill/>
          <a:ln>
            <a:noFill/>
          </a:ln>
        </p:spPr>
        <p:txBody>
          <a:bodyPr spcFirstLastPara="1" wrap="square" lIns="91375" tIns="91375" rIns="91375" bIns="91375" anchor="t" anchorCtr="0">
            <a:noAutofit/>
          </a:bodyPr>
          <a:lstStyle/>
          <a:p>
            <a:pPr marL="0" marR="0" lvl="0" indent="0" algn="l" defTabSz="914400" rtl="0" eaLnBrk="1" fontAlgn="auto" latinLnBrk="0" hangingPunct="1">
              <a:lnSpc>
                <a:spcPct val="100000"/>
              </a:lnSpc>
              <a:spcBef>
                <a:spcPts val="0"/>
              </a:spcBef>
              <a:spcAft>
                <a:spcPts val="0"/>
              </a:spcAft>
              <a:buClr>
                <a:srgbClr val="294667"/>
              </a:buClr>
              <a:buSzPts val="1400"/>
              <a:buFont typeface="Merriweather"/>
              <a:buNone/>
              <a:tabLst/>
              <a:defRPr/>
            </a:pPr>
            <a:r>
              <a:rPr kumimoji="0" lang="pt-BR" sz="2800" b="1" i="0" u="none" strike="noStrike" kern="0" cap="none" spc="0" normalizeH="0" baseline="0" noProof="0" dirty="0">
                <a:ln>
                  <a:noFill/>
                </a:ln>
                <a:solidFill>
                  <a:srgbClr val="92D050"/>
                </a:solidFill>
                <a:effectLst/>
                <a:uLnTx/>
                <a:uFillTx/>
                <a:latin typeface="Heebo" pitchFamily="2" charset="-79"/>
                <a:cs typeface="Heebo" pitchFamily="2" charset="-79"/>
                <a:sym typeface="Arial"/>
              </a:rPr>
              <a:t>4 vantagens da política pública de H2V para o Brasil</a:t>
            </a:r>
          </a:p>
          <a:p>
            <a:pPr marL="0" marR="0" lvl="0" indent="0" algn="l" defTabSz="914400" rtl="0" eaLnBrk="1" fontAlgn="auto" latinLnBrk="0" hangingPunct="1">
              <a:lnSpc>
                <a:spcPct val="100000"/>
              </a:lnSpc>
              <a:spcBef>
                <a:spcPts val="0"/>
              </a:spcBef>
              <a:spcAft>
                <a:spcPts val="0"/>
              </a:spcAft>
              <a:buClr>
                <a:srgbClr val="294667"/>
              </a:buClr>
              <a:buSzPts val="1400"/>
              <a:buFont typeface="Merriweather"/>
              <a:buNone/>
              <a:tabLst/>
              <a:defRPr/>
            </a:pPr>
            <a:r>
              <a:rPr kumimoji="0" lang="pt-BR" sz="2800" b="1" i="0" u="none" strike="noStrike" kern="0" cap="none" spc="0" normalizeH="0" baseline="0" noProof="0" dirty="0">
                <a:ln>
                  <a:noFill/>
                </a:ln>
                <a:solidFill>
                  <a:srgbClr val="92D050"/>
                </a:solidFill>
                <a:effectLst/>
                <a:uLnTx/>
                <a:uFillTx/>
                <a:latin typeface="Heebo" pitchFamily="2" charset="-79"/>
                <a:ea typeface="Heebo Black"/>
                <a:cs typeface="Heebo" pitchFamily="2" charset="-79"/>
                <a:sym typeface="Heebo Black"/>
              </a:rPr>
              <a:t>Importância do PL 2308</a:t>
            </a:r>
            <a:endParaRPr kumimoji="0" sz="2800" b="0" i="0" u="none" strike="noStrike" kern="0" cap="none" spc="0" normalizeH="0" baseline="0" noProof="0" dirty="0">
              <a:ln>
                <a:noFill/>
              </a:ln>
              <a:solidFill>
                <a:srgbClr val="92D050"/>
              </a:solidFill>
              <a:effectLst/>
              <a:uLnTx/>
              <a:uFillTx/>
              <a:latin typeface="Heebo Black"/>
              <a:ea typeface="Heebo Black"/>
              <a:cs typeface="Heebo Black"/>
              <a:sym typeface="Heebo Black"/>
            </a:endParaRPr>
          </a:p>
        </p:txBody>
      </p:sp>
      <p:sp>
        <p:nvSpPr>
          <p:cNvPr id="2" name="CaixaDeTexto 1">
            <a:extLst>
              <a:ext uri="{FF2B5EF4-FFF2-40B4-BE49-F238E27FC236}">
                <a16:creationId xmlns:a16="http://schemas.microsoft.com/office/drawing/2014/main" id="{24316B84-B8E3-947F-6B50-73F62A69F239}"/>
              </a:ext>
            </a:extLst>
          </p:cNvPr>
          <p:cNvSpPr txBox="1"/>
          <p:nvPr/>
        </p:nvSpPr>
        <p:spPr>
          <a:xfrm>
            <a:off x="1203425" y="2092569"/>
            <a:ext cx="10070000" cy="336496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pt-BR" sz="1800" b="1" i="0" u="none" strike="noStrike" kern="0" cap="none" spc="0" normalizeH="0" baseline="0" noProof="0" dirty="0">
                <a:ln>
                  <a:noFill/>
                </a:ln>
                <a:solidFill>
                  <a:srgbClr val="FFFFFF"/>
                </a:solidFill>
                <a:effectLst/>
                <a:uLnTx/>
                <a:uFillTx/>
                <a:latin typeface="Heebo" pitchFamily="2" charset="-79"/>
                <a:cs typeface="Heebo" pitchFamily="2" charset="-79"/>
                <a:sym typeface="Arial"/>
              </a:rPr>
              <a:t>1. </a:t>
            </a:r>
            <a:r>
              <a:rPr kumimoji="0" lang="pt-BR" sz="1800" b="0" i="0" u="none" strike="noStrike" kern="0" cap="none" spc="0" normalizeH="0" baseline="0" noProof="0" dirty="0">
                <a:ln>
                  <a:noFill/>
                </a:ln>
                <a:solidFill>
                  <a:srgbClr val="FFFFFF"/>
                </a:solidFill>
                <a:effectLst/>
                <a:uLnTx/>
                <a:uFillTx/>
                <a:latin typeface="Heebo" pitchFamily="2" charset="-79"/>
                <a:cs typeface="Heebo" pitchFamily="2" charset="-79"/>
                <a:sym typeface="Arial"/>
              </a:rPr>
              <a:t>Sem renúncia fiscal no curtíssimo prazo até 2026; </a:t>
            </a:r>
            <a:br>
              <a:rPr kumimoji="0" lang="pt-BR" sz="1800" b="0" i="0" u="none" strike="noStrike" kern="0" cap="none" spc="0" normalizeH="0" baseline="0" noProof="0" dirty="0">
                <a:ln>
                  <a:noFill/>
                </a:ln>
                <a:solidFill>
                  <a:srgbClr val="FFFFFF"/>
                </a:solidFill>
                <a:effectLst/>
                <a:uLnTx/>
                <a:uFillTx/>
                <a:latin typeface="Arial"/>
                <a:cs typeface="Arial"/>
                <a:sym typeface="Arial"/>
              </a:rPr>
            </a:br>
            <a:r>
              <a:rPr kumimoji="0" lang="pt-BR" sz="1800" b="1" i="0" u="none" strike="noStrike" kern="0" cap="none" spc="0" normalizeH="0" baseline="0" noProof="0" dirty="0">
                <a:ln>
                  <a:noFill/>
                </a:ln>
                <a:solidFill>
                  <a:srgbClr val="FFFFFF"/>
                </a:solidFill>
                <a:effectLst/>
                <a:uLnTx/>
                <a:uFillTx/>
                <a:latin typeface="Heebo" pitchFamily="2" charset="-79"/>
                <a:cs typeface="Heebo" pitchFamily="2" charset="-79"/>
                <a:sym typeface="Arial"/>
              </a:rPr>
              <a:t>2. </a:t>
            </a:r>
            <a:r>
              <a:rPr kumimoji="0" lang="pt-BR" sz="1800" b="0" i="0" u="none" strike="noStrike" kern="0" cap="none" spc="0" normalizeH="0" baseline="0" noProof="0" dirty="0">
                <a:ln>
                  <a:noFill/>
                </a:ln>
                <a:solidFill>
                  <a:srgbClr val="FFFFFF"/>
                </a:solidFill>
                <a:effectLst/>
                <a:uLnTx/>
                <a:uFillTx/>
                <a:latin typeface="Heebo" pitchFamily="2" charset="-79"/>
                <a:cs typeface="Heebo" pitchFamily="2" charset="-79"/>
                <a:sym typeface="Arial"/>
              </a:rPr>
              <a:t>Gasto total do governo integralmente coberto e com folga pela arrecadação decorrente da própria indústria de hidrogênio; </a:t>
            </a:r>
            <a:br>
              <a:rPr kumimoji="0" lang="pt-BR" sz="1800" b="0" i="0" u="none" strike="noStrike" kern="0" cap="none" spc="0" normalizeH="0" baseline="0" noProof="0" dirty="0">
                <a:ln>
                  <a:noFill/>
                </a:ln>
                <a:solidFill>
                  <a:srgbClr val="FFFFFF"/>
                </a:solidFill>
                <a:effectLst/>
                <a:uLnTx/>
                <a:uFillTx/>
                <a:latin typeface="Arial"/>
                <a:cs typeface="Arial"/>
                <a:sym typeface="Arial"/>
              </a:rPr>
            </a:br>
            <a:r>
              <a:rPr kumimoji="0" lang="pt-BR" sz="1800" b="1" i="0" u="none" strike="noStrike" kern="0" cap="none" spc="0" normalizeH="0" baseline="0" noProof="0" dirty="0">
                <a:ln>
                  <a:noFill/>
                </a:ln>
                <a:solidFill>
                  <a:srgbClr val="FFFFFF"/>
                </a:solidFill>
                <a:effectLst/>
                <a:uLnTx/>
                <a:uFillTx/>
                <a:latin typeface="Heebo" pitchFamily="2" charset="-79"/>
                <a:cs typeface="Heebo" pitchFamily="2" charset="-79"/>
                <a:sym typeface="Arial"/>
              </a:rPr>
              <a:t>3. </a:t>
            </a:r>
            <a:r>
              <a:rPr kumimoji="0" lang="pt-BR" sz="1800" b="0" i="0" u="none" strike="noStrike" kern="0" cap="none" spc="0" normalizeH="0" baseline="0" noProof="0" dirty="0">
                <a:ln>
                  <a:noFill/>
                </a:ln>
                <a:solidFill>
                  <a:srgbClr val="FFFFFF"/>
                </a:solidFill>
                <a:effectLst/>
                <a:uLnTx/>
                <a:uFillTx/>
                <a:latin typeface="Heebo" pitchFamily="2" charset="-79"/>
                <a:cs typeface="Heebo" pitchFamily="2" charset="-79"/>
                <a:sym typeface="Arial"/>
              </a:rPr>
              <a:t>Neoindustrializaçao verde de diversos setores produtivos brasileiros como fertilizantes, aço, cimento etc.; </a:t>
            </a:r>
            <a:br>
              <a:rPr kumimoji="0" lang="pt-BR" sz="1800" b="0" i="0" u="none" strike="noStrike" kern="0" cap="none" spc="0" normalizeH="0" baseline="0" noProof="0" dirty="0">
                <a:ln>
                  <a:noFill/>
                </a:ln>
                <a:solidFill>
                  <a:srgbClr val="FFFFFF"/>
                </a:solidFill>
                <a:effectLst/>
                <a:uLnTx/>
                <a:uFillTx/>
                <a:latin typeface="Arial"/>
                <a:cs typeface="Arial"/>
                <a:sym typeface="Arial"/>
              </a:rPr>
            </a:br>
            <a:r>
              <a:rPr kumimoji="0" lang="pt-BR" sz="1800" b="1" i="0" u="none" strike="noStrike" kern="0" cap="none" spc="0" normalizeH="0" baseline="0" noProof="0" dirty="0">
                <a:ln>
                  <a:noFill/>
                </a:ln>
                <a:solidFill>
                  <a:srgbClr val="FFFFFF"/>
                </a:solidFill>
                <a:effectLst/>
                <a:uLnTx/>
                <a:uFillTx/>
                <a:latin typeface="Heebo" pitchFamily="2" charset="-79"/>
                <a:cs typeface="Heebo" pitchFamily="2" charset="-79"/>
                <a:sym typeface="Arial"/>
              </a:rPr>
              <a:t>4. </a:t>
            </a:r>
            <a:r>
              <a:rPr kumimoji="0" lang="pt-BR" sz="1800" b="0" i="0" u="none" strike="noStrike" kern="0" cap="none" spc="0" normalizeH="0" baseline="0" noProof="0" dirty="0">
                <a:ln>
                  <a:noFill/>
                </a:ln>
                <a:solidFill>
                  <a:srgbClr val="FFFFFF"/>
                </a:solidFill>
                <a:effectLst/>
                <a:uLnTx/>
                <a:uFillTx/>
                <a:latin typeface="Heebo" pitchFamily="2" charset="-79"/>
                <a:cs typeface="Heebo" pitchFamily="2" charset="-79"/>
                <a:sym typeface="Arial"/>
              </a:rPr>
              <a:t>Descarbonização da economia brasileira, desenvolvimento tecnológico e geração de empregos de alta qualidade. </a:t>
            </a:r>
            <a:br>
              <a:rPr kumimoji="0" lang="pt-BR" sz="1800" b="0" i="0" u="none" strike="noStrike" kern="0" cap="none" spc="0" normalizeH="0" baseline="0" noProof="0" dirty="0">
                <a:ln>
                  <a:noFill/>
                </a:ln>
                <a:solidFill>
                  <a:srgbClr val="FFFFFF"/>
                </a:solidFill>
                <a:effectLst/>
                <a:uLnTx/>
                <a:uFillTx/>
                <a:latin typeface="Arial"/>
                <a:cs typeface="Arial"/>
                <a:sym typeface="Arial"/>
              </a:rPr>
            </a:br>
            <a:endParaRPr kumimoji="0" lang="pt-BR" sz="1800" b="0" i="0" u="none" strike="noStrike" kern="0" cap="none" spc="0" normalizeH="0" baseline="0" noProof="0" dirty="0">
              <a:ln>
                <a:noFill/>
              </a:ln>
              <a:solidFill>
                <a:srgbClr val="FFFFFF"/>
              </a:solidFill>
              <a:effectLst/>
              <a:uLnTx/>
              <a:uFillTx/>
              <a:latin typeface="Arial"/>
              <a:cs typeface="Arial"/>
              <a:sym typeface="Arial"/>
            </a:endParaRPr>
          </a:p>
        </p:txBody>
      </p:sp>
      <p:sp>
        <p:nvSpPr>
          <p:cNvPr id="5" name="CaixaDeTexto 4">
            <a:extLst>
              <a:ext uri="{FF2B5EF4-FFF2-40B4-BE49-F238E27FC236}">
                <a16:creationId xmlns:a16="http://schemas.microsoft.com/office/drawing/2014/main" id="{7CF17A25-7A75-5217-A95B-FB7317331F8A}"/>
              </a:ext>
            </a:extLst>
          </p:cNvPr>
          <p:cNvSpPr txBox="1"/>
          <p:nvPr/>
        </p:nvSpPr>
        <p:spPr>
          <a:xfrm>
            <a:off x="1061000" y="5704971"/>
            <a:ext cx="10070000"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pt-BR" sz="2000" b="1" i="0" u="none" strike="noStrike" kern="0" cap="none" spc="0" normalizeH="0" baseline="0" noProof="0" dirty="0">
                <a:ln>
                  <a:noFill/>
                </a:ln>
                <a:solidFill>
                  <a:srgbClr val="92D050"/>
                </a:solidFill>
                <a:effectLst/>
                <a:uLnTx/>
                <a:uFillTx/>
                <a:latin typeface="Heebo" pitchFamily="2" charset="-79"/>
                <a:cs typeface="Heebo" pitchFamily="2" charset="-79"/>
                <a:sym typeface="Heebo Black"/>
              </a:rPr>
              <a:t>O apoio  dos estados do Nordeste ao PL 2308, do Senador Otto Alencar e Cid Gomes, é essencial para que esta indústria possa se tornar uma realidade</a:t>
            </a:r>
            <a:endParaRPr kumimoji="0" lang="pt-BR" sz="2000" b="1" i="0" u="none" strike="noStrike" kern="0" cap="none" spc="0" normalizeH="0" baseline="0" noProof="0" dirty="0">
              <a:ln>
                <a:noFill/>
              </a:ln>
              <a:solidFill>
                <a:srgbClr val="92D050"/>
              </a:solidFill>
              <a:effectLst/>
              <a:uLnTx/>
              <a:uFillTx/>
              <a:latin typeface="Heebo" pitchFamily="2" charset="-79"/>
              <a:cs typeface="Heebo" pitchFamily="2" charset="-79"/>
              <a:sym typeface="Heebo Light"/>
            </a:endParaRPr>
          </a:p>
        </p:txBody>
      </p:sp>
    </p:spTree>
    <p:extLst>
      <p:ext uri="{BB962C8B-B14F-4D97-AF65-F5344CB8AC3E}">
        <p14:creationId xmlns:p14="http://schemas.microsoft.com/office/powerpoint/2010/main" val="31915131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pic>
        <p:nvPicPr>
          <p:cNvPr id="202" name="Google Shape;202;p18"/>
          <p:cNvPicPr preferRelativeResize="0"/>
          <p:nvPr/>
        </p:nvPicPr>
        <p:blipFill>
          <a:blip r:embed="rId3">
            <a:alphaModFix/>
          </a:blip>
          <a:stretch>
            <a:fillRect/>
          </a:stretch>
        </p:blipFill>
        <p:spPr>
          <a:xfrm flipH="1">
            <a:off x="0" y="0"/>
            <a:ext cx="12192000" cy="6858000"/>
          </a:xfrm>
          <a:prstGeom prst="rect">
            <a:avLst/>
          </a:prstGeom>
          <a:noFill/>
          <a:ln>
            <a:noFill/>
          </a:ln>
        </p:spPr>
      </p:pic>
      <p:sp>
        <p:nvSpPr>
          <p:cNvPr id="203" name="Google Shape;203;p18"/>
          <p:cNvSpPr txBox="1"/>
          <p:nvPr/>
        </p:nvSpPr>
        <p:spPr>
          <a:xfrm>
            <a:off x="925125" y="371400"/>
            <a:ext cx="9509700" cy="1634400"/>
          </a:xfrm>
          <a:prstGeom prst="rect">
            <a:avLst/>
          </a:prstGeom>
          <a:noFill/>
          <a:ln>
            <a:noFill/>
          </a:ln>
        </p:spPr>
        <p:txBody>
          <a:bodyPr spcFirstLastPara="1" wrap="square" lIns="91375" tIns="91375" rIns="91375" bIns="91375" anchor="t" anchorCtr="0">
            <a:noAutofit/>
          </a:bodyPr>
          <a:lstStyle/>
          <a:p>
            <a:pPr marL="0" marR="0" lvl="0" indent="0" algn="l" defTabSz="914400" rtl="0" eaLnBrk="1" fontAlgn="auto" latinLnBrk="0" hangingPunct="1">
              <a:lnSpc>
                <a:spcPct val="100000"/>
              </a:lnSpc>
              <a:spcBef>
                <a:spcPts val="0"/>
              </a:spcBef>
              <a:spcAft>
                <a:spcPts val="0"/>
              </a:spcAft>
              <a:buClr>
                <a:srgbClr val="294667"/>
              </a:buClr>
              <a:buSzPts val="1400"/>
              <a:buFont typeface="Merriweather"/>
              <a:buNone/>
              <a:tabLst/>
              <a:defRPr/>
            </a:pPr>
            <a:r>
              <a:rPr kumimoji="0" lang="pt-BR" sz="3300" b="0" i="0" u="none" strike="noStrike" kern="0" cap="none" spc="0" normalizeH="0" baseline="0" noProof="0" dirty="0">
                <a:ln>
                  <a:noFill/>
                </a:ln>
                <a:solidFill>
                  <a:srgbClr val="FFFFFF"/>
                </a:solidFill>
                <a:effectLst/>
                <a:uLnTx/>
                <a:uFillTx/>
                <a:latin typeface="Heebo Black"/>
                <a:ea typeface="Heebo Black"/>
                <a:cs typeface="Heebo Black"/>
                <a:sym typeface="Heebo Black"/>
              </a:rPr>
              <a:t>DESTAQUES SETORIAIS</a:t>
            </a:r>
            <a:endParaRPr kumimoji="0" sz="3300" b="0" i="0" u="none" strike="noStrike" kern="0" cap="none" spc="0" normalizeH="0" baseline="0" noProof="0" dirty="0">
              <a:ln>
                <a:noFill/>
              </a:ln>
              <a:solidFill>
                <a:srgbClr val="FFFFFF"/>
              </a:solidFill>
              <a:effectLst/>
              <a:uLnTx/>
              <a:uFillTx/>
              <a:latin typeface="Heebo Black"/>
              <a:ea typeface="Heebo Black"/>
              <a:cs typeface="Heebo Black"/>
              <a:sym typeface="Heebo Black"/>
            </a:endParaRPr>
          </a:p>
          <a:p>
            <a:pPr marL="0" marR="0" lvl="0" indent="0" algn="l" defTabSz="914400" rtl="0" eaLnBrk="1" fontAlgn="auto" latinLnBrk="0" hangingPunct="1">
              <a:lnSpc>
                <a:spcPct val="100000"/>
              </a:lnSpc>
              <a:spcBef>
                <a:spcPts val="0"/>
              </a:spcBef>
              <a:spcAft>
                <a:spcPts val="0"/>
              </a:spcAft>
              <a:buClr>
                <a:srgbClr val="294667"/>
              </a:buClr>
              <a:buSzPts val="1400"/>
              <a:buFont typeface="Merriweather"/>
              <a:buNone/>
              <a:tabLst/>
              <a:defRPr/>
            </a:pPr>
            <a:r>
              <a:rPr kumimoji="0" lang="pt-BR" sz="2000" b="1" i="0" u="none" strike="noStrike" kern="0" cap="none" spc="0" normalizeH="0" baseline="0" noProof="0" dirty="0">
                <a:ln>
                  <a:noFill/>
                </a:ln>
                <a:solidFill>
                  <a:srgbClr val="FFFFFF"/>
                </a:solidFill>
                <a:effectLst/>
                <a:uLnTx/>
                <a:uFillTx/>
                <a:latin typeface="Heebo Medium"/>
                <a:ea typeface="Heebo Medium"/>
                <a:cs typeface="Heebo Medium"/>
                <a:sym typeface="Heebo Medium"/>
              </a:rPr>
              <a:t>VANTAGENS COMPETITIVAS</a:t>
            </a:r>
            <a:endParaRPr kumimoji="0" sz="2000" b="1" i="0" u="none" strike="noStrike" kern="0" cap="none" spc="0" normalizeH="0" baseline="0" noProof="0" dirty="0">
              <a:ln>
                <a:noFill/>
              </a:ln>
              <a:solidFill>
                <a:srgbClr val="FFFFFF"/>
              </a:solidFill>
              <a:effectLst/>
              <a:uLnTx/>
              <a:uFillTx/>
              <a:latin typeface="Heebo Medium"/>
              <a:ea typeface="Heebo Medium"/>
              <a:cs typeface="Heebo Medium"/>
              <a:sym typeface="Heebo Medium"/>
            </a:endParaRPr>
          </a:p>
          <a:p>
            <a:pPr marL="0" marR="0" lvl="0" indent="0" algn="l" defTabSz="914400" rtl="0" eaLnBrk="1" fontAlgn="auto" latinLnBrk="0" hangingPunct="1">
              <a:lnSpc>
                <a:spcPct val="100000"/>
              </a:lnSpc>
              <a:spcBef>
                <a:spcPts val="0"/>
              </a:spcBef>
              <a:spcAft>
                <a:spcPts val="0"/>
              </a:spcAft>
              <a:buClr>
                <a:srgbClr val="294667"/>
              </a:buClr>
              <a:buSzPts val="1400"/>
              <a:buFont typeface="Merriweather"/>
              <a:buNone/>
              <a:tabLst/>
              <a:defRPr/>
            </a:pPr>
            <a:endParaRPr kumimoji="0" sz="1600" b="0" i="0" u="none" strike="noStrike" kern="0" cap="none" spc="0" normalizeH="0" baseline="0" noProof="0" dirty="0">
              <a:ln>
                <a:noFill/>
              </a:ln>
              <a:solidFill>
                <a:srgbClr val="FFFFFF"/>
              </a:solidFill>
              <a:effectLst/>
              <a:uLnTx/>
              <a:uFillTx/>
              <a:latin typeface="Heebo Light"/>
              <a:ea typeface="Heebo Light"/>
              <a:cs typeface="Heebo Light"/>
              <a:sym typeface="Heebo Light"/>
            </a:endParaRPr>
          </a:p>
        </p:txBody>
      </p:sp>
      <p:sp>
        <p:nvSpPr>
          <p:cNvPr id="204" name="Google Shape;204;p18"/>
          <p:cNvSpPr txBox="1"/>
          <p:nvPr/>
        </p:nvSpPr>
        <p:spPr>
          <a:xfrm>
            <a:off x="925125" y="1723300"/>
            <a:ext cx="7966200" cy="4763300"/>
          </a:xfrm>
          <a:prstGeom prst="rect">
            <a:avLst/>
          </a:prstGeom>
          <a:noFill/>
          <a:ln>
            <a:noFill/>
          </a:ln>
        </p:spPr>
        <p:txBody>
          <a:bodyPr spcFirstLastPara="1" wrap="square" lIns="91425" tIns="45700" rIns="91425" bIns="45700" anchor="t" anchorCtr="0">
            <a:noAutofit/>
          </a:bodyPr>
          <a:lstStyle/>
          <a:p>
            <a:pPr marL="0" marR="0" lvl="0" indent="0" algn="just"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pt-BR" sz="1500" b="1" i="0" u="none" strike="noStrike" kern="0" cap="none" spc="0" normalizeH="0" baseline="0" noProof="0" dirty="0">
                <a:ln>
                  <a:noFill/>
                </a:ln>
                <a:solidFill>
                  <a:srgbClr val="FFFFFF"/>
                </a:solidFill>
                <a:effectLst/>
                <a:uLnTx/>
                <a:uFillTx/>
                <a:latin typeface="Heebo"/>
                <a:ea typeface="Heebo"/>
                <a:cs typeface="Heebo"/>
                <a:sym typeface="Heebo"/>
              </a:rPr>
              <a:t>• CIMENTO</a:t>
            </a:r>
            <a:endParaRPr kumimoji="0" sz="1500" b="1" i="0" u="none" strike="noStrike" kern="0" cap="none" spc="0" normalizeH="0" baseline="0" noProof="0" dirty="0">
              <a:ln>
                <a:noFill/>
              </a:ln>
              <a:solidFill>
                <a:srgbClr val="FFFFFF"/>
              </a:solidFill>
              <a:effectLst/>
              <a:uLnTx/>
              <a:uFillTx/>
              <a:latin typeface="Heebo"/>
              <a:ea typeface="Heebo"/>
              <a:cs typeface="Heebo"/>
              <a:sym typeface="Heebo"/>
            </a:endParaRPr>
          </a:p>
          <a:p>
            <a:pPr marL="0" marR="0" lvl="0" indent="0" algn="just"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pt-BR" sz="1300" b="0" i="0" u="none" strike="noStrike" kern="0" cap="none" spc="0" normalizeH="0" baseline="0" noProof="0" dirty="0">
                <a:ln>
                  <a:noFill/>
                </a:ln>
                <a:solidFill>
                  <a:srgbClr val="FFFFFF"/>
                </a:solidFill>
                <a:effectLst/>
                <a:uLnTx/>
                <a:uFillTx/>
                <a:latin typeface="Heebo Light"/>
                <a:ea typeface="Heebo Light"/>
                <a:cs typeface="Heebo Light"/>
                <a:sym typeface="Heebo Light"/>
              </a:rPr>
              <a:t>Emissão de GEE 11% menor que a média mundial do setor</a:t>
            </a:r>
            <a:endParaRPr kumimoji="0" sz="1300" b="0" i="0" u="none" strike="noStrike" kern="0" cap="none" spc="0" normalizeH="0" baseline="0" noProof="0" dirty="0">
              <a:ln>
                <a:noFill/>
              </a:ln>
              <a:solidFill>
                <a:srgbClr val="FFFFFF"/>
              </a:solidFill>
              <a:effectLst/>
              <a:uLnTx/>
              <a:uFillTx/>
              <a:latin typeface="Heebo Light"/>
              <a:ea typeface="Heebo Light"/>
              <a:cs typeface="Heebo Light"/>
              <a:sym typeface="Heebo Light"/>
            </a:endParaRPr>
          </a:p>
          <a:p>
            <a:pPr marL="0" marR="0" lvl="0" indent="0" algn="just"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sz="1300" b="0" i="0" u="none" strike="noStrike" kern="0" cap="none" spc="0" normalizeH="0" baseline="0" noProof="0" dirty="0">
              <a:ln>
                <a:noFill/>
              </a:ln>
              <a:solidFill>
                <a:srgbClr val="FFFFFF"/>
              </a:solidFill>
              <a:effectLst/>
              <a:uLnTx/>
              <a:uFillTx/>
              <a:latin typeface="Heebo Light"/>
              <a:ea typeface="Heebo Light"/>
              <a:cs typeface="Heebo Light"/>
              <a:sym typeface="Heebo Light"/>
            </a:endParaRPr>
          </a:p>
          <a:p>
            <a:pPr marL="0" marR="0" lvl="0" indent="0" algn="just"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pt-BR" sz="1500" b="1" i="0" u="none" strike="noStrike" kern="0" cap="none" spc="0" normalizeH="0" baseline="0" noProof="0" dirty="0">
                <a:ln>
                  <a:noFill/>
                </a:ln>
                <a:solidFill>
                  <a:srgbClr val="FFFFFF"/>
                </a:solidFill>
                <a:effectLst/>
                <a:uLnTx/>
                <a:uFillTx/>
                <a:latin typeface="Heebo"/>
                <a:ea typeface="Heebo"/>
                <a:cs typeface="Heebo"/>
                <a:sym typeface="Heebo"/>
              </a:rPr>
              <a:t>• PAPEL E CELULOSE</a:t>
            </a:r>
            <a:endParaRPr kumimoji="0" sz="1500" b="1" i="0" u="none" strike="noStrike" kern="0" cap="none" spc="0" normalizeH="0" baseline="0" noProof="0" dirty="0">
              <a:ln>
                <a:noFill/>
              </a:ln>
              <a:solidFill>
                <a:srgbClr val="FFFFFF"/>
              </a:solidFill>
              <a:effectLst/>
              <a:uLnTx/>
              <a:uFillTx/>
              <a:latin typeface="Heebo"/>
              <a:ea typeface="Heebo"/>
              <a:cs typeface="Heebo"/>
              <a:sym typeface="Heebo"/>
            </a:endParaRPr>
          </a:p>
          <a:p>
            <a:pPr marL="0" marR="0" lvl="0" indent="0" algn="just"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pt-BR" sz="1300" b="0" i="0" u="none" strike="noStrike" kern="0" cap="none" spc="0" normalizeH="0" baseline="0" noProof="0" dirty="0">
                <a:ln>
                  <a:noFill/>
                </a:ln>
                <a:solidFill>
                  <a:srgbClr val="FFFFFF"/>
                </a:solidFill>
                <a:effectLst/>
                <a:uLnTx/>
                <a:uFillTx/>
                <a:latin typeface="Heebo Light"/>
                <a:ea typeface="Heebo Light"/>
                <a:cs typeface="Heebo Light"/>
                <a:sym typeface="Heebo Light"/>
              </a:rPr>
              <a:t>9 milhões de ha destinados ao cultivo de árvores para fins industriais. 5,9 milhões de ha preservados em florestas nativas.</a:t>
            </a:r>
            <a:endParaRPr kumimoji="0" sz="1300" b="0" i="0" u="none" strike="noStrike" kern="0" cap="none" spc="0" normalizeH="0" baseline="0" noProof="0" dirty="0">
              <a:ln>
                <a:noFill/>
              </a:ln>
              <a:solidFill>
                <a:srgbClr val="FFFFFF"/>
              </a:solidFill>
              <a:effectLst/>
              <a:uLnTx/>
              <a:uFillTx/>
              <a:latin typeface="Heebo Light"/>
              <a:ea typeface="Heebo Light"/>
              <a:cs typeface="Heebo Light"/>
              <a:sym typeface="Heebo Light"/>
            </a:endParaRPr>
          </a:p>
          <a:p>
            <a:pPr marL="0" marR="0" lvl="0" indent="0" algn="just"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pt-BR" sz="1300" b="0" i="0" u="none" strike="noStrike" kern="0" cap="none" spc="0" normalizeH="0" baseline="0" noProof="0" dirty="0">
                <a:ln>
                  <a:noFill/>
                </a:ln>
                <a:solidFill>
                  <a:srgbClr val="FFFFFF"/>
                </a:solidFill>
                <a:effectLst/>
                <a:uLnTx/>
                <a:uFillTx/>
                <a:latin typeface="Heebo Light"/>
                <a:ea typeface="Heebo Light"/>
                <a:cs typeface="Heebo Light"/>
                <a:sym typeface="Heebo Light"/>
              </a:rPr>
              <a:t>Taxa de reciclagem de 66,9% (uma das mais altas do mundo)</a:t>
            </a:r>
            <a:endParaRPr kumimoji="0" sz="1300" b="0" i="0" u="none" strike="noStrike" kern="0" cap="none" spc="0" normalizeH="0" baseline="0" noProof="0" dirty="0">
              <a:ln>
                <a:noFill/>
              </a:ln>
              <a:solidFill>
                <a:srgbClr val="FFFFFF"/>
              </a:solidFill>
              <a:effectLst/>
              <a:uLnTx/>
              <a:uFillTx/>
              <a:latin typeface="Heebo Light"/>
              <a:ea typeface="Heebo Light"/>
              <a:cs typeface="Heebo Light"/>
              <a:sym typeface="Heebo Light"/>
            </a:endParaRPr>
          </a:p>
          <a:p>
            <a:pPr marL="0" marR="0" lvl="0" indent="0" algn="just"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sz="1300" b="0" i="0" u="none" strike="noStrike" kern="0" cap="none" spc="0" normalizeH="0" baseline="0" noProof="0" dirty="0">
              <a:ln>
                <a:noFill/>
              </a:ln>
              <a:solidFill>
                <a:srgbClr val="FFFFFF"/>
              </a:solidFill>
              <a:effectLst/>
              <a:uLnTx/>
              <a:uFillTx/>
              <a:latin typeface="Heebo Light"/>
              <a:ea typeface="Heebo Light"/>
              <a:cs typeface="Heebo Light"/>
              <a:sym typeface="Heebo Light"/>
            </a:endParaRPr>
          </a:p>
          <a:p>
            <a:pPr marL="0" marR="0" lvl="0" indent="0" algn="just"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pt-BR" sz="1500" b="1" i="0" u="none" strike="noStrike" kern="0" cap="none" spc="0" normalizeH="0" baseline="0" noProof="0" dirty="0">
                <a:ln>
                  <a:noFill/>
                </a:ln>
                <a:solidFill>
                  <a:srgbClr val="FFFFFF"/>
                </a:solidFill>
                <a:effectLst/>
                <a:uLnTx/>
                <a:uFillTx/>
                <a:latin typeface="Heebo"/>
                <a:ea typeface="Heebo"/>
                <a:cs typeface="Heebo"/>
                <a:sym typeface="Heebo"/>
              </a:rPr>
              <a:t>• ALUMÍNIO</a:t>
            </a:r>
            <a:endParaRPr kumimoji="0" sz="1500" b="1" i="0" u="none" strike="noStrike" kern="0" cap="none" spc="0" normalizeH="0" baseline="0" noProof="0" dirty="0">
              <a:ln>
                <a:noFill/>
              </a:ln>
              <a:solidFill>
                <a:srgbClr val="FFFFFF"/>
              </a:solidFill>
              <a:effectLst/>
              <a:uLnTx/>
              <a:uFillTx/>
              <a:latin typeface="Heebo"/>
              <a:ea typeface="Heebo"/>
              <a:cs typeface="Heebo"/>
              <a:sym typeface="Heebo"/>
            </a:endParaRPr>
          </a:p>
          <a:p>
            <a:pPr marL="0" marR="0" lvl="0" indent="0" algn="just"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pt-BR" sz="1300" b="0" i="0" u="none" strike="noStrike" kern="0" cap="none" spc="0" normalizeH="0" baseline="0" noProof="0" dirty="0">
                <a:ln>
                  <a:noFill/>
                </a:ln>
                <a:solidFill>
                  <a:srgbClr val="FFFFFF"/>
                </a:solidFill>
                <a:effectLst/>
                <a:uLnTx/>
                <a:uFillTx/>
                <a:latin typeface="Heebo Light"/>
                <a:ea typeface="Heebo Light"/>
                <a:cs typeface="Heebo Light"/>
                <a:sym typeface="Heebo Light"/>
              </a:rPr>
              <a:t>56% de todo o alumínio consumido no país é reciclado (média global: 26%).</a:t>
            </a:r>
            <a:endParaRPr kumimoji="0" sz="1300" b="0" i="0" u="none" strike="noStrike" kern="0" cap="none" spc="0" normalizeH="0" baseline="0" noProof="0" dirty="0">
              <a:ln>
                <a:noFill/>
              </a:ln>
              <a:solidFill>
                <a:srgbClr val="FFFFFF"/>
              </a:solidFill>
              <a:effectLst/>
              <a:uLnTx/>
              <a:uFillTx/>
              <a:latin typeface="Heebo Light"/>
              <a:ea typeface="Heebo Light"/>
              <a:cs typeface="Heebo Light"/>
              <a:sym typeface="Heebo Light"/>
            </a:endParaRPr>
          </a:p>
          <a:p>
            <a:pPr marL="0" marR="0" lvl="0" indent="0" algn="just"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pt-BR" sz="1300" b="0" i="0" u="none" strike="noStrike" kern="0" cap="none" spc="0" normalizeH="0" baseline="0" noProof="0" dirty="0">
                <a:ln>
                  <a:noFill/>
                </a:ln>
                <a:solidFill>
                  <a:srgbClr val="FFFFFF"/>
                </a:solidFill>
                <a:effectLst/>
                <a:uLnTx/>
                <a:uFillTx/>
                <a:latin typeface="Heebo Light"/>
                <a:ea typeface="Heebo Light"/>
                <a:cs typeface="Heebo Light"/>
                <a:sym typeface="Heebo Light"/>
              </a:rPr>
              <a:t>97% das latas para bebidas são recicladas</a:t>
            </a:r>
            <a:endParaRPr kumimoji="0" sz="1300" b="0" i="0" u="none" strike="noStrike" kern="0" cap="none" spc="0" normalizeH="0" baseline="0" noProof="0" dirty="0">
              <a:ln>
                <a:noFill/>
              </a:ln>
              <a:solidFill>
                <a:srgbClr val="FFFFFF"/>
              </a:solidFill>
              <a:effectLst/>
              <a:uLnTx/>
              <a:uFillTx/>
              <a:latin typeface="Heebo Light"/>
              <a:ea typeface="Heebo Light"/>
              <a:cs typeface="Heebo Light"/>
              <a:sym typeface="Heebo Light"/>
            </a:endParaRPr>
          </a:p>
          <a:p>
            <a:pPr marL="0" marR="0" lvl="0" indent="0" algn="just"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sz="1300" b="0" i="0" u="none" strike="noStrike" kern="0" cap="none" spc="0" normalizeH="0" baseline="0" noProof="0" dirty="0">
              <a:ln>
                <a:noFill/>
              </a:ln>
              <a:solidFill>
                <a:srgbClr val="FFFFFF"/>
              </a:solidFill>
              <a:effectLst/>
              <a:uLnTx/>
              <a:uFillTx/>
              <a:latin typeface="Heebo Light"/>
              <a:ea typeface="Heebo Light"/>
              <a:cs typeface="Heebo Light"/>
              <a:sym typeface="Heebo Light"/>
            </a:endParaRPr>
          </a:p>
          <a:p>
            <a:pPr marL="0" marR="0" lvl="0" indent="0" algn="just"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pt-BR" sz="1500" b="1" i="0" u="none" strike="noStrike" kern="0" cap="none" spc="0" normalizeH="0" baseline="0" noProof="0" dirty="0">
                <a:ln>
                  <a:noFill/>
                </a:ln>
                <a:solidFill>
                  <a:srgbClr val="FFFFFF"/>
                </a:solidFill>
                <a:effectLst/>
                <a:uLnTx/>
                <a:uFillTx/>
                <a:latin typeface="Heebo"/>
                <a:ea typeface="Heebo"/>
                <a:cs typeface="Heebo"/>
                <a:sym typeface="Heebo"/>
              </a:rPr>
              <a:t>• VIDRO</a:t>
            </a:r>
            <a:endParaRPr kumimoji="0" sz="1500" b="1" i="0" u="none" strike="noStrike" kern="0" cap="none" spc="0" normalizeH="0" baseline="0" noProof="0" dirty="0">
              <a:ln>
                <a:noFill/>
              </a:ln>
              <a:solidFill>
                <a:srgbClr val="FFFFFF"/>
              </a:solidFill>
              <a:effectLst/>
              <a:uLnTx/>
              <a:uFillTx/>
              <a:latin typeface="Heebo"/>
              <a:ea typeface="Heebo"/>
              <a:cs typeface="Heebo"/>
              <a:sym typeface="Heebo"/>
            </a:endParaRPr>
          </a:p>
          <a:p>
            <a:pPr marL="0" marR="0" lvl="0" indent="0" algn="just"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pt-BR" sz="1300" b="0" i="0" u="none" strike="noStrike" kern="0" cap="none" spc="0" normalizeH="0" baseline="0" noProof="0" dirty="0">
                <a:ln>
                  <a:noFill/>
                </a:ln>
                <a:solidFill>
                  <a:srgbClr val="FFFFFF"/>
                </a:solidFill>
                <a:effectLst/>
                <a:uLnTx/>
                <a:uFillTx/>
                <a:latin typeface="Heebo Light"/>
                <a:ea typeface="Heebo Light"/>
                <a:cs typeface="Heebo Light"/>
                <a:sym typeface="Heebo Light"/>
              </a:rPr>
              <a:t>400 mil toneladas de vidro são recicladas por ano, o equivalente à 100 mil toneladas de GEE não emitidas anualmente</a:t>
            </a:r>
            <a:endParaRPr kumimoji="0" sz="1300" b="0" i="0" u="none" strike="noStrike" kern="0" cap="none" spc="0" normalizeH="0" baseline="0" noProof="0" dirty="0">
              <a:ln>
                <a:noFill/>
              </a:ln>
              <a:solidFill>
                <a:srgbClr val="FFFFFF"/>
              </a:solidFill>
              <a:effectLst/>
              <a:uLnTx/>
              <a:uFillTx/>
              <a:latin typeface="Heebo Light"/>
              <a:ea typeface="Heebo Light"/>
              <a:cs typeface="Heebo Light"/>
              <a:sym typeface="Heebo Light"/>
            </a:endParaRPr>
          </a:p>
          <a:p>
            <a:pPr marL="0" marR="0" lvl="0" indent="0" algn="just"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sz="1300" b="0" i="0" u="none" strike="noStrike" kern="0" cap="none" spc="0" normalizeH="0" baseline="0" noProof="0" dirty="0">
              <a:ln>
                <a:noFill/>
              </a:ln>
              <a:solidFill>
                <a:srgbClr val="FFFFFF"/>
              </a:solidFill>
              <a:effectLst/>
              <a:uLnTx/>
              <a:uFillTx/>
              <a:latin typeface="Heebo Light"/>
              <a:ea typeface="Heebo Light"/>
              <a:cs typeface="Heebo Light"/>
              <a:sym typeface="Heebo Light"/>
            </a:endParaRPr>
          </a:p>
          <a:p>
            <a:pPr marL="0" marR="0" lvl="0" indent="0" algn="just"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pt-BR" sz="1500" b="1" i="0" u="none" strike="noStrike" kern="0" cap="none" spc="0" normalizeH="0" baseline="0" noProof="0" dirty="0">
                <a:ln>
                  <a:noFill/>
                </a:ln>
                <a:solidFill>
                  <a:srgbClr val="FFFFFF"/>
                </a:solidFill>
                <a:effectLst/>
                <a:uLnTx/>
                <a:uFillTx/>
                <a:latin typeface="Heebo"/>
                <a:ea typeface="Heebo"/>
                <a:cs typeface="Heebo"/>
                <a:sym typeface="Heebo"/>
              </a:rPr>
              <a:t>• AÇO</a:t>
            </a:r>
            <a:endParaRPr kumimoji="0" sz="1500" b="1" i="0" u="none" strike="noStrike" kern="0" cap="none" spc="0" normalizeH="0" baseline="0" noProof="0" dirty="0">
              <a:ln>
                <a:noFill/>
              </a:ln>
              <a:solidFill>
                <a:srgbClr val="FFFFFF"/>
              </a:solidFill>
              <a:effectLst/>
              <a:uLnTx/>
              <a:uFillTx/>
              <a:latin typeface="Heebo"/>
              <a:ea typeface="Heebo"/>
              <a:cs typeface="Heebo"/>
              <a:sym typeface="Heebo"/>
            </a:endParaRPr>
          </a:p>
          <a:p>
            <a:pPr marL="0" marR="0" lvl="0" indent="0" algn="just"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pt-BR" sz="1300" b="0" i="0" u="none" strike="noStrike" kern="0" cap="none" spc="0" normalizeH="0" baseline="0" noProof="0" dirty="0">
                <a:ln>
                  <a:noFill/>
                </a:ln>
                <a:solidFill>
                  <a:srgbClr val="FFFFFF"/>
                </a:solidFill>
                <a:effectLst/>
                <a:uLnTx/>
                <a:uFillTx/>
                <a:latin typeface="Heebo Light"/>
                <a:ea typeface="Heebo Light"/>
                <a:cs typeface="Heebo Light"/>
                <a:sym typeface="Heebo Light"/>
              </a:rPr>
              <a:t>Cerca de 12% da produção é obtida a partir do uso do carvão vegetal</a:t>
            </a:r>
            <a:endParaRPr kumimoji="0" sz="1300" b="0" i="0" u="none" strike="noStrike" kern="0" cap="none" spc="0" normalizeH="0" baseline="0" noProof="0" dirty="0">
              <a:ln>
                <a:noFill/>
              </a:ln>
              <a:solidFill>
                <a:srgbClr val="FFFFFF"/>
              </a:solidFill>
              <a:effectLst/>
              <a:uLnTx/>
              <a:uFillTx/>
              <a:latin typeface="Heebo Light"/>
              <a:ea typeface="Heebo Light"/>
              <a:cs typeface="Heebo Light"/>
              <a:sym typeface="Heebo Light"/>
            </a:endParaRPr>
          </a:p>
          <a:p>
            <a:pPr marL="0" marR="0" lvl="0" indent="0" algn="just"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pt-BR" sz="1300" b="0" i="0" u="none" strike="noStrike" kern="0" cap="none" spc="0" normalizeH="0" baseline="0" noProof="0" dirty="0">
                <a:ln>
                  <a:noFill/>
                </a:ln>
                <a:solidFill>
                  <a:srgbClr val="FFFFFF"/>
                </a:solidFill>
                <a:effectLst/>
                <a:uLnTx/>
                <a:uFillTx/>
                <a:latin typeface="Heebo Light"/>
                <a:ea typeface="Heebo Light"/>
                <a:cs typeface="Heebo Light"/>
                <a:sym typeface="Heebo Light"/>
              </a:rPr>
              <a:t>(aço com baixa pegada de carbono)</a:t>
            </a:r>
            <a:endParaRPr kumimoji="0" sz="1300" b="0" i="0" u="none" strike="noStrike" kern="0" cap="none" spc="0" normalizeH="0" baseline="0" noProof="0" dirty="0">
              <a:ln>
                <a:noFill/>
              </a:ln>
              <a:solidFill>
                <a:srgbClr val="FFFFFF"/>
              </a:solidFill>
              <a:effectLst/>
              <a:uLnTx/>
              <a:uFillTx/>
              <a:latin typeface="Heebo Light"/>
              <a:ea typeface="Heebo Light"/>
              <a:cs typeface="Heebo Light"/>
              <a:sym typeface="Heebo Light"/>
            </a:endParaRPr>
          </a:p>
          <a:p>
            <a:pPr marL="0" marR="0" lvl="0" indent="0" algn="just"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sz="1300" b="1" i="0" u="none" strike="noStrike" kern="0" cap="none" spc="0" normalizeH="0" baseline="0" noProof="0" dirty="0">
              <a:ln>
                <a:noFill/>
              </a:ln>
              <a:solidFill>
                <a:srgbClr val="FFFFFF"/>
              </a:solidFill>
              <a:effectLst/>
              <a:uLnTx/>
              <a:uFillTx/>
              <a:latin typeface="Heebo"/>
              <a:ea typeface="Heebo"/>
              <a:cs typeface="Heebo"/>
              <a:sym typeface="Heebo"/>
            </a:endParaRPr>
          </a:p>
          <a:p>
            <a:pPr marL="0" marR="0" lvl="0" indent="0" algn="just"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pt-BR" sz="1500" b="1" i="0" u="none" strike="noStrike" kern="0" cap="none" spc="0" normalizeH="0" baseline="0" noProof="0" dirty="0">
                <a:ln>
                  <a:noFill/>
                </a:ln>
                <a:solidFill>
                  <a:srgbClr val="FFFFFF"/>
                </a:solidFill>
                <a:effectLst/>
                <a:uLnTx/>
                <a:uFillTx/>
                <a:latin typeface="Heebo"/>
                <a:ea typeface="Heebo"/>
                <a:cs typeface="Heebo"/>
                <a:sym typeface="Heebo"/>
              </a:rPr>
              <a:t>• QUÍMICO</a:t>
            </a:r>
            <a:endParaRPr kumimoji="0" sz="1500" b="1" i="0" u="none" strike="noStrike" kern="0" cap="none" spc="0" normalizeH="0" baseline="0" noProof="0" dirty="0">
              <a:ln>
                <a:noFill/>
              </a:ln>
              <a:solidFill>
                <a:srgbClr val="FFFFFF"/>
              </a:solidFill>
              <a:effectLst/>
              <a:uLnTx/>
              <a:uFillTx/>
              <a:latin typeface="Heebo"/>
              <a:ea typeface="Heebo"/>
              <a:cs typeface="Heebo"/>
              <a:sym typeface="Heebo"/>
            </a:endParaRPr>
          </a:p>
          <a:p>
            <a:pPr marL="0" marR="0" lvl="0" indent="0" algn="just"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pt-BR" sz="1300" b="0" i="0" u="none" strike="noStrike" kern="0" cap="none" spc="0" normalizeH="0" baseline="0" noProof="0" dirty="0">
                <a:ln>
                  <a:noFill/>
                </a:ln>
                <a:solidFill>
                  <a:srgbClr val="FFFFFF"/>
                </a:solidFill>
                <a:effectLst/>
                <a:uLnTx/>
                <a:uFillTx/>
                <a:latin typeface="Heebo Light"/>
                <a:ea typeface="Heebo Light"/>
                <a:cs typeface="Heebo Light"/>
                <a:sym typeface="Heebo Light"/>
              </a:rPr>
              <a:t>Redução de 44% das emissões de GEE nos processos industriais (2006-2016)</a:t>
            </a:r>
            <a:endParaRPr kumimoji="0" sz="1300" b="0" i="0" u="none" strike="noStrike" kern="0" cap="none" spc="0" normalizeH="0" baseline="0" noProof="0" dirty="0">
              <a:ln>
                <a:noFill/>
              </a:ln>
              <a:solidFill>
                <a:srgbClr val="FFFFFF"/>
              </a:solidFill>
              <a:effectLst/>
              <a:uLnTx/>
              <a:uFillTx/>
              <a:latin typeface="Heebo Light"/>
              <a:ea typeface="Heebo Light"/>
              <a:cs typeface="Heebo Light"/>
              <a:sym typeface="Heebo Light"/>
            </a:endParaRP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endParaRPr kumimoji="0" sz="1300" b="0" i="0" u="none" strike="noStrike" kern="0" cap="none" spc="0" normalizeH="0" baseline="0" noProof="0" dirty="0">
              <a:ln>
                <a:noFill/>
              </a:ln>
              <a:solidFill>
                <a:srgbClr val="FFFFFF"/>
              </a:solidFill>
              <a:effectLst/>
              <a:uLnTx/>
              <a:uFillTx/>
              <a:latin typeface="Heebo Light"/>
              <a:ea typeface="Heebo Light"/>
              <a:cs typeface="Heebo Light"/>
              <a:sym typeface="Heebo Light"/>
            </a:endParaRPr>
          </a:p>
        </p:txBody>
      </p:sp>
      <p:sp>
        <p:nvSpPr>
          <p:cNvPr id="205" name="Google Shape;205;p18"/>
          <p:cNvSpPr txBox="1"/>
          <p:nvPr/>
        </p:nvSpPr>
        <p:spPr>
          <a:xfrm>
            <a:off x="9612776" y="4598300"/>
            <a:ext cx="1654500" cy="1132800"/>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80000"/>
              </a:lnSpc>
              <a:spcBef>
                <a:spcPts val="0"/>
              </a:spcBef>
              <a:spcAft>
                <a:spcPts val="0"/>
              </a:spcAft>
              <a:buClr>
                <a:srgbClr val="000000"/>
              </a:buClr>
              <a:buSzPts val="1100"/>
              <a:buFont typeface="Arial"/>
              <a:buNone/>
              <a:tabLst/>
              <a:defRPr/>
            </a:pPr>
            <a:r>
              <a:rPr kumimoji="0" lang="pt-BR" sz="1400" b="0" i="0" u="none" strike="noStrike" kern="0" cap="none" spc="0" normalizeH="0" baseline="0" noProof="0" dirty="0">
                <a:ln>
                  <a:noFill/>
                </a:ln>
                <a:solidFill>
                  <a:srgbClr val="FFFFFF"/>
                </a:solidFill>
                <a:effectLst/>
                <a:uLnTx/>
                <a:uFillTx/>
                <a:latin typeface="Heebo Light"/>
                <a:ea typeface="Heebo Light"/>
                <a:cs typeface="Heebo Light"/>
                <a:sym typeface="Heebo Light"/>
              </a:rPr>
              <a:t>Matriz energética na indústria nacional</a:t>
            </a:r>
            <a:endParaRPr kumimoji="0" sz="1400" b="0" i="0" u="none" strike="noStrike" kern="0" cap="none" spc="0" normalizeH="0" baseline="0" noProof="0" dirty="0">
              <a:ln>
                <a:noFill/>
              </a:ln>
              <a:solidFill>
                <a:srgbClr val="FFFFFF"/>
              </a:solidFill>
              <a:effectLst/>
              <a:uLnTx/>
              <a:uFillTx/>
              <a:latin typeface="Heebo Light"/>
              <a:ea typeface="Heebo Light"/>
              <a:cs typeface="Heebo Light"/>
              <a:sym typeface="Heebo Light"/>
            </a:endParaRPr>
          </a:p>
          <a:p>
            <a:pPr marL="0" marR="0" lvl="0" indent="0" algn="ctr" defTabSz="914400" rtl="0" eaLnBrk="1" fontAlgn="auto" latinLnBrk="0" hangingPunct="1">
              <a:lnSpc>
                <a:spcPct val="80000"/>
              </a:lnSpc>
              <a:spcBef>
                <a:spcPts val="0"/>
              </a:spcBef>
              <a:spcAft>
                <a:spcPts val="0"/>
              </a:spcAft>
              <a:buClr>
                <a:srgbClr val="000000"/>
              </a:buClr>
              <a:buSzPts val="1100"/>
              <a:buFont typeface="Arial"/>
              <a:buNone/>
              <a:tabLst/>
              <a:defRPr/>
            </a:pPr>
            <a:endParaRPr kumimoji="0" sz="1400" b="0" i="0" u="none" strike="noStrike" kern="0" cap="none" spc="0" normalizeH="0" baseline="0" noProof="0" dirty="0">
              <a:ln>
                <a:noFill/>
              </a:ln>
              <a:solidFill>
                <a:srgbClr val="FFFFFF"/>
              </a:solidFill>
              <a:effectLst/>
              <a:uLnTx/>
              <a:uFillTx/>
              <a:latin typeface="Heebo Light"/>
              <a:ea typeface="Heebo Light"/>
              <a:cs typeface="Heebo Light"/>
              <a:sym typeface="Heebo Light"/>
            </a:endParaRPr>
          </a:p>
          <a:p>
            <a:pPr marL="0" marR="0" lvl="0" indent="0" algn="ctr" defTabSz="914400" rtl="0" eaLnBrk="1" fontAlgn="auto" latinLnBrk="0" hangingPunct="1">
              <a:lnSpc>
                <a:spcPct val="8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Heebo Light"/>
              <a:ea typeface="Heebo Light"/>
              <a:cs typeface="Heebo Light"/>
              <a:sym typeface="Heebo Light"/>
            </a:endParaRPr>
          </a:p>
        </p:txBody>
      </p:sp>
      <p:pic>
        <p:nvPicPr>
          <p:cNvPr id="206" name="Google Shape;206;p18" title="Points scored"/>
          <p:cNvPicPr preferRelativeResize="0"/>
          <p:nvPr/>
        </p:nvPicPr>
        <p:blipFill>
          <a:blip r:embed="rId4">
            <a:alphaModFix/>
          </a:blip>
          <a:stretch>
            <a:fillRect/>
          </a:stretch>
        </p:blipFill>
        <p:spPr>
          <a:xfrm>
            <a:off x="8343675" y="2005800"/>
            <a:ext cx="4192701" cy="2592500"/>
          </a:xfrm>
          <a:prstGeom prst="rect">
            <a:avLst/>
          </a:prstGeom>
          <a:noFill/>
          <a:ln>
            <a:noFill/>
          </a:ln>
        </p:spPr>
      </p:pic>
      <p:sp>
        <p:nvSpPr>
          <p:cNvPr id="207" name="Google Shape;207;p18"/>
          <p:cNvSpPr txBox="1"/>
          <p:nvPr/>
        </p:nvSpPr>
        <p:spPr>
          <a:xfrm>
            <a:off x="9612776" y="2924850"/>
            <a:ext cx="1654500" cy="1132800"/>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80000"/>
              </a:lnSpc>
              <a:spcBef>
                <a:spcPts val="0"/>
              </a:spcBef>
              <a:spcAft>
                <a:spcPts val="0"/>
              </a:spcAft>
              <a:buClr>
                <a:srgbClr val="000000"/>
              </a:buClr>
              <a:buSzPts val="1100"/>
              <a:buFont typeface="Arial"/>
              <a:buNone/>
              <a:tabLst/>
              <a:defRPr/>
            </a:pPr>
            <a:r>
              <a:rPr kumimoji="0" lang="pt-BR" sz="2800" b="0" i="0" u="none" strike="noStrike" kern="0" cap="none" spc="0" normalizeH="0" baseline="0" noProof="0">
                <a:ln>
                  <a:noFill/>
                </a:ln>
                <a:solidFill>
                  <a:srgbClr val="FFFFFF"/>
                </a:solidFill>
                <a:effectLst/>
                <a:uLnTx/>
                <a:uFillTx/>
                <a:latin typeface="Heebo Black"/>
                <a:ea typeface="Heebo Black"/>
                <a:cs typeface="Heebo Black"/>
                <a:sym typeface="Heebo Black"/>
              </a:rPr>
              <a:t>62%</a:t>
            </a:r>
            <a:endParaRPr kumimoji="0" sz="2800" b="0" i="0" u="none" strike="noStrike" kern="0" cap="none" spc="0" normalizeH="0" baseline="0" noProof="0">
              <a:ln>
                <a:noFill/>
              </a:ln>
              <a:solidFill>
                <a:srgbClr val="FFFFFF"/>
              </a:solidFill>
              <a:effectLst/>
              <a:uLnTx/>
              <a:uFillTx/>
              <a:latin typeface="Heebo Black"/>
              <a:ea typeface="Heebo Black"/>
              <a:cs typeface="Heebo Black"/>
              <a:sym typeface="Heebo Black"/>
            </a:endParaRPr>
          </a:p>
          <a:p>
            <a:pPr marL="0" marR="0" lvl="0" indent="0" algn="ctr" defTabSz="914400" rtl="0" eaLnBrk="1" fontAlgn="auto" latinLnBrk="0" hangingPunct="1">
              <a:lnSpc>
                <a:spcPct val="80000"/>
              </a:lnSpc>
              <a:spcBef>
                <a:spcPts val="0"/>
              </a:spcBef>
              <a:spcAft>
                <a:spcPts val="0"/>
              </a:spcAft>
              <a:buClr>
                <a:srgbClr val="000000"/>
              </a:buClr>
              <a:buSzPts val="1100"/>
              <a:buFont typeface="Arial"/>
              <a:buNone/>
              <a:tabLst/>
              <a:defRPr/>
            </a:pPr>
            <a:r>
              <a:rPr kumimoji="0" lang="pt-BR" sz="1400" b="0" i="0" u="none" strike="noStrike" kern="0" cap="none" spc="0" normalizeH="0" baseline="0" noProof="0">
                <a:ln>
                  <a:noFill/>
                </a:ln>
                <a:solidFill>
                  <a:srgbClr val="FFFFFF"/>
                </a:solidFill>
                <a:effectLst/>
                <a:uLnTx/>
                <a:uFillTx/>
                <a:latin typeface="Heebo Light"/>
                <a:ea typeface="Heebo Light"/>
                <a:cs typeface="Heebo Light"/>
                <a:sym typeface="Heebo Light"/>
              </a:rPr>
              <a:t>RENOVÁVEL</a:t>
            </a:r>
            <a:endParaRPr kumimoji="0" sz="1400" b="0" i="0" u="none" strike="noStrike" kern="0" cap="none" spc="0" normalizeH="0" baseline="0" noProof="0">
              <a:ln>
                <a:noFill/>
              </a:ln>
              <a:solidFill>
                <a:srgbClr val="FFFFFF"/>
              </a:solidFill>
              <a:effectLst/>
              <a:uLnTx/>
              <a:uFillTx/>
              <a:latin typeface="Heebo Light"/>
              <a:ea typeface="Heebo Light"/>
              <a:cs typeface="Heebo Light"/>
              <a:sym typeface="Heebo Light"/>
            </a:endParaRPr>
          </a:p>
          <a:p>
            <a:pPr marL="0" marR="0" lvl="0" indent="0" algn="ctr" defTabSz="914400" rtl="0" eaLnBrk="1" fontAlgn="auto" latinLnBrk="0" hangingPunct="1">
              <a:lnSpc>
                <a:spcPct val="8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Heebo Light"/>
              <a:ea typeface="Heebo Light"/>
              <a:cs typeface="Heebo Light"/>
              <a:sym typeface="Heebo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pic>
        <p:nvPicPr>
          <p:cNvPr id="169" name="Google Shape;169;p16"/>
          <p:cNvPicPr preferRelativeResize="0"/>
          <p:nvPr/>
        </p:nvPicPr>
        <p:blipFill>
          <a:blip r:embed="rId3">
            <a:alphaModFix/>
          </a:blip>
          <a:stretch>
            <a:fillRect/>
          </a:stretch>
        </p:blipFill>
        <p:spPr>
          <a:xfrm>
            <a:off x="0" y="0"/>
            <a:ext cx="12191981" cy="6858000"/>
          </a:xfrm>
          <a:prstGeom prst="rect">
            <a:avLst/>
          </a:prstGeom>
          <a:noFill/>
          <a:ln>
            <a:noFill/>
          </a:ln>
        </p:spPr>
      </p:pic>
      <p:sp>
        <p:nvSpPr>
          <p:cNvPr id="170" name="Google Shape;170;p16"/>
          <p:cNvSpPr/>
          <p:nvPr/>
        </p:nvSpPr>
        <p:spPr>
          <a:xfrm>
            <a:off x="579175" y="1409375"/>
            <a:ext cx="11232900" cy="4114603"/>
          </a:xfrm>
          <a:prstGeom prst="roundRect">
            <a:avLst>
              <a:gd name="adj" fmla="val 3456"/>
            </a:avLst>
          </a:prstGeom>
          <a:solidFill>
            <a:srgbClr val="11112B">
              <a:alpha val="35150"/>
            </a:srgbClr>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71" name="Google Shape;171;p16"/>
          <p:cNvSpPr/>
          <p:nvPr/>
        </p:nvSpPr>
        <p:spPr>
          <a:xfrm>
            <a:off x="3759523" y="3834458"/>
            <a:ext cx="2128800" cy="1381800"/>
          </a:xfrm>
          <a:prstGeom prst="roundRect">
            <a:avLst>
              <a:gd name="adj" fmla="val 7583"/>
            </a:avLst>
          </a:prstGeom>
          <a:solidFill>
            <a:srgbClr val="11112B"/>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72" name="Google Shape;172;p16"/>
          <p:cNvSpPr/>
          <p:nvPr/>
        </p:nvSpPr>
        <p:spPr>
          <a:xfrm>
            <a:off x="6473810" y="3834458"/>
            <a:ext cx="2128800" cy="1381800"/>
          </a:xfrm>
          <a:prstGeom prst="roundRect">
            <a:avLst>
              <a:gd name="adj" fmla="val 7583"/>
            </a:avLst>
          </a:prstGeom>
          <a:solidFill>
            <a:srgbClr val="11112B"/>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73" name="Google Shape;173;p16"/>
          <p:cNvSpPr/>
          <p:nvPr/>
        </p:nvSpPr>
        <p:spPr>
          <a:xfrm>
            <a:off x="9188098" y="3834458"/>
            <a:ext cx="2128800" cy="1381800"/>
          </a:xfrm>
          <a:prstGeom prst="roundRect">
            <a:avLst>
              <a:gd name="adj" fmla="val 7583"/>
            </a:avLst>
          </a:prstGeom>
          <a:solidFill>
            <a:srgbClr val="11112B"/>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74" name="Google Shape;174;p16"/>
          <p:cNvSpPr/>
          <p:nvPr/>
        </p:nvSpPr>
        <p:spPr>
          <a:xfrm>
            <a:off x="1045235" y="3834458"/>
            <a:ext cx="2128800" cy="1381800"/>
          </a:xfrm>
          <a:prstGeom prst="roundRect">
            <a:avLst>
              <a:gd name="adj" fmla="val 7583"/>
            </a:avLst>
          </a:prstGeom>
          <a:solidFill>
            <a:srgbClr val="11112B"/>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75" name="Google Shape;175;p16"/>
          <p:cNvSpPr txBox="1"/>
          <p:nvPr/>
        </p:nvSpPr>
        <p:spPr>
          <a:xfrm>
            <a:off x="3756300" y="255483"/>
            <a:ext cx="4679400" cy="1043667"/>
          </a:xfrm>
          <a:prstGeom prst="rect">
            <a:avLst/>
          </a:prstGeom>
          <a:noFill/>
          <a:ln>
            <a:noFill/>
          </a:ln>
        </p:spPr>
        <p:txBody>
          <a:bodyPr spcFirstLastPara="1" wrap="square" lIns="91375" tIns="91375" rIns="91375" bIns="91375" anchor="ctr" anchorCtr="0">
            <a:noAutofit/>
          </a:bodyPr>
          <a:lstStyle/>
          <a:p>
            <a:pPr marL="0" marR="0" lvl="0" indent="0" algn="ctr" defTabSz="914400" rtl="0" eaLnBrk="1" fontAlgn="auto" latinLnBrk="0" hangingPunct="1">
              <a:lnSpc>
                <a:spcPct val="100000"/>
              </a:lnSpc>
              <a:spcBef>
                <a:spcPts val="0"/>
              </a:spcBef>
              <a:spcAft>
                <a:spcPts val="0"/>
              </a:spcAft>
              <a:buClr>
                <a:srgbClr val="294667"/>
              </a:buClr>
              <a:buSzPts val="1400"/>
              <a:buFont typeface="Merriweather"/>
              <a:buNone/>
              <a:tabLst/>
              <a:defRPr/>
            </a:pPr>
            <a:r>
              <a:rPr kumimoji="0" lang="pt-BR" sz="3300" b="1" i="0" u="none" strike="noStrike" kern="0" cap="none" spc="0" normalizeH="0" baseline="0" noProof="0" dirty="0">
                <a:ln>
                  <a:noFill/>
                </a:ln>
                <a:solidFill>
                  <a:srgbClr val="FFFFFF"/>
                </a:solidFill>
                <a:effectLst/>
                <a:uLnTx/>
                <a:uFillTx/>
                <a:latin typeface="Heebo Medium"/>
                <a:ea typeface="Heebo Medium"/>
                <a:cs typeface="Heebo Medium"/>
                <a:sym typeface="Heebo Medium"/>
              </a:rPr>
              <a:t>Por que descarbonizar?</a:t>
            </a:r>
            <a:endParaRPr kumimoji="0" sz="1400" b="1" i="0" u="none" strike="noStrike" kern="0" cap="none" spc="0" normalizeH="0" baseline="0" noProof="0" dirty="0">
              <a:ln>
                <a:noFill/>
              </a:ln>
              <a:solidFill>
                <a:srgbClr val="FFFFFF"/>
              </a:solidFill>
              <a:effectLst/>
              <a:uLnTx/>
              <a:uFillTx/>
              <a:latin typeface="Heebo Medium"/>
              <a:ea typeface="Heebo Medium"/>
              <a:cs typeface="Heebo Medium"/>
              <a:sym typeface="Heebo Medium"/>
            </a:endParaRPr>
          </a:p>
        </p:txBody>
      </p:sp>
      <p:sp>
        <p:nvSpPr>
          <p:cNvPr id="176" name="Google Shape;176;p16"/>
          <p:cNvSpPr txBox="1"/>
          <p:nvPr/>
        </p:nvSpPr>
        <p:spPr>
          <a:xfrm>
            <a:off x="1218181" y="3931256"/>
            <a:ext cx="1672800" cy="11277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pt-BR" sz="1500" b="0" i="0" u="none" strike="noStrike" kern="0" cap="none" spc="0" normalizeH="0" baseline="0" noProof="0" dirty="0">
                <a:ln>
                  <a:noFill/>
                </a:ln>
                <a:solidFill>
                  <a:srgbClr val="FFFFFF"/>
                </a:solidFill>
                <a:effectLst/>
                <a:uLnTx/>
                <a:uFillTx/>
                <a:latin typeface="Heebo Light"/>
                <a:ea typeface="Heebo Light"/>
                <a:cs typeface="Heebo Light"/>
                <a:sym typeface="Heebo Light"/>
              </a:rPr>
              <a:t>E.U.A.</a:t>
            </a:r>
            <a:endParaRPr kumimoji="0" sz="1500" b="0" i="0" u="none" strike="noStrike" kern="0" cap="none" spc="0" normalizeH="0" baseline="0" noProof="0" dirty="0">
              <a:ln>
                <a:noFill/>
              </a:ln>
              <a:solidFill>
                <a:srgbClr val="FFFFFF"/>
              </a:solidFill>
              <a:effectLst/>
              <a:uLnTx/>
              <a:uFillTx/>
              <a:latin typeface="Heebo Light"/>
              <a:ea typeface="Heebo Light"/>
              <a:cs typeface="Heebo Light"/>
              <a:sym typeface="Heebo Light"/>
            </a:endParaRPr>
          </a:p>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pt-BR" sz="1500" b="0" i="0" u="none" strike="noStrike" kern="0" cap="none" spc="0" normalizeH="0" baseline="0" noProof="0" dirty="0">
                <a:ln>
                  <a:noFill/>
                </a:ln>
                <a:solidFill>
                  <a:srgbClr val="FFFFFF"/>
                </a:solidFill>
                <a:effectLst/>
                <a:uLnTx/>
                <a:uFillTx/>
                <a:latin typeface="Heebo Light"/>
                <a:ea typeface="Heebo Light"/>
                <a:cs typeface="Heebo Light"/>
                <a:sym typeface="Heebo Light"/>
              </a:rPr>
              <a:t>USD 360 bilhões</a:t>
            </a:r>
            <a:endParaRPr kumimoji="0" sz="1500" b="0" i="0" u="none" strike="noStrike" kern="0" cap="none" spc="0" normalizeH="0" baseline="0" noProof="0" dirty="0">
              <a:ln>
                <a:noFill/>
              </a:ln>
              <a:solidFill>
                <a:srgbClr val="FFFFFF"/>
              </a:solidFill>
              <a:effectLst/>
              <a:uLnTx/>
              <a:uFillTx/>
              <a:latin typeface="Heebo Light"/>
              <a:ea typeface="Heebo Light"/>
              <a:cs typeface="Heebo Light"/>
              <a:sym typeface="Heebo Light"/>
            </a:endParaRPr>
          </a:p>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pt-BR" sz="1500" b="0" i="0" u="none" strike="noStrike" kern="0" cap="none" spc="0" normalizeH="0" baseline="0" noProof="0" dirty="0">
                <a:ln>
                  <a:noFill/>
                </a:ln>
                <a:solidFill>
                  <a:srgbClr val="FFFFFF"/>
                </a:solidFill>
                <a:effectLst/>
                <a:uLnTx/>
                <a:uFillTx/>
                <a:latin typeface="Heebo Light"/>
                <a:ea typeface="Heebo Light"/>
                <a:cs typeface="Heebo Light"/>
                <a:sym typeface="Heebo Light"/>
              </a:rPr>
              <a:t>(</a:t>
            </a:r>
            <a:r>
              <a:rPr kumimoji="0" lang="pt-BR" sz="1500" b="0" i="0" u="none" strike="noStrike" kern="0" cap="none" spc="0" normalizeH="0" baseline="0" noProof="0" dirty="0" err="1">
                <a:ln>
                  <a:noFill/>
                </a:ln>
                <a:solidFill>
                  <a:srgbClr val="FFFFFF"/>
                </a:solidFill>
                <a:effectLst/>
                <a:uLnTx/>
                <a:uFillTx/>
                <a:latin typeface="Heebo Light"/>
                <a:ea typeface="Heebo Light"/>
                <a:cs typeface="Heebo Light"/>
                <a:sym typeface="Heebo Light"/>
              </a:rPr>
              <a:t>Inflation</a:t>
            </a:r>
            <a:r>
              <a:rPr kumimoji="0" lang="pt-BR" sz="1500" b="0" i="0" u="none" strike="noStrike" kern="0" cap="none" spc="0" normalizeH="0" baseline="0" noProof="0" dirty="0">
                <a:ln>
                  <a:noFill/>
                </a:ln>
                <a:solidFill>
                  <a:srgbClr val="FFFFFF"/>
                </a:solidFill>
                <a:effectLst/>
                <a:uLnTx/>
                <a:uFillTx/>
                <a:latin typeface="Heebo Light"/>
                <a:ea typeface="Heebo Light"/>
                <a:cs typeface="Heebo Light"/>
                <a:sym typeface="Heebo Light"/>
              </a:rPr>
              <a:t> </a:t>
            </a:r>
            <a:r>
              <a:rPr kumimoji="0" lang="pt-BR" sz="1500" b="0" i="0" u="none" strike="noStrike" kern="0" cap="none" spc="0" normalizeH="0" baseline="0" noProof="0" dirty="0" err="1">
                <a:ln>
                  <a:noFill/>
                </a:ln>
                <a:solidFill>
                  <a:srgbClr val="FFFFFF"/>
                </a:solidFill>
                <a:effectLst/>
                <a:uLnTx/>
                <a:uFillTx/>
                <a:latin typeface="Heebo Light"/>
                <a:ea typeface="Heebo Light"/>
                <a:cs typeface="Heebo Light"/>
                <a:sym typeface="Heebo Light"/>
              </a:rPr>
              <a:t>Reduction</a:t>
            </a:r>
            <a:r>
              <a:rPr kumimoji="0" lang="pt-BR" sz="1500" b="0" i="0" u="none" strike="noStrike" kern="0" cap="none" spc="0" normalizeH="0" baseline="0" noProof="0" dirty="0">
                <a:ln>
                  <a:noFill/>
                </a:ln>
                <a:solidFill>
                  <a:srgbClr val="FFFFFF"/>
                </a:solidFill>
                <a:effectLst/>
                <a:uLnTx/>
                <a:uFillTx/>
                <a:latin typeface="Heebo Light"/>
                <a:ea typeface="Heebo Light"/>
                <a:cs typeface="Heebo Light"/>
                <a:sym typeface="Heebo Light"/>
              </a:rPr>
              <a:t> </a:t>
            </a:r>
            <a:r>
              <a:rPr kumimoji="0" lang="pt-BR" sz="1500" b="0" i="0" u="none" strike="noStrike" kern="0" cap="none" spc="0" normalizeH="0" baseline="0" noProof="0" dirty="0" err="1">
                <a:ln>
                  <a:noFill/>
                </a:ln>
                <a:solidFill>
                  <a:srgbClr val="FFFFFF"/>
                </a:solidFill>
                <a:effectLst/>
                <a:uLnTx/>
                <a:uFillTx/>
                <a:latin typeface="Heebo Light"/>
                <a:ea typeface="Heebo Light"/>
                <a:cs typeface="Heebo Light"/>
                <a:sym typeface="Heebo Light"/>
              </a:rPr>
              <a:t>Act</a:t>
            </a:r>
            <a:r>
              <a:rPr kumimoji="0" lang="pt-BR" sz="1500" b="0" i="0" u="none" strike="noStrike" kern="0" cap="none" spc="0" normalizeH="0" baseline="0" noProof="0" dirty="0">
                <a:ln>
                  <a:noFill/>
                </a:ln>
                <a:solidFill>
                  <a:srgbClr val="FFFFFF"/>
                </a:solidFill>
                <a:effectLst/>
                <a:uLnTx/>
                <a:uFillTx/>
                <a:latin typeface="Heebo Light"/>
                <a:ea typeface="Heebo Light"/>
                <a:cs typeface="Heebo Light"/>
                <a:sym typeface="Heebo Light"/>
              </a:rPr>
              <a:t> IRA)</a:t>
            </a:r>
            <a:endParaRPr kumimoji="0" sz="1500" b="0" i="0" u="none" strike="noStrike" kern="0" cap="none" spc="0" normalizeH="0" baseline="0" noProof="0" dirty="0">
              <a:ln>
                <a:noFill/>
              </a:ln>
              <a:solidFill>
                <a:srgbClr val="FFFFFF"/>
              </a:solidFill>
              <a:effectLst/>
              <a:uLnTx/>
              <a:uFillTx/>
              <a:latin typeface="Heebo Light"/>
              <a:ea typeface="Heebo Light"/>
              <a:cs typeface="Heebo Light"/>
              <a:sym typeface="Heebo Light"/>
            </a:endParaRPr>
          </a:p>
        </p:txBody>
      </p:sp>
      <p:sp>
        <p:nvSpPr>
          <p:cNvPr id="177" name="Google Shape;177;p16"/>
          <p:cNvSpPr txBox="1"/>
          <p:nvPr/>
        </p:nvSpPr>
        <p:spPr>
          <a:xfrm>
            <a:off x="3907869" y="3896300"/>
            <a:ext cx="1768500" cy="1072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pt-BR" sz="1500" b="0" i="0" u="none" strike="noStrike" kern="0" cap="none" spc="0" normalizeH="0" baseline="0" noProof="0">
                <a:ln>
                  <a:noFill/>
                </a:ln>
                <a:solidFill>
                  <a:srgbClr val="FFFFFF"/>
                </a:solidFill>
                <a:effectLst/>
                <a:uLnTx/>
                <a:uFillTx/>
                <a:latin typeface="Heebo Light"/>
                <a:ea typeface="Heebo Light"/>
                <a:cs typeface="Heebo Light"/>
                <a:sym typeface="Heebo Light"/>
              </a:rPr>
              <a:t>EU</a:t>
            </a:r>
            <a:endParaRPr kumimoji="0" sz="1500" b="0" i="0" u="none" strike="noStrike" kern="0" cap="none" spc="0" normalizeH="0" baseline="0" noProof="0">
              <a:ln>
                <a:noFill/>
              </a:ln>
              <a:solidFill>
                <a:srgbClr val="FFFFFF"/>
              </a:solidFill>
              <a:effectLst/>
              <a:uLnTx/>
              <a:uFillTx/>
              <a:latin typeface="Heebo Light"/>
              <a:ea typeface="Heebo Light"/>
              <a:cs typeface="Heebo Light"/>
              <a:sym typeface="Heebo Light"/>
            </a:endParaRPr>
          </a:p>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pt-BR" sz="1500" b="0" i="0" u="none" strike="noStrike" kern="0" cap="none" spc="0" normalizeH="0" baseline="0" noProof="0">
                <a:ln>
                  <a:noFill/>
                </a:ln>
                <a:solidFill>
                  <a:srgbClr val="FFFFFF"/>
                </a:solidFill>
                <a:effectLst/>
                <a:uLnTx/>
                <a:uFillTx/>
                <a:latin typeface="Heebo Light"/>
                <a:ea typeface="Heebo Light"/>
                <a:cs typeface="Heebo Light"/>
                <a:sym typeface="Heebo Light"/>
              </a:rPr>
              <a:t>Green Deal</a:t>
            </a:r>
            <a:endParaRPr kumimoji="0" sz="1500" b="0" i="0" u="none" strike="noStrike" kern="0" cap="none" spc="0" normalizeH="0" baseline="0" noProof="0">
              <a:ln>
                <a:noFill/>
              </a:ln>
              <a:solidFill>
                <a:srgbClr val="FFFFFF"/>
              </a:solidFill>
              <a:effectLst/>
              <a:uLnTx/>
              <a:uFillTx/>
              <a:latin typeface="Heebo Light"/>
              <a:ea typeface="Heebo Light"/>
              <a:cs typeface="Heebo Light"/>
              <a:sym typeface="Heebo Light"/>
            </a:endParaRPr>
          </a:p>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pt-BR" sz="1500" b="0" i="0" u="none" strike="noStrike" kern="0" cap="none" spc="0" normalizeH="0" baseline="0" noProof="0">
                <a:ln>
                  <a:noFill/>
                </a:ln>
                <a:solidFill>
                  <a:srgbClr val="FFFFFF"/>
                </a:solidFill>
                <a:effectLst/>
                <a:uLnTx/>
                <a:uFillTx/>
                <a:latin typeface="Heebo Light"/>
                <a:ea typeface="Heebo Light"/>
                <a:cs typeface="Heebo Light"/>
                <a:sym typeface="Heebo Light"/>
              </a:rPr>
              <a:t>Industrial Plan -</a:t>
            </a:r>
            <a:endParaRPr kumimoji="0" sz="1500" b="0" i="0" u="none" strike="noStrike" kern="0" cap="none" spc="0" normalizeH="0" baseline="0" noProof="0">
              <a:ln>
                <a:noFill/>
              </a:ln>
              <a:solidFill>
                <a:srgbClr val="FFFFFF"/>
              </a:solidFill>
              <a:effectLst/>
              <a:uLnTx/>
              <a:uFillTx/>
              <a:latin typeface="Heebo Light"/>
              <a:ea typeface="Heebo Light"/>
              <a:cs typeface="Heebo Light"/>
              <a:sym typeface="Heebo Light"/>
            </a:endParaRPr>
          </a:p>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pt-BR" sz="1500" b="0" i="0" u="none" strike="noStrike" kern="0" cap="none" spc="0" normalizeH="0" baseline="0" noProof="0">
                <a:ln>
                  <a:noFill/>
                </a:ln>
                <a:solidFill>
                  <a:srgbClr val="FFFFFF"/>
                </a:solidFill>
                <a:effectLst/>
                <a:uLnTx/>
                <a:uFillTx/>
                <a:latin typeface="Heebo Light"/>
                <a:ea typeface="Heebo Light"/>
                <a:cs typeface="Heebo Light"/>
                <a:sym typeface="Heebo Light"/>
              </a:rPr>
              <a:t>USD 300 bilhões</a:t>
            </a:r>
            <a:endParaRPr kumimoji="0" sz="1500" b="0" i="0" u="none" strike="noStrike" kern="0" cap="none" spc="0" normalizeH="0" baseline="0" noProof="0">
              <a:ln>
                <a:noFill/>
              </a:ln>
              <a:solidFill>
                <a:srgbClr val="FFFFFF"/>
              </a:solidFill>
              <a:effectLst/>
              <a:uLnTx/>
              <a:uFillTx/>
              <a:latin typeface="Heebo Light"/>
              <a:ea typeface="Heebo Light"/>
              <a:cs typeface="Heebo Light"/>
              <a:sym typeface="Heebo Light"/>
            </a:endParaRPr>
          </a:p>
        </p:txBody>
      </p:sp>
      <p:sp>
        <p:nvSpPr>
          <p:cNvPr id="178" name="Google Shape;178;p16"/>
          <p:cNvSpPr txBox="1"/>
          <p:nvPr/>
        </p:nvSpPr>
        <p:spPr>
          <a:xfrm>
            <a:off x="6617056" y="4095050"/>
            <a:ext cx="1768500" cy="6747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pt-BR" sz="1500" b="0" i="0" u="none" strike="noStrike" kern="0" cap="none" spc="0" normalizeH="0" baseline="0" noProof="0">
                <a:ln>
                  <a:noFill/>
                </a:ln>
                <a:solidFill>
                  <a:srgbClr val="FFFFFF"/>
                </a:solidFill>
                <a:effectLst/>
                <a:uLnTx/>
                <a:uFillTx/>
                <a:latin typeface="Heebo Light"/>
                <a:ea typeface="Heebo Light"/>
                <a:cs typeface="Heebo Light"/>
                <a:sym typeface="Heebo Light"/>
              </a:rPr>
              <a:t>China</a:t>
            </a:r>
            <a:endParaRPr kumimoji="0" sz="1500" b="0" i="0" u="none" strike="noStrike" kern="0" cap="none" spc="0" normalizeH="0" baseline="0" noProof="0">
              <a:ln>
                <a:noFill/>
              </a:ln>
              <a:solidFill>
                <a:srgbClr val="FFFFFF"/>
              </a:solidFill>
              <a:effectLst/>
              <a:uLnTx/>
              <a:uFillTx/>
              <a:latin typeface="Heebo Light"/>
              <a:ea typeface="Heebo Light"/>
              <a:cs typeface="Heebo Light"/>
              <a:sym typeface="Heebo Light"/>
            </a:endParaRPr>
          </a:p>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pt-BR" sz="1500" b="0" i="0" u="none" strike="noStrike" kern="0" cap="none" spc="0" normalizeH="0" baseline="0" noProof="0">
                <a:ln>
                  <a:noFill/>
                </a:ln>
                <a:solidFill>
                  <a:srgbClr val="FFFFFF"/>
                </a:solidFill>
                <a:effectLst/>
                <a:uLnTx/>
                <a:uFillTx/>
                <a:latin typeface="Heebo Light"/>
                <a:ea typeface="Heebo Light"/>
                <a:cs typeface="Heebo Light"/>
                <a:sym typeface="Heebo Light"/>
              </a:rPr>
              <a:t>USD 280 bilhões</a:t>
            </a:r>
            <a:endParaRPr kumimoji="0" sz="1500" b="0" i="0" u="none" strike="noStrike" kern="0" cap="none" spc="0" normalizeH="0" baseline="0" noProof="0">
              <a:ln>
                <a:noFill/>
              </a:ln>
              <a:solidFill>
                <a:srgbClr val="FFFFFF"/>
              </a:solidFill>
              <a:effectLst/>
              <a:uLnTx/>
              <a:uFillTx/>
              <a:latin typeface="Heebo Light"/>
              <a:ea typeface="Heebo Light"/>
              <a:cs typeface="Heebo Light"/>
              <a:sym typeface="Heebo Light"/>
            </a:endParaRPr>
          </a:p>
        </p:txBody>
      </p:sp>
      <p:sp>
        <p:nvSpPr>
          <p:cNvPr id="179" name="Google Shape;179;p16"/>
          <p:cNvSpPr txBox="1"/>
          <p:nvPr/>
        </p:nvSpPr>
        <p:spPr>
          <a:xfrm>
            <a:off x="9250044" y="4062650"/>
            <a:ext cx="1894800" cy="7395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pt-BR" sz="1500" b="0" i="0" u="none" strike="noStrike" kern="0" cap="none" spc="0" normalizeH="0" baseline="0" noProof="0">
                <a:ln>
                  <a:noFill/>
                </a:ln>
                <a:solidFill>
                  <a:srgbClr val="FFFFFF"/>
                </a:solidFill>
                <a:effectLst/>
                <a:uLnTx/>
                <a:uFillTx/>
                <a:latin typeface="Heebo Light"/>
                <a:ea typeface="Heebo Light"/>
                <a:cs typeface="Heebo Light"/>
                <a:sym typeface="Heebo Light"/>
              </a:rPr>
              <a:t>Japão</a:t>
            </a:r>
            <a:endParaRPr kumimoji="0" sz="1500" b="0" i="0" u="none" strike="noStrike" kern="0" cap="none" spc="0" normalizeH="0" baseline="0" noProof="0">
              <a:ln>
                <a:noFill/>
              </a:ln>
              <a:solidFill>
                <a:srgbClr val="FFFFFF"/>
              </a:solidFill>
              <a:effectLst/>
              <a:uLnTx/>
              <a:uFillTx/>
              <a:latin typeface="Heebo Light"/>
              <a:ea typeface="Heebo Light"/>
              <a:cs typeface="Heebo Light"/>
              <a:sym typeface="Heebo Light"/>
            </a:endParaRPr>
          </a:p>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pt-BR" sz="1500" b="0" i="0" u="none" strike="noStrike" kern="0" cap="none" spc="0" normalizeH="0" baseline="0" noProof="0">
                <a:ln>
                  <a:noFill/>
                </a:ln>
                <a:solidFill>
                  <a:srgbClr val="FFFFFF"/>
                </a:solidFill>
                <a:effectLst/>
                <a:uLnTx/>
                <a:uFillTx/>
                <a:latin typeface="Heebo Light"/>
                <a:ea typeface="Heebo Light"/>
                <a:cs typeface="Heebo Light"/>
                <a:sym typeface="Heebo Light"/>
              </a:rPr>
              <a:t>USD 145 bilhões</a:t>
            </a:r>
            <a:endParaRPr kumimoji="0" sz="1500" b="0" i="0" u="none" strike="noStrike" kern="0" cap="none" spc="0" normalizeH="0" baseline="0" noProof="0">
              <a:ln>
                <a:noFill/>
              </a:ln>
              <a:solidFill>
                <a:srgbClr val="FFFFFF"/>
              </a:solidFill>
              <a:effectLst/>
              <a:uLnTx/>
              <a:uFillTx/>
              <a:latin typeface="Heebo Light"/>
              <a:ea typeface="Heebo Light"/>
              <a:cs typeface="Heebo Light"/>
              <a:sym typeface="Heebo Light"/>
            </a:endParaRPr>
          </a:p>
        </p:txBody>
      </p:sp>
      <p:sp>
        <p:nvSpPr>
          <p:cNvPr id="180" name="Google Shape;180;p16"/>
          <p:cNvSpPr/>
          <p:nvPr/>
        </p:nvSpPr>
        <p:spPr>
          <a:xfrm>
            <a:off x="1577425" y="1595100"/>
            <a:ext cx="9236400" cy="1254000"/>
          </a:xfrm>
          <a:prstGeom prst="roundRect">
            <a:avLst>
              <a:gd name="adj" fmla="val 15722"/>
            </a:avLst>
          </a:prstGeom>
          <a:solidFill>
            <a:srgbClr val="11112B">
              <a:alpha val="35150"/>
            </a:srgbClr>
          </a:solidFill>
          <a:ln w="9525" cap="flat" cmpd="sng">
            <a:solidFill>
              <a:srgbClr val="1D835E"/>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81" name="Google Shape;181;p16"/>
          <p:cNvSpPr txBox="1"/>
          <p:nvPr/>
        </p:nvSpPr>
        <p:spPr>
          <a:xfrm>
            <a:off x="2611490" y="1779470"/>
            <a:ext cx="6969000" cy="19779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pt-BR" sz="3600" b="0" i="0" u="none" strike="noStrike" kern="0" cap="none" spc="0" normalizeH="0" baseline="0" noProof="0" dirty="0">
                <a:ln>
                  <a:noFill/>
                </a:ln>
                <a:solidFill>
                  <a:srgbClr val="2EED80"/>
                </a:solidFill>
                <a:effectLst/>
                <a:uLnTx/>
                <a:uFillTx/>
                <a:latin typeface="Heebo Black"/>
                <a:ea typeface="Heebo Black"/>
                <a:cs typeface="Heebo Black"/>
                <a:sym typeface="Heebo Black"/>
              </a:rPr>
              <a:t>PLANOS DESCARBONIZAÇÃO</a:t>
            </a:r>
            <a:endParaRPr kumimoji="0" sz="3600" b="0" i="0" u="none" strike="noStrike" kern="0" cap="none" spc="0" normalizeH="0" baseline="0" noProof="0" dirty="0">
              <a:ln>
                <a:noFill/>
              </a:ln>
              <a:solidFill>
                <a:srgbClr val="2EED80"/>
              </a:solidFill>
              <a:effectLst/>
              <a:uLnTx/>
              <a:uFillTx/>
              <a:latin typeface="Heebo Black"/>
              <a:ea typeface="Heebo Black"/>
              <a:cs typeface="Heebo Black"/>
              <a:sym typeface="Heebo Black"/>
            </a:endParaRPr>
          </a:p>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pt-BR" sz="2300" b="0" i="0" u="none" strike="noStrike" kern="0" cap="none" spc="0" normalizeH="0" baseline="0" noProof="0" dirty="0">
                <a:ln>
                  <a:noFill/>
                </a:ln>
                <a:solidFill>
                  <a:srgbClr val="2EED80"/>
                </a:solidFill>
                <a:effectLst/>
                <a:uLnTx/>
                <a:uFillTx/>
                <a:latin typeface="Heebo Light"/>
                <a:ea typeface="Heebo Light"/>
                <a:cs typeface="Heebo Light"/>
                <a:sym typeface="Heebo Light"/>
              </a:rPr>
              <a:t>Sustentabilidade e globalização</a:t>
            </a:r>
            <a:endParaRPr kumimoji="0" sz="2300" b="0" i="0" u="none" strike="noStrike" kern="0" cap="none" spc="0" normalizeH="0" baseline="0" noProof="0" dirty="0">
              <a:ln>
                <a:noFill/>
              </a:ln>
              <a:solidFill>
                <a:srgbClr val="2EED80"/>
              </a:solidFill>
              <a:effectLst/>
              <a:uLnTx/>
              <a:uFillTx/>
              <a:latin typeface="Heebo Light"/>
              <a:ea typeface="Heebo Light"/>
              <a:cs typeface="Heebo Light"/>
              <a:sym typeface="Heebo Light"/>
            </a:endParaRPr>
          </a:p>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sz="2300" b="0" i="0" u="none" strike="noStrike" kern="0" cap="none" spc="0" normalizeH="0" baseline="0" noProof="0" dirty="0">
              <a:ln>
                <a:noFill/>
              </a:ln>
              <a:solidFill>
                <a:srgbClr val="2EED80"/>
              </a:solidFill>
              <a:effectLst/>
              <a:uLnTx/>
              <a:uFillTx/>
              <a:latin typeface="Heebo Light"/>
              <a:ea typeface="Heebo Light"/>
              <a:cs typeface="Heebo Light"/>
              <a:sym typeface="Heebo Light"/>
            </a:endParaRPr>
          </a:p>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pt-BR" sz="2000" b="0" i="0" u="none" strike="noStrike" kern="0" cap="none" spc="0" normalizeH="0" baseline="0" noProof="0" dirty="0">
                <a:ln>
                  <a:noFill/>
                </a:ln>
                <a:solidFill>
                  <a:srgbClr val="FFFFFF"/>
                </a:solidFill>
                <a:effectLst/>
                <a:uLnTx/>
                <a:uFillTx/>
                <a:latin typeface="Heebo"/>
                <a:ea typeface="Heebo"/>
                <a:cs typeface="Heebo"/>
                <a:sym typeface="Heebo"/>
              </a:rPr>
              <a:t>Investimentos anunciados por governos</a:t>
            </a:r>
            <a:endParaRPr kumimoji="0" sz="2000" b="0" i="0" u="none" strike="noStrike" kern="0" cap="none" spc="0" normalizeH="0" baseline="0" noProof="0" dirty="0">
              <a:ln>
                <a:noFill/>
              </a:ln>
              <a:solidFill>
                <a:srgbClr val="FFFFFF"/>
              </a:solidFill>
              <a:effectLst/>
              <a:uLnTx/>
              <a:uFillTx/>
              <a:latin typeface="Heebo"/>
              <a:ea typeface="Heebo"/>
              <a:cs typeface="Heebo"/>
              <a:sym typeface="Heebo"/>
            </a:endParaRPr>
          </a:p>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pt-BR" sz="2000" b="0" i="0" u="none" strike="noStrike" kern="0" cap="none" spc="0" normalizeH="0" baseline="0" noProof="0" dirty="0">
                <a:ln>
                  <a:noFill/>
                </a:ln>
                <a:solidFill>
                  <a:srgbClr val="FFFFFF"/>
                </a:solidFill>
                <a:effectLst/>
                <a:uLnTx/>
                <a:uFillTx/>
                <a:latin typeface="Heebo"/>
                <a:ea typeface="Heebo"/>
                <a:cs typeface="Heebo"/>
                <a:sym typeface="Heebo"/>
              </a:rPr>
              <a:t>em iniciativas de descarbonização</a:t>
            </a:r>
            <a:endParaRPr kumimoji="0" sz="2800" b="0" i="0" u="none" strike="noStrike" kern="0" cap="none" spc="0" normalizeH="0" baseline="0" noProof="0" dirty="0">
              <a:ln>
                <a:noFill/>
              </a:ln>
              <a:solidFill>
                <a:srgbClr val="FFFFFF"/>
              </a:solidFill>
              <a:effectLst/>
              <a:uLnTx/>
              <a:uFillTx/>
              <a:latin typeface="Heebo"/>
              <a:ea typeface="Heebo"/>
              <a:cs typeface="Heebo"/>
              <a:sym typeface="Heebo"/>
            </a:endParaRPr>
          </a:p>
        </p:txBody>
      </p:sp>
      <p:sp>
        <p:nvSpPr>
          <p:cNvPr id="3" name="CaixaDeTexto 2">
            <a:extLst>
              <a:ext uri="{FF2B5EF4-FFF2-40B4-BE49-F238E27FC236}">
                <a16:creationId xmlns:a16="http://schemas.microsoft.com/office/drawing/2014/main" id="{5A3A3087-1C84-4A18-D759-853E84AC5856}"/>
              </a:ext>
            </a:extLst>
          </p:cNvPr>
          <p:cNvSpPr txBox="1"/>
          <p:nvPr/>
        </p:nvSpPr>
        <p:spPr>
          <a:xfrm>
            <a:off x="5337244" y="6420086"/>
            <a:ext cx="6196912" cy="261610"/>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
                <a:srgbClr val="294667"/>
              </a:buClr>
              <a:buSzPts val="1400"/>
              <a:buFont typeface="Merriweather"/>
              <a:buNone/>
              <a:tabLst/>
              <a:defRPr/>
            </a:pPr>
            <a:r>
              <a:rPr kumimoji="0" lang="pt-BR" sz="1050" b="1" i="0" u="none" strike="noStrike" kern="0" cap="none" spc="0" normalizeH="0" baseline="0" noProof="0" dirty="0">
                <a:ln>
                  <a:noFill/>
                </a:ln>
                <a:solidFill>
                  <a:srgbClr val="FFFFFF"/>
                </a:solidFill>
                <a:effectLst/>
                <a:uLnTx/>
                <a:uFillTx/>
                <a:latin typeface="Heebo Medium"/>
                <a:ea typeface="Heebo Medium"/>
                <a:cs typeface="Heebo Medium"/>
                <a:sym typeface="Heebo Medium"/>
              </a:rPr>
              <a:t>Fonte: CNI 2024</a:t>
            </a:r>
          </a:p>
        </p:txBody>
      </p:sp>
      <p:pic>
        <p:nvPicPr>
          <p:cNvPr id="4" name="Imagem 3">
            <a:extLst>
              <a:ext uri="{FF2B5EF4-FFF2-40B4-BE49-F238E27FC236}">
                <a16:creationId xmlns:a16="http://schemas.microsoft.com/office/drawing/2014/main" id="{299A664C-3AA2-586E-5286-17E248F69449}"/>
              </a:ext>
            </a:extLst>
          </p:cNvPr>
          <p:cNvPicPr>
            <a:picLocks noChangeAspect="1"/>
          </p:cNvPicPr>
          <p:nvPr/>
        </p:nvPicPr>
        <p:blipFill rotWithShape="1">
          <a:blip r:embed="rId4"/>
          <a:srcRect l="31584" t="41857" r="8274" b="47254"/>
          <a:stretch/>
        </p:blipFill>
        <p:spPr>
          <a:xfrm>
            <a:off x="1957645" y="5665858"/>
            <a:ext cx="8276710" cy="936659"/>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Covers and Dividers">
  <a:themeElements>
    <a:clrScheme name="FFI">
      <a:dk1>
        <a:sysClr val="windowText" lastClr="000000"/>
      </a:dk1>
      <a:lt1>
        <a:sysClr val="window" lastClr="FFFFFF"/>
      </a:lt1>
      <a:dk2>
        <a:srgbClr val="13294B"/>
      </a:dk2>
      <a:lt2>
        <a:srgbClr val="E7E6E6"/>
      </a:lt2>
      <a:accent1>
        <a:srgbClr val="00FF33"/>
      </a:accent1>
      <a:accent2>
        <a:srgbClr val="13294B"/>
      </a:accent2>
      <a:accent3>
        <a:srgbClr val="A2AAA4"/>
      </a:accent3>
      <a:accent4>
        <a:srgbClr val="333F48"/>
      </a:accent4>
      <a:accent5>
        <a:srgbClr val="418FDE"/>
      </a:accent5>
      <a:accent6>
        <a:srgbClr val="F2CD00"/>
      </a:accent6>
      <a:hlink>
        <a:srgbClr val="00AEC7"/>
      </a:hlink>
      <a:folHlink>
        <a:srgbClr val="13294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FI_PowerPoint Template_FFI-0010-TE-DC-0006_0 (1)  -  Somente Leitura" id="{83AB37F1-7F2C-4D0E-8690-E443D773AF2D}" vid="{51E8D432-67C8-4927-ADE1-DA686D1AF9A3}"/>
    </a:ext>
  </a:extLst>
</a:theme>
</file>

<file path=ppt/theme/theme2.xml><?xml version="1.0" encoding="utf-8"?>
<a:theme xmlns:a="http://schemas.openxmlformats.org/drawingml/2006/main" name="General">
  <a:themeElements>
    <a:clrScheme name="FFI">
      <a:dk1>
        <a:sysClr val="windowText" lastClr="000000"/>
      </a:dk1>
      <a:lt1>
        <a:sysClr val="window" lastClr="FFFFFF"/>
      </a:lt1>
      <a:dk2>
        <a:srgbClr val="13294B"/>
      </a:dk2>
      <a:lt2>
        <a:srgbClr val="E7E6E6"/>
      </a:lt2>
      <a:accent1>
        <a:srgbClr val="00FF33"/>
      </a:accent1>
      <a:accent2>
        <a:srgbClr val="13294B"/>
      </a:accent2>
      <a:accent3>
        <a:srgbClr val="A2AAA4"/>
      </a:accent3>
      <a:accent4>
        <a:srgbClr val="333F48"/>
      </a:accent4>
      <a:accent5>
        <a:srgbClr val="418FDE"/>
      </a:accent5>
      <a:accent6>
        <a:srgbClr val="F2CD00"/>
      </a:accent6>
      <a:hlink>
        <a:srgbClr val="00AEC7"/>
      </a:hlink>
      <a:folHlink>
        <a:srgbClr val="13294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FI_PowerPoint Template_FFI-0010-TE-DC-0006_0 (1)  -  Somente Leitura" id="{83AB37F1-7F2C-4D0E-8690-E443D773AF2D}" vid="{9012B5EB-EAF2-4B5A-9937-562D9B8762E0}"/>
    </a:ext>
  </a:extLst>
</a:theme>
</file>

<file path=ppt/theme/theme3.xml><?xml version="1.0" encoding="utf-8"?>
<a:theme xmlns:a="http://schemas.openxmlformats.org/drawingml/2006/main" name="1_Covers and Dividers">
  <a:themeElements>
    <a:clrScheme name="FFI Colours">
      <a:dk1>
        <a:sysClr val="windowText" lastClr="000000"/>
      </a:dk1>
      <a:lt1>
        <a:sysClr val="window" lastClr="FFFFFF"/>
      </a:lt1>
      <a:dk2>
        <a:srgbClr val="13294B"/>
      </a:dk2>
      <a:lt2>
        <a:srgbClr val="E7E6E6"/>
      </a:lt2>
      <a:accent1>
        <a:srgbClr val="13294B"/>
      </a:accent1>
      <a:accent2>
        <a:srgbClr val="00FF33"/>
      </a:accent2>
      <a:accent3>
        <a:srgbClr val="A2AAA4"/>
      </a:accent3>
      <a:accent4>
        <a:srgbClr val="333F48"/>
      </a:accent4>
      <a:accent5>
        <a:srgbClr val="418FDE"/>
      </a:accent5>
      <a:accent6>
        <a:srgbClr val="F2CD00"/>
      </a:accent6>
      <a:hlink>
        <a:srgbClr val="00FF33"/>
      </a:hlink>
      <a:folHlink>
        <a:srgbClr val="13294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FI_PowerPoint Template_FFI-0010-TE-DC-0006_4.potx" id="{6B4BAD04-FDB6-4A39-9D40-06E3B2417328}" vid="{A0A71977-BA54-42FF-B23E-0DEB9DE7823A}"/>
    </a:ext>
  </a:extLst>
</a:theme>
</file>

<file path=ppt/theme/theme4.xml><?xml version="1.0" encoding="utf-8"?>
<a:theme xmlns:a="http://schemas.openxmlformats.org/drawingml/2006/main" name="2_General">
  <a:themeElements>
    <a:clrScheme name="FY20 Fortescue">
      <a:dk1>
        <a:sysClr val="windowText" lastClr="000000"/>
      </a:dk1>
      <a:lt1>
        <a:sysClr val="window" lastClr="FFFFFF"/>
      </a:lt1>
      <a:dk2>
        <a:srgbClr val="13294B"/>
      </a:dk2>
      <a:lt2>
        <a:srgbClr val="E7E6E6"/>
      </a:lt2>
      <a:accent1>
        <a:srgbClr val="418FDE"/>
      </a:accent1>
      <a:accent2>
        <a:srgbClr val="A2AAA4"/>
      </a:accent2>
      <a:accent3>
        <a:srgbClr val="333F48"/>
      </a:accent3>
      <a:accent4>
        <a:srgbClr val="00AEC7"/>
      </a:accent4>
      <a:accent5>
        <a:srgbClr val="F2CD00"/>
      </a:accent5>
      <a:accent6>
        <a:srgbClr val="70AD47"/>
      </a:accent6>
      <a:hlink>
        <a:srgbClr val="418FDE"/>
      </a:hlink>
      <a:folHlink>
        <a:srgbClr val="13294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Y21 Fortescue Master PowerPoint Template.potx" id="{2D6CBA53-8ABC-46B5-ABA9-2066F178093C}" vid="{34D2AA70-0466-4535-984B-EA9921FDB469}"/>
    </a:ext>
  </a:extLst>
</a:theme>
</file>

<file path=ppt/theme/theme5.xml><?xml version="1.0" encoding="utf-8"?>
<a:theme xmlns:a="http://schemas.openxmlformats.org/drawingml/2006/main" name="1_General">
  <a:themeElements>
    <a:clrScheme name="FFI">
      <a:dk1>
        <a:sysClr val="windowText" lastClr="000000"/>
      </a:dk1>
      <a:lt1>
        <a:sysClr val="window" lastClr="FFFFFF"/>
      </a:lt1>
      <a:dk2>
        <a:srgbClr val="13294B"/>
      </a:dk2>
      <a:lt2>
        <a:srgbClr val="E7E6E6"/>
      </a:lt2>
      <a:accent1>
        <a:srgbClr val="13294B"/>
      </a:accent1>
      <a:accent2>
        <a:srgbClr val="00FF33"/>
      </a:accent2>
      <a:accent3>
        <a:srgbClr val="A2AAA4"/>
      </a:accent3>
      <a:accent4>
        <a:srgbClr val="333F48"/>
      </a:accent4>
      <a:accent5>
        <a:srgbClr val="418FDE"/>
      </a:accent5>
      <a:accent6>
        <a:srgbClr val="F2CD00"/>
      </a:accent6>
      <a:hlink>
        <a:srgbClr val="13294B"/>
      </a:hlink>
      <a:folHlink>
        <a:srgbClr val="13294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Y21 Fortescue Master PowerPoint Template.potx" id="{2D6CBA53-8ABC-46B5-ABA9-2066F178093C}" vid="{34D2AA70-0466-4535-984B-EA9921FDB469}"/>
    </a:ext>
  </a:extLst>
</a:theme>
</file>

<file path=ppt/theme/theme6.xml><?xml version="1.0" encoding="utf-8"?>
<a:theme xmlns:a="http://schemas.openxmlformats.org/drawingml/2006/main" name="3_General">
  <a:themeElements>
    <a:clrScheme name="FFI">
      <a:dk1>
        <a:sysClr val="windowText" lastClr="000000"/>
      </a:dk1>
      <a:lt1>
        <a:sysClr val="window" lastClr="FFFFFF"/>
      </a:lt1>
      <a:dk2>
        <a:srgbClr val="13294B"/>
      </a:dk2>
      <a:lt2>
        <a:srgbClr val="E7E6E6"/>
      </a:lt2>
      <a:accent1>
        <a:srgbClr val="13294B"/>
      </a:accent1>
      <a:accent2>
        <a:srgbClr val="00FF33"/>
      </a:accent2>
      <a:accent3>
        <a:srgbClr val="A2AAA4"/>
      </a:accent3>
      <a:accent4>
        <a:srgbClr val="333F48"/>
      </a:accent4>
      <a:accent5>
        <a:srgbClr val="418FDE"/>
      </a:accent5>
      <a:accent6>
        <a:srgbClr val="F2CD00"/>
      </a:accent6>
      <a:hlink>
        <a:srgbClr val="13294B"/>
      </a:hlink>
      <a:folHlink>
        <a:srgbClr val="13294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Y21 Fortescue Master PowerPoint Template.potx" id="{2D6CBA53-8ABC-46B5-ABA9-2066F178093C}" vid="{34D2AA70-0466-4535-984B-EA9921FDB469}"/>
    </a:ext>
  </a:extLst>
</a:theme>
</file>

<file path=ppt/theme/theme7.xml><?xml version="1.0" encoding="utf-8"?>
<a:theme xmlns:a="http://schemas.openxmlformats.org/drawingml/2006/main" name="4_General">
  <a:themeElements>
    <a:clrScheme name="FFI">
      <a:dk1>
        <a:sysClr val="windowText" lastClr="000000"/>
      </a:dk1>
      <a:lt1>
        <a:sysClr val="window" lastClr="FFFFFF"/>
      </a:lt1>
      <a:dk2>
        <a:srgbClr val="13294B"/>
      </a:dk2>
      <a:lt2>
        <a:srgbClr val="E7E6E6"/>
      </a:lt2>
      <a:accent1>
        <a:srgbClr val="00FF33"/>
      </a:accent1>
      <a:accent2>
        <a:srgbClr val="13294B"/>
      </a:accent2>
      <a:accent3>
        <a:srgbClr val="A2AAA4"/>
      </a:accent3>
      <a:accent4>
        <a:srgbClr val="333F48"/>
      </a:accent4>
      <a:accent5>
        <a:srgbClr val="418FDE"/>
      </a:accent5>
      <a:accent6>
        <a:srgbClr val="F2CD00"/>
      </a:accent6>
      <a:hlink>
        <a:srgbClr val="00AEC7"/>
      </a:hlink>
      <a:folHlink>
        <a:srgbClr val="13294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v_Slide Vale_08022023" id="{ACA7A057-450A-426B-94FF-581E55F38062}" vid="{9098834B-BB17-4922-AA3D-A9313AB2EE35}"/>
    </a:ext>
  </a:extLst>
</a:theme>
</file>

<file path=ppt/theme/theme8.xml><?xml version="1.0" encoding="utf-8"?>
<a:theme xmlns:a="http://schemas.openxmlformats.org/drawingml/2006/main" name="5_General">
  <a:themeElements>
    <a:clrScheme name="FFI">
      <a:dk1>
        <a:sysClr val="windowText" lastClr="000000"/>
      </a:dk1>
      <a:lt1>
        <a:sysClr val="window" lastClr="FFFFFF"/>
      </a:lt1>
      <a:dk2>
        <a:srgbClr val="13294B"/>
      </a:dk2>
      <a:lt2>
        <a:srgbClr val="E7E6E6"/>
      </a:lt2>
      <a:accent1>
        <a:srgbClr val="00FF33"/>
      </a:accent1>
      <a:accent2>
        <a:srgbClr val="13294B"/>
      </a:accent2>
      <a:accent3>
        <a:srgbClr val="A2AAA4"/>
      </a:accent3>
      <a:accent4>
        <a:srgbClr val="333F48"/>
      </a:accent4>
      <a:accent5>
        <a:srgbClr val="418FDE"/>
      </a:accent5>
      <a:accent6>
        <a:srgbClr val="F2CD00"/>
      </a:accent6>
      <a:hlink>
        <a:srgbClr val="00AEC7"/>
      </a:hlink>
      <a:folHlink>
        <a:srgbClr val="13294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FI_PowerPoint Template_FFI-0010-TE-DC-0006_0.potx" id="{6C7EAFE4-C2B1-4437-9CB3-72604330F709}" vid="{E7E8B82F-2083-4F40-8B8B-D179F85C19F3}"/>
    </a:ext>
  </a:extLst>
</a:theme>
</file>

<file path=ppt/theme/theme9.xml><?xml version="1.0" encoding="utf-8"?>
<a:theme xmlns:a="http://schemas.openxmlformats.org/drawingml/2006/main" name="6_General">
  <a:themeElements>
    <a:clrScheme name="NEW - FORTESCUE">
      <a:dk1>
        <a:srgbClr val="000000"/>
      </a:dk1>
      <a:lt1>
        <a:srgbClr val="FFFFFF"/>
      </a:lt1>
      <a:dk2>
        <a:srgbClr val="001D44"/>
      </a:dk2>
      <a:lt2>
        <a:srgbClr val="E7E6E6"/>
      </a:lt2>
      <a:accent1>
        <a:srgbClr val="001D44"/>
      </a:accent1>
      <a:accent2>
        <a:srgbClr val="00FF00"/>
      </a:accent2>
      <a:accent3>
        <a:srgbClr val="0CB949"/>
      </a:accent3>
      <a:accent4>
        <a:srgbClr val="00CDE1"/>
      </a:accent4>
      <a:accent5>
        <a:srgbClr val="0F59D3"/>
      </a:accent5>
      <a:accent6>
        <a:srgbClr val="969696"/>
      </a:accent6>
      <a:hlink>
        <a:srgbClr val="001D44"/>
      </a:hlink>
      <a:folHlink>
        <a:srgbClr val="001D4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Y24_Fortescue_PPT TEMPLATE_100-TE-AD-0038_0_DRAFT" id="{41C0F702-EAB4-F14A-993C-01F1133C2EE1}" vid="{E642817B-7EBC-B442-9C5F-72E0B2A85812}"/>
    </a:ext>
  </a:extLst>
</a:theme>
</file>

<file path=ppt/theme/theme10.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6DDE945718BF347820F539FE12F4CB8" ma:contentTypeVersion="12" ma:contentTypeDescription="Create a new document." ma:contentTypeScope="" ma:versionID="0c99ba7f7d2f7133e96cd567c548aed6">
  <xsd:schema xmlns:xsd="http://www.w3.org/2001/XMLSchema" xmlns:xs="http://www.w3.org/2001/XMLSchema" xmlns:p="http://schemas.microsoft.com/office/2006/metadata/properties" xmlns:ns2="44f64239-579f-4d50-b530-9fb9ac9a545e" xmlns:ns3="2e7ca4a2-79e6-4c99-a016-f8fd2b27c4ee" targetNamespace="http://schemas.microsoft.com/office/2006/metadata/properties" ma:root="true" ma:fieldsID="a3224895b022036f44e069883f1ac336" ns2:_="" ns3:_="">
    <xsd:import namespace="44f64239-579f-4d50-b530-9fb9ac9a545e"/>
    <xsd:import namespace="2e7ca4a2-79e6-4c99-a016-f8fd2b27c4e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f64239-579f-4d50-b530-9fb9ac9a545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e7ca4a2-79e6-4c99-a016-f8fd2b27c4ee"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11B639A-8317-4E70-8DE8-A422D17DCB7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4f64239-579f-4d50-b530-9fb9ac9a545e"/>
    <ds:schemaRef ds:uri="2e7ca4a2-79e6-4c99-a016-f8fd2b27c4e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2549DE6-EA98-4320-8D37-CFAE506D2FA8}">
  <ds:schemaRefs>
    <ds:schemaRef ds:uri="http://purl.org/dc/dcmitype/"/>
    <ds:schemaRef ds:uri="http://schemas.openxmlformats.org/package/2006/metadata/core-properties"/>
    <ds:schemaRef ds:uri="http://schemas.microsoft.com/office/2006/metadata/properties"/>
    <ds:schemaRef ds:uri="44f64239-579f-4d50-b530-9fb9ac9a545e"/>
    <ds:schemaRef ds:uri="http://www.w3.org/XML/1998/namespace"/>
    <ds:schemaRef ds:uri="http://schemas.microsoft.com/office/infopath/2007/PartnerControls"/>
    <ds:schemaRef ds:uri="http://purl.org/dc/terms/"/>
    <ds:schemaRef ds:uri="http://schemas.microsoft.com/office/2006/documentManagement/types"/>
    <ds:schemaRef ds:uri="2e7ca4a2-79e6-4c99-a016-f8fd2b27c4ee"/>
    <ds:schemaRef ds:uri="http://purl.org/dc/elements/1.1/"/>
  </ds:schemaRefs>
</ds:datastoreItem>
</file>

<file path=customXml/itemProps3.xml><?xml version="1.0" encoding="utf-8"?>
<ds:datastoreItem xmlns:ds="http://schemas.openxmlformats.org/officeDocument/2006/customXml" ds:itemID="{F4C9DBFE-510F-43D9-9F11-4B7BE570D56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FFI_PowerPoint Template_FFI-0010-TE-DC-0006_0 (1)</Template>
  <TotalTime>11695</TotalTime>
  <Words>1366</Words>
  <Application>Microsoft Office PowerPoint</Application>
  <PresentationFormat>Widescreen</PresentationFormat>
  <Paragraphs>162</Paragraphs>
  <Slides>20</Slides>
  <Notes>18</Notes>
  <HiddenSlides>0</HiddenSlides>
  <MMClips>0</MMClips>
  <ScaleCrop>false</ScaleCrop>
  <HeadingPairs>
    <vt:vector size="8" baseType="variant">
      <vt:variant>
        <vt:lpstr>Fonts Used</vt:lpstr>
      </vt:variant>
      <vt:variant>
        <vt:i4>9</vt:i4>
      </vt:variant>
      <vt:variant>
        <vt:lpstr>Theme</vt:lpstr>
      </vt:variant>
      <vt:variant>
        <vt:i4>10</vt:i4>
      </vt:variant>
      <vt:variant>
        <vt:lpstr>Embedded OLE Servers</vt:lpstr>
      </vt:variant>
      <vt:variant>
        <vt:i4>1</vt:i4>
      </vt:variant>
      <vt:variant>
        <vt:lpstr>Slide Titles</vt:lpstr>
      </vt:variant>
      <vt:variant>
        <vt:i4>20</vt:i4>
      </vt:variant>
    </vt:vector>
  </HeadingPairs>
  <TitlesOfParts>
    <vt:vector size="40" baseType="lpstr">
      <vt:lpstr>Arial</vt:lpstr>
      <vt:lpstr>Calibri</vt:lpstr>
      <vt:lpstr>Heebo</vt:lpstr>
      <vt:lpstr>Heebo Black</vt:lpstr>
      <vt:lpstr>Heebo Light</vt:lpstr>
      <vt:lpstr>Heebo Medium</vt:lpstr>
      <vt:lpstr>Merriweather</vt:lpstr>
      <vt:lpstr>SegoeUIHistoric</vt:lpstr>
      <vt:lpstr>System Font Regular</vt:lpstr>
      <vt:lpstr>Covers and Dividers</vt:lpstr>
      <vt:lpstr>General</vt:lpstr>
      <vt:lpstr>1_Covers and Dividers</vt:lpstr>
      <vt:lpstr>2_General</vt:lpstr>
      <vt:lpstr>1_General</vt:lpstr>
      <vt:lpstr>3_General</vt:lpstr>
      <vt:lpstr>4_General</vt:lpstr>
      <vt:lpstr>5_General</vt:lpstr>
      <vt:lpstr>6_General</vt:lpstr>
      <vt:lpstr>Office Theme</vt:lpstr>
      <vt:lpstr>think-cell Folie</vt:lpstr>
      <vt:lpstr>PowerPoint Presentation</vt:lpstr>
      <vt:lpstr>PowerPoint Presentation</vt:lpstr>
      <vt:lpstr>PowerPoint Presentation</vt:lpstr>
      <vt:lpstr>PowerPoint Presentation</vt:lpstr>
      <vt:lpstr>PowerPoint Presentation</vt:lpstr>
      <vt:lpstr>PowerPoint Presentation</vt:lpstr>
      <vt:lpstr>Como é feito o H2V?  Atingimentos dos objetivos de descarbonização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Oportunidades</vt:lpstr>
      <vt:lpstr>Desafios</vt:lpstr>
      <vt:lpstr>PowerPoint Presentation</vt:lpstr>
      <vt:lpstr>PowerPoint Presentation</vt:lpstr>
      <vt:lpstr>PowerPoint Presentation</vt:lpstr>
    </vt:vector>
  </TitlesOfParts>
  <Company>Fortescue Metals Group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Daniela Pizzo</dc:creator>
  <cp:lastModifiedBy>Luis Viga</cp:lastModifiedBy>
  <cp:revision>34</cp:revision>
  <dcterms:created xsi:type="dcterms:W3CDTF">2023-03-03T12:22:24Z</dcterms:created>
  <dcterms:modified xsi:type="dcterms:W3CDTF">2024-06-17T16:36:32Z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0x010100A6DDE945718BF347820F539FE12F4CB8</vt:lpwstr>
  </property>
  <property fmtid="{D5CDD505-2E9C-101B-9397-08002B2CF9AE}" pid="3" name="MSIP_Label_4eec1c99-31d3-4e87-859e-7c7f74847519_Enabled">
    <vt:lpwstr>true</vt:lpwstr>
  </property>
  <property fmtid="{D5CDD505-2E9C-101B-9397-08002B2CF9AE}" pid="4" name="MSIP_Label_4eec1c99-31d3-4e87-859e-7c7f74847519_SetDate">
    <vt:lpwstr>2023-08-03T12:26:01Z</vt:lpwstr>
  </property>
  <property fmtid="{D5CDD505-2E9C-101B-9397-08002B2CF9AE}" pid="5" name="MSIP_Label_4eec1c99-31d3-4e87-859e-7c7f74847519_Method">
    <vt:lpwstr>Privileged</vt:lpwstr>
  </property>
  <property fmtid="{D5CDD505-2E9C-101B-9397-08002B2CF9AE}" pid="6" name="MSIP_Label_4eec1c99-31d3-4e87-859e-7c7f74847519_Name">
    <vt:lpwstr>4eec1c99-31d3-4e87-859e-7c7f74847519</vt:lpwstr>
  </property>
  <property fmtid="{D5CDD505-2E9C-101B-9397-08002B2CF9AE}" pid="7" name="MSIP_Label_4eec1c99-31d3-4e87-859e-7c7f74847519_SiteId">
    <vt:lpwstr>143a7396-a856-47d7-8e31-62990b5bacd0</vt:lpwstr>
  </property>
  <property fmtid="{D5CDD505-2E9C-101B-9397-08002B2CF9AE}" pid="8" name="MSIP_Label_4eec1c99-31d3-4e87-859e-7c7f74847519_ActionId">
    <vt:lpwstr>2b57216b-0caf-40a3-81b8-e5113f150c45</vt:lpwstr>
  </property>
  <property fmtid="{D5CDD505-2E9C-101B-9397-08002B2CF9AE}" pid="9" name="MSIP_Label_4eec1c99-31d3-4e87-859e-7c7f74847519_ContentBits">
    <vt:lpwstr>0</vt:lpwstr>
  </property>
</Properties>
</file>