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902" r:id="rId2"/>
  </p:sldMasterIdLst>
  <p:notesMasterIdLst>
    <p:notesMasterId r:id="rId8"/>
  </p:notesMasterIdLst>
  <p:handoutMasterIdLst>
    <p:handoutMasterId r:id="rId9"/>
  </p:handoutMasterIdLst>
  <p:sldIdLst>
    <p:sldId id="256" r:id="rId3"/>
    <p:sldId id="3944" r:id="rId4"/>
    <p:sldId id="3945" r:id="rId5"/>
    <p:sldId id="3946" r:id="rId6"/>
    <p:sldId id="3943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a Coimbra" initials="FC" lastIdx="3" clrIdx="0">
    <p:extLst>
      <p:ext uri="{19B8F6BF-5375-455C-9EA6-DF929625EA0E}">
        <p15:presenceInfo xmlns:p15="http://schemas.microsoft.com/office/powerpoint/2012/main" userId="S::fernanda.coimbra@ibp.org.br::8cadb287-e67f-45f2-a085-4ae5a20dc72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C242"/>
    <a:srgbClr val="00527B"/>
    <a:srgbClr val="E56038"/>
    <a:srgbClr val="00517D"/>
    <a:srgbClr val="C00000"/>
    <a:srgbClr val="70B11E"/>
    <a:srgbClr val="000000"/>
    <a:srgbClr val="C6E0B4"/>
    <a:srgbClr val="FED1CA"/>
    <a:srgbClr val="0035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5279E0-C225-4CFC-8EC0-5076C0D359FF}" v="7" dt="2024-02-22T18:47:12.6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Estilo com Tema 2 - Ênfas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47" autoAdjust="0"/>
    <p:restoredTop sz="90809" autoAdjust="0"/>
  </p:normalViewPr>
  <p:slideViewPr>
    <p:cSldViewPr snapToGrid="0">
      <p:cViewPr varScale="1">
        <p:scale>
          <a:sx n="105" d="100"/>
          <a:sy n="105" d="100"/>
        </p:scale>
        <p:origin x="1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sta de Arruda Mello, Luiz Antonio" userId="ce5ed81b-dde6-440b-b1fb-ce2f3ab320a2" providerId="ADAL" clId="{625279E0-C225-4CFC-8EC0-5076C0D359FF}"/>
    <pc:docChg chg="undo custSel addSld delSld modSld delMainMaster modMainMaster">
      <pc:chgData name="Costa de Arruda Mello, Luiz Antonio" userId="ce5ed81b-dde6-440b-b1fb-ce2f3ab320a2" providerId="ADAL" clId="{625279E0-C225-4CFC-8EC0-5076C0D359FF}" dt="2024-02-22T18:57:06.461" v="1815" actId="20577"/>
      <pc:docMkLst>
        <pc:docMk/>
      </pc:docMkLst>
      <pc:sldChg chg="modSp mod">
        <pc:chgData name="Costa de Arruda Mello, Luiz Antonio" userId="ce5ed81b-dde6-440b-b1fb-ce2f3ab320a2" providerId="ADAL" clId="{625279E0-C225-4CFC-8EC0-5076C0D359FF}" dt="2024-02-22T18:10:17.718" v="85" actId="404"/>
        <pc:sldMkLst>
          <pc:docMk/>
          <pc:sldMk cId="0" sldId="256"/>
        </pc:sldMkLst>
        <pc:spChg chg="mod">
          <ac:chgData name="Costa de Arruda Mello, Luiz Antonio" userId="ce5ed81b-dde6-440b-b1fb-ce2f3ab320a2" providerId="ADAL" clId="{625279E0-C225-4CFC-8EC0-5076C0D359FF}" dt="2024-02-22T18:10:17.718" v="85" actId="404"/>
          <ac:spMkLst>
            <pc:docMk/>
            <pc:sldMk cId="0" sldId="256"/>
            <ac:spMk id="220" creationId="{00000000-0000-0000-0000-000000000000}"/>
          </ac:spMkLst>
        </pc:spChg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1992662184" sldId="257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0" sldId="260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342051448" sldId="3936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122018750" sldId="3937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3980897045" sldId="3939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409054491" sldId="3940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3927864940" sldId="3941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0" sldId="3942"/>
        </pc:sldMkLst>
      </pc:sldChg>
      <pc:sldChg chg="modSp mod">
        <pc:chgData name="Costa de Arruda Mello, Luiz Antonio" userId="ce5ed81b-dde6-440b-b1fb-ce2f3ab320a2" providerId="ADAL" clId="{625279E0-C225-4CFC-8EC0-5076C0D359FF}" dt="2024-02-22T18:13:26.840" v="220" actId="1037"/>
        <pc:sldMkLst>
          <pc:docMk/>
          <pc:sldMk cId="4212351522" sldId="3943"/>
        </pc:sldMkLst>
        <pc:spChg chg="mod">
          <ac:chgData name="Costa de Arruda Mello, Luiz Antonio" userId="ce5ed81b-dde6-440b-b1fb-ce2f3ab320a2" providerId="ADAL" clId="{625279E0-C225-4CFC-8EC0-5076C0D359FF}" dt="2024-02-22T18:11:13.838" v="145" actId="20577"/>
          <ac:spMkLst>
            <pc:docMk/>
            <pc:sldMk cId="4212351522" sldId="3943"/>
            <ac:spMk id="8" creationId="{257DED38-F4F3-33C1-169C-9336E5DB290E}"/>
          </ac:spMkLst>
        </pc:spChg>
        <pc:picChg chg="mod">
          <ac:chgData name="Costa de Arruda Mello, Luiz Antonio" userId="ce5ed81b-dde6-440b-b1fb-ce2f3ab320a2" providerId="ADAL" clId="{625279E0-C225-4CFC-8EC0-5076C0D359FF}" dt="2024-02-22T18:13:26.840" v="220" actId="1037"/>
          <ac:picMkLst>
            <pc:docMk/>
            <pc:sldMk cId="4212351522" sldId="3943"/>
            <ac:picMk id="6" creationId="{A56F0F26-6952-B75F-57D4-8A89340A13CE}"/>
          </ac:picMkLst>
        </pc:picChg>
      </pc:sldChg>
      <pc:sldChg chg="addSp delSp modSp new mod modClrScheme chgLayout">
        <pc:chgData name="Costa de Arruda Mello, Luiz Antonio" userId="ce5ed81b-dde6-440b-b1fb-ce2f3ab320a2" providerId="ADAL" clId="{625279E0-C225-4CFC-8EC0-5076C0D359FF}" dt="2024-02-22T18:55:09.704" v="1779" actId="478"/>
        <pc:sldMkLst>
          <pc:docMk/>
          <pc:sldMk cId="2960399418" sldId="3944"/>
        </pc:sldMkLst>
        <pc:spChg chg="add del mod ord">
          <ac:chgData name="Costa de Arruda Mello, Luiz Antonio" userId="ce5ed81b-dde6-440b-b1fb-ce2f3ab320a2" providerId="ADAL" clId="{625279E0-C225-4CFC-8EC0-5076C0D359FF}" dt="2024-02-22T18:15:50.753" v="236" actId="700"/>
          <ac:spMkLst>
            <pc:docMk/>
            <pc:sldMk cId="2960399418" sldId="3944"/>
            <ac:spMk id="2" creationId="{6FEA8A91-B845-860F-A5C2-FAAC8D25C308}"/>
          </ac:spMkLst>
        </pc:spChg>
        <pc:spChg chg="add del mod">
          <ac:chgData name="Costa de Arruda Mello, Luiz Antonio" userId="ce5ed81b-dde6-440b-b1fb-ce2f3ab320a2" providerId="ADAL" clId="{625279E0-C225-4CFC-8EC0-5076C0D359FF}" dt="2024-02-22T18:15:50.753" v="236" actId="700"/>
          <ac:spMkLst>
            <pc:docMk/>
            <pc:sldMk cId="2960399418" sldId="3944"/>
            <ac:spMk id="3" creationId="{A05080BF-15E1-59B0-B185-E241FF8FA684}"/>
          </ac:spMkLst>
        </pc:spChg>
        <pc:spChg chg="add mod ord">
          <ac:chgData name="Costa de Arruda Mello, Luiz Antonio" userId="ce5ed81b-dde6-440b-b1fb-ce2f3ab320a2" providerId="ADAL" clId="{625279E0-C225-4CFC-8EC0-5076C0D359FF}" dt="2024-02-22T18:34:44.224" v="819" actId="6549"/>
          <ac:spMkLst>
            <pc:docMk/>
            <pc:sldMk cId="2960399418" sldId="3944"/>
            <ac:spMk id="4" creationId="{B2BD9740-DE95-9218-8C0D-0BE9DF67DF45}"/>
          </ac:spMkLst>
        </pc:spChg>
        <pc:spChg chg="add del mod ord">
          <ac:chgData name="Costa de Arruda Mello, Luiz Antonio" userId="ce5ed81b-dde6-440b-b1fb-ce2f3ab320a2" providerId="ADAL" clId="{625279E0-C225-4CFC-8EC0-5076C0D359FF}" dt="2024-02-22T18:47:01.178" v="1666" actId="21"/>
          <ac:spMkLst>
            <pc:docMk/>
            <pc:sldMk cId="2960399418" sldId="3944"/>
            <ac:spMk id="5" creationId="{74D5B462-4CED-2FE9-E087-637BFCC58DB1}"/>
          </ac:spMkLst>
        </pc:spChg>
        <pc:spChg chg="add del mod ord">
          <ac:chgData name="Costa de Arruda Mello, Luiz Antonio" userId="ce5ed81b-dde6-440b-b1fb-ce2f3ab320a2" providerId="ADAL" clId="{625279E0-C225-4CFC-8EC0-5076C0D359FF}" dt="2024-02-22T18:27:24.249" v="312" actId="478"/>
          <ac:spMkLst>
            <pc:docMk/>
            <pc:sldMk cId="2960399418" sldId="3944"/>
            <ac:spMk id="6" creationId="{6D28663C-E539-D281-AE58-1561528B267C}"/>
          </ac:spMkLst>
        </pc:spChg>
        <pc:spChg chg="add mod">
          <ac:chgData name="Costa de Arruda Mello, Luiz Antonio" userId="ce5ed81b-dde6-440b-b1fb-ce2f3ab320a2" providerId="ADAL" clId="{625279E0-C225-4CFC-8EC0-5076C0D359FF}" dt="2024-02-22T18:43:18.580" v="1371" actId="20577"/>
          <ac:spMkLst>
            <pc:docMk/>
            <pc:sldMk cId="2960399418" sldId="3944"/>
            <ac:spMk id="7" creationId="{BB620928-D8C8-A6C0-4EAC-42E551886F0C}"/>
          </ac:spMkLst>
        </pc:spChg>
        <pc:spChg chg="add mod">
          <ac:chgData name="Costa de Arruda Mello, Luiz Antonio" userId="ce5ed81b-dde6-440b-b1fb-ce2f3ab320a2" providerId="ADAL" clId="{625279E0-C225-4CFC-8EC0-5076C0D359FF}" dt="2024-02-22T18:46:53.803" v="1665" actId="1076"/>
          <ac:spMkLst>
            <pc:docMk/>
            <pc:sldMk cId="2960399418" sldId="3944"/>
            <ac:spMk id="8" creationId="{2EA28F05-9366-350D-6CCA-D9CB189A47B6}"/>
          </ac:spMkLst>
        </pc:spChg>
        <pc:spChg chg="add del mod">
          <ac:chgData name="Costa de Arruda Mello, Luiz Antonio" userId="ce5ed81b-dde6-440b-b1fb-ce2f3ab320a2" providerId="ADAL" clId="{625279E0-C225-4CFC-8EC0-5076C0D359FF}" dt="2024-02-22T18:55:09.704" v="1779" actId="478"/>
          <ac:spMkLst>
            <pc:docMk/>
            <pc:sldMk cId="2960399418" sldId="3944"/>
            <ac:spMk id="10" creationId="{9952F385-8BFA-44A1-C924-CDC44F5A8983}"/>
          </ac:spMkLst>
        </pc:spChg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1527115547" sldId="3945"/>
        </pc:sldMkLst>
      </pc:sldChg>
      <pc:sldChg chg="addSp delSp modSp add mod">
        <pc:chgData name="Costa de Arruda Mello, Luiz Antonio" userId="ce5ed81b-dde6-440b-b1fb-ce2f3ab320a2" providerId="ADAL" clId="{625279E0-C225-4CFC-8EC0-5076C0D359FF}" dt="2024-02-22T18:57:06.461" v="1815" actId="20577"/>
        <pc:sldMkLst>
          <pc:docMk/>
          <pc:sldMk cId="2310976734" sldId="3945"/>
        </pc:sldMkLst>
        <pc:spChg chg="add del mod">
          <ac:chgData name="Costa de Arruda Mello, Luiz Antonio" userId="ce5ed81b-dde6-440b-b1fb-ce2f3ab320a2" providerId="ADAL" clId="{625279E0-C225-4CFC-8EC0-5076C0D359FF}" dt="2024-02-22T18:47:30.317" v="1674" actId="478"/>
          <ac:spMkLst>
            <pc:docMk/>
            <pc:sldMk cId="2310976734" sldId="3945"/>
            <ac:spMk id="2" creationId="{74D5B462-4CED-2FE9-E087-637BFCC58DB1}"/>
          </ac:spMkLst>
        </pc:spChg>
        <pc:spChg chg="mod">
          <ac:chgData name="Costa de Arruda Mello, Luiz Antonio" userId="ce5ed81b-dde6-440b-b1fb-ce2f3ab320a2" providerId="ADAL" clId="{625279E0-C225-4CFC-8EC0-5076C0D359FF}" dt="2024-02-22T18:57:06.461" v="1815" actId="20577"/>
          <ac:spMkLst>
            <pc:docMk/>
            <pc:sldMk cId="2310976734" sldId="3945"/>
            <ac:spMk id="5" creationId="{88955899-102E-4A50-FADE-B178FC24768C}"/>
          </ac:spMkLst>
        </pc:spChg>
        <pc:spChg chg="del">
          <ac:chgData name="Costa de Arruda Mello, Luiz Antonio" userId="ce5ed81b-dde6-440b-b1fb-ce2f3ab320a2" providerId="ADAL" clId="{625279E0-C225-4CFC-8EC0-5076C0D359FF}" dt="2024-02-22T18:39:59.675" v="1224" actId="478"/>
          <ac:spMkLst>
            <pc:docMk/>
            <pc:sldMk cId="2310976734" sldId="3945"/>
            <ac:spMk id="7" creationId="{032CBEC3-D107-224F-5F87-4F3159993392}"/>
          </ac:spMkLst>
        </pc:spChg>
      </pc:sldChg>
      <pc:sldChg chg="addSp delSp modSp add mod">
        <pc:chgData name="Costa de Arruda Mello, Luiz Antonio" userId="ce5ed81b-dde6-440b-b1fb-ce2f3ab320a2" providerId="ADAL" clId="{625279E0-C225-4CFC-8EC0-5076C0D359FF}" dt="2024-02-22T18:50:19.269" v="1735" actId="20577"/>
        <pc:sldMkLst>
          <pc:docMk/>
          <pc:sldMk cId="2820308158" sldId="3946"/>
        </pc:sldMkLst>
        <pc:spChg chg="mod">
          <ac:chgData name="Costa de Arruda Mello, Luiz Antonio" userId="ce5ed81b-dde6-440b-b1fb-ce2f3ab320a2" providerId="ADAL" clId="{625279E0-C225-4CFC-8EC0-5076C0D359FF}" dt="2024-02-22T18:50:19.269" v="1735" actId="20577"/>
          <ac:spMkLst>
            <pc:docMk/>
            <pc:sldMk cId="2820308158" sldId="3946"/>
            <ac:spMk id="2" creationId="{C52A8D34-4F91-1E4F-7C79-CE1A3101C9BE}"/>
          </ac:spMkLst>
        </pc:spChg>
        <pc:spChg chg="del">
          <ac:chgData name="Costa de Arruda Mello, Luiz Antonio" userId="ce5ed81b-dde6-440b-b1fb-ce2f3ab320a2" providerId="ADAL" clId="{625279E0-C225-4CFC-8EC0-5076C0D359FF}" dt="2024-02-22T18:47:17.234" v="1671" actId="478"/>
          <ac:spMkLst>
            <pc:docMk/>
            <pc:sldMk cId="2820308158" sldId="3946"/>
            <ac:spMk id="5" creationId="{A72B579B-17D5-770C-DA18-07A3BFACA6D0}"/>
          </ac:spMkLst>
        </pc:spChg>
        <pc:spChg chg="add del mod">
          <ac:chgData name="Costa de Arruda Mello, Luiz Antonio" userId="ce5ed81b-dde6-440b-b1fb-ce2f3ab320a2" providerId="ADAL" clId="{625279E0-C225-4CFC-8EC0-5076C0D359FF}" dt="2024-02-22T18:47:20.045" v="1672" actId="478"/>
          <ac:spMkLst>
            <pc:docMk/>
            <pc:sldMk cId="2820308158" sldId="3946"/>
            <ac:spMk id="6" creationId="{A82810A3-1FA3-2669-C789-6F7EF3BAD32E}"/>
          </ac:spMkLst>
        </pc:spChg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3819307586" sldId="3946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4039189786" sldId="3947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225045490" sldId="3948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1116034006" sldId="3949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3328735267" sldId="3950"/>
        </pc:sldMkLst>
      </pc:sldChg>
      <pc:sldChg chg="del">
        <pc:chgData name="Costa de Arruda Mello, Luiz Antonio" userId="ce5ed81b-dde6-440b-b1fb-ce2f3ab320a2" providerId="ADAL" clId="{625279E0-C225-4CFC-8EC0-5076C0D359FF}" dt="2024-02-22T18:11:40.813" v="146" actId="47"/>
        <pc:sldMkLst>
          <pc:docMk/>
          <pc:sldMk cId="0" sldId="3951"/>
        </pc:sldMkLst>
      </pc:sldChg>
      <pc:sldMasterChg chg="addSp modSp mod">
        <pc:chgData name="Costa de Arruda Mello, Luiz Antonio" userId="ce5ed81b-dde6-440b-b1fb-ce2f3ab320a2" providerId="ADAL" clId="{625279E0-C225-4CFC-8EC0-5076C0D359FF}" dt="2024-02-22T18:54:41.716" v="1778" actId="1038"/>
        <pc:sldMasterMkLst>
          <pc:docMk/>
          <pc:sldMasterMk cId="3169341556" sldId="2147483648"/>
        </pc:sldMasterMkLst>
        <pc:spChg chg="mod">
          <ac:chgData name="Costa de Arruda Mello, Luiz Antonio" userId="ce5ed81b-dde6-440b-b1fb-ce2f3ab320a2" providerId="ADAL" clId="{625279E0-C225-4CFC-8EC0-5076C0D359FF}" dt="2024-02-22T18:14:07.594" v="221" actId="14100"/>
          <ac:spMkLst>
            <pc:docMk/>
            <pc:sldMasterMk cId="3169341556" sldId="2147483648"/>
            <ac:spMk id="4" creationId="{62970D48-4787-4AF4-9446-935BDD30EFDC}"/>
          </ac:spMkLst>
        </pc:spChg>
        <pc:spChg chg="mod">
          <ac:chgData name="Costa de Arruda Mello, Luiz Antonio" userId="ce5ed81b-dde6-440b-b1fb-ce2f3ab320a2" providerId="ADAL" clId="{625279E0-C225-4CFC-8EC0-5076C0D359FF}" dt="2024-02-22T18:14:17.639" v="223" actId="1076"/>
          <ac:spMkLst>
            <pc:docMk/>
            <pc:sldMasterMk cId="3169341556" sldId="2147483648"/>
            <ac:spMk id="5" creationId="{AB27BDB1-5EFB-46BD-8559-327A2E34BFBB}"/>
          </ac:spMkLst>
        </pc:spChg>
        <pc:spChg chg="mod">
          <ac:chgData name="Costa de Arruda Mello, Luiz Antonio" userId="ce5ed81b-dde6-440b-b1fb-ce2f3ab320a2" providerId="ADAL" clId="{625279E0-C225-4CFC-8EC0-5076C0D359FF}" dt="2024-02-22T18:15:19.030" v="234" actId="1076"/>
          <ac:spMkLst>
            <pc:docMk/>
            <pc:sldMasterMk cId="3169341556" sldId="2147483648"/>
            <ac:spMk id="6" creationId="{F43E675F-6D41-41D2-9123-4105AA14368D}"/>
          </ac:spMkLst>
        </pc:spChg>
        <pc:picChg chg="add mod modCrop">
          <ac:chgData name="Costa de Arruda Mello, Luiz Antonio" userId="ce5ed81b-dde6-440b-b1fb-ce2f3ab320a2" providerId="ADAL" clId="{625279E0-C225-4CFC-8EC0-5076C0D359FF}" dt="2024-02-22T18:54:41.716" v="1778" actId="1038"/>
          <ac:picMkLst>
            <pc:docMk/>
            <pc:sldMasterMk cId="3169341556" sldId="2147483648"/>
            <ac:picMk id="7" creationId="{C8816142-0A4A-5296-B7B1-7A695E20DF9E}"/>
          </ac:picMkLst>
        </pc:picChg>
      </pc:sldMasterChg>
      <pc:sldMasterChg chg="del delSldLayout">
        <pc:chgData name="Costa de Arruda Mello, Luiz Antonio" userId="ce5ed81b-dde6-440b-b1fb-ce2f3ab320a2" providerId="ADAL" clId="{625279E0-C225-4CFC-8EC0-5076C0D359FF}" dt="2024-02-22T18:12:53.824" v="218" actId="2696"/>
        <pc:sldMasterMkLst>
          <pc:docMk/>
          <pc:sldMasterMk cId="2853998582" sldId="2147483713"/>
        </pc:sldMasterMkLst>
        <pc:sldLayoutChg chg="del">
          <pc:chgData name="Costa de Arruda Mello, Luiz Antonio" userId="ce5ed81b-dde6-440b-b1fb-ce2f3ab320a2" providerId="ADAL" clId="{625279E0-C225-4CFC-8EC0-5076C0D359FF}" dt="2024-02-22T18:12:53.607" v="152" actId="2696"/>
          <pc:sldLayoutMkLst>
            <pc:docMk/>
            <pc:sldMasterMk cId="2853998582" sldId="2147483713"/>
            <pc:sldLayoutMk cId="3258044472" sldId="2147483714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11" v="153" actId="2696"/>
          <pc:sldLayoutMkLst>
            <pc:docMk/>
            <pc:sldMasterMk cId="2853998582" sldId="2147483713"/>
            <pc:sldLayoutMk cId="2345385435" sldId="2147483715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14" v="154" actId="2696"/>
          <pc:sldLayoutMkLst>
            <pc:docMk/>
            <pc:sldMasterMk cId="2853998582" sldId="2147483713"/>
            <pc:sldLayoutMk cId="308995809" sldId="2147483716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18" v="155" actId="2696"/>
          <pc:sldLayoutMkLst>
            <pc:docMk/>
            <pc:sldMasterMk cId="2853998582" sldId="2147483713"/>
            <pc:sldLayoutMk cId="3298519862" sldId="2147483717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21" v="156" actId="2696"/>
          <pc:sldLayoutMkLst>
            <pc:docMk/>
            <pc:sldMasterMk cId="2853998582" sldId="2147483713"/>
            <pc:sldLayoutMk cId="2845813651" sldId="2147483718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24" v="157" actId="2696"/>
          <pc:sldLayoutMkLst>
            <pc:docMk/>
            <pc:sldMasterMk cId="2853998582" sldId="2147483713"/>
            <pc:sldLayoutMk cId="2345464806" sldId="2147483719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28" v="158" actId="2696"/>
          <pc:sldLayoutMkLst>
            <pc:docMk/>
            <pc:sldMasterMk cId="2853998582" sldId="2147483713"/>
            <pc:sldLayoutMk cId="1081580593" sldId="2147483720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31" v="159" actId="2696"/>
          <pc:sldLayoutMkLst>
            <pc:docMk/>
            <pc:sldMasterMk cId="2853998582" sldId="2147483713"/>
            <pc:sldLayoutMk cId="2956183438" sldId="2147483721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34" v="160" actId="2696"/>
          <pc:sldLayoutMkLst>
            <pc:docMk/>
            <pc:sldMasterMk cId="2853998582" sldId="2147483713"/>
            <pc:sldLayoutMk cId="529658726" sldId="2147483722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38" v="161" actId="2696"/>
          <pc:sldLayoutMkLst>
            <pc:docMk/>
            <pc:sldMasterMk cId="2853998582" sldId="2147483713"/>
            <pc:sldLayoutMk cId="3930729911" sldId="2147483723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42" v="162" actId="2696"/>
          <pc:sldLayoutMkLst>
            <pc:docMk/>
            <pc:sldMasterMk cId="2853998582" sldId="2147483713"/>
            <pc:sldLayoutMk cId="3180967649" sldId="2147483724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45" v="163" actId="2696"/>
          <pc:sldLayoutMkLst>
            <pc:docMk/>
            <pc:sldMasterMk cId="2853998582" sldId="2147483713"/>
            <pc:sldLayoutMk cId="1655912101" sldId="2147483725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48" v="164" actId="2696"/>
          <pc:sldLayoutMkLst>
            <pc:docMk/>
            <pc:sldMasterMk cId="2853998582" sldId="2147483713"/>
            <pc:sldLayoutMk cId="166988524" sldId="2147483726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52" v="165" actId="2696"/>
          <pc:sldLayoutMkLst>
            <pc:docMk/>
            <pc:sldMasterMk cId="2853998582" sldId="2147483713"/>
            <pc:sldLayoutMk cId="3566331091" sldId="2147483727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55" v="166" actId="2696"/>
          <pc:sldLayoutMkLst>
            <pc:docMk/>
            <pc:sldMasterMk cId="2853998582" sldId="2147483713"/>
            <pc:sldLayoutMk cId="2075102423" sldId="2147483728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58" v="167" actId="2696"/>
          <pc:sldLayoutMkLst>
            <pc:docMk/>
            <pc:sldMasterMk cId="2853998582" sldId="2147483713"/>
            <pc:sldLayoutMk cId="4025018556" sldId="2147483729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62" v="168" actId="2696"/>
          <pc:sldLayoutMkLst>
            <pc:docMk/>
            <pc:sldMasterMk cId="2853998582" sldId="2147483713"/>
            <pc:sldLayoutMk cId="3149270977" sldId="2147483730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65" v="169" actId="2696"/>
          <pc:sldLayoutMkLst>
            <pc:docMk/>
            <pc:sldMasterMk cId="2853998582" sldId="2147483713"/>
            <pc:sldLayoutMk cId="3956150652" sldId="2147483731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68" v="170" actId="2696"/>
          <pc:sldLayoutMkLst>
            <pc:docMk/>
            <pc:sldMasterMk cId="2853998582" sldId="2147483713"/>
            <pc:sldLayoutMk cId="555844373" sldId="2147483732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71" v="171" actId="2696"/>
          <pc:sldLayoutMkLst>
            <pc:docMk/>
            <pc:sldMasterMk cId="2853998582" sldId="2147483713"/>
            <pc:sldLayoutMk cId="2264636024" sldId="2147483733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74" v="172" actId="2696"/>
          <pc:sldLayoutMkLst>
            <pc:docMk/>
            <pc:sldMasterMk cId="2853998582" sldId="2147483713"/>
            <pc:sldLayoutMk cId="1112664266" sldId="2147483734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77" v="173" actId="2696"/>
          <pc:sldLayoutMkLst>
            <pc:docMk/>
            <pc:sldMasterMk cId="2853998582" sldId="2147483713"/>
            <pc:sldLayoutMk cId="2612938094" sldId="2147483735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80" v="174" actId="2696"/>
          <pc:sldLayoutMkLst>
            <pc:docMk/>
            <pc:sldMasterMk cId="2853998582" sldId="2147483713"/>
            <pc:sldLayoutMk cId="319161779" sldId="2147483736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83" v="175" actId="2696"/>
          <pc:sldLayoutMkLst>
            <pc:docMk/>
            <pc:sldMasterMk cId="2853998582" sldId="2147483713"/>
            <pc:sldLayoutMk cId="1383835713" sldId="2147483737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86" v="176" actId="2696"/>
          <pc:sldLayoutMkLst>
            <pc:docMk/>
            <pc:sldMasterMk cId="2853998582" sldId="2147483713"/>
            <pc:sldLayoutMk cId="3211549648" sldId="2147483738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88" v="177" actId="2696"/>
          <pc:sldLayoutMkLst>
            <pc:docMk/>
            <pc:sldMasterMk cId="2853998582" sldId="2147483713"/>
            <pc:sldLayoutMk cId="2660274899" sldId="2147483739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696" v="178" actId="2696"/>
          <pc:sldLayoutMkLst>
            <pc:docMk/>
            <pc:sldMasterMk cId="2853998582" sldId="2147483713"/>
            <pc:sldLayoutMk cId="1159028885" sldId="2147483740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29.884" v="149" actId="2696"/>
          <pc:sldLayoutMkLst>
            <pc:docMk/>
            <pc:sldMasterMk cId="2853998582" sldId="2147483713"/>
            <pc:sldLayoutMk cId="426800352" sldId="2147483741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03" v="179" actId="2696"/>
          <pc:sldLayoutMkLst>
            <pc:docMk/>
            <pc:sldMasterMk cId="2853998582" sldId="2147483713"/>
            <pc:sldLayoutMk cId="1068124481" sldId="2147483742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05" v="180" actId="2696"/>
          <pc:sldLayoutMkLst>
            <pc:docMk/>
            <pc:sldMasterMk cId="2853998582" sldId="2147483713"/>
            <pc:sldLayoutMk cId="1285765661" sldId="2147483743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09" v="181" actId="2696"/>
          <pc:sldLayoutMkLst>
            <pc:docMk/>
            <pc:sldMasterMk cId="2853998582" sldId="2147483713"/>
            <pc:sldLayoutMk cId="3274523896" sldId="2147483744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11" v="182" actId="2696"/>
          <pc:sldLayoutMkLst>
            <pc:docMk/>
            <pc:sldMasterMk cId="2853998582" sldId="2147483713"/>
            <pc:sldLayoutMk cId="1381460773" sldId="2147483745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14" v="183" actId="2696"/>
          <pc:sldLayoutMkLst>
            <pc:docMk/>
            <pc:sldMasterMk cId="2853998582" sldId="2147483713"/>
            <pc:sldLayoutMk cId="1691009214" sldId="2147483746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17" v="184" actId="2696"/>
          <pc:sldLayoutMkLst>
            <pc:docMk/>
            <pc:sldMasterMk cId="2853998582" sldId="2147483713"/>
            <pc:sldLayoutMk cId="1045728974" sldId="2147483747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20" v="185" actId="2696"/>
          <pc:sldLayoutMkLst>
            <pc:docMk/>
            <pc:sldMasterMk cId="2853998582" sldId="2147483713"/>
            <pc:sldLayoutMk cId="885562597" sldId="2147483748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23" v="186" actId="2696"/>
          <pc:sldLayoutMkLst>
            <pc:docMk/>
            <pc:sldMasterMk cId="2853998582" sldId="2147483713"/>
            <pc:sldLayoutMk cId="2284016332" sldId="2147483749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26" v="187" actId="2696"/>
          <pc:sldLayoutMkLst>
            <pc:docMk/>
            <pc:sldMasterMk cId="2853998582" sldId="2147483713"/>
            <pc:sldLayoutMk cId="626795527" sldId="2147483750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29" v="188" actId="2696"/>
          <pc:sldLayoutMkLst>
            <pc:docMk/>
            <pc:sldMasterMk cId="2853998582" sldId="2147483713"/>
            <pc:sldLayoutMk cId="70129593" sldId="2147483751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32" v="189" actId="2696"/>
          <pc:sldLayoutMkLst>
            <pc:docMk/>
            <pc:sldMasterMk cId="2853998582" sldId="2147483713"/>
            <pc:sldLayoutMk cId="3936969491" sldId="2147483752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35" v="190" actId="2696"/>
          <pc:sldLayoutMkLst>
            <pc:docMk/>
            <pc:sldMasterMk cId="2853998582" sldId="2147483713"/>
            <pc:sldLayoutMk cId="2914056436" sldId="2147483753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38" v="191" actId="2696"/>
          <pc:sldLayoutMkLst>
            <pc:docMk/>
            <pc:sldMasterMk cId="2853998582" sldId="2147483713"/>
            <pc:sldLayoutMk cId="470492122" sldId="2147483754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41" v="192" actId="2696"/>
          <pc:sldLayoutMkLst>
            <pc:docMk/>
            <pc:sldMasterMk cId="2853998582" sldId="2147483713"/>
            <pc:sldLayoutMk cId="1438566514" sldId="2147483755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44" v="193" actId="2696"/>
          <pc:sldLayoutMkLst>
            <pc:docMk/>
            <pc:sldMasterMk cId="2853998582" sldId="2147483713"/>
            <pc:sldLayoutMk cId="4069651401" sldId="2147483756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47" v="194" actId="2696"/>
          <pc:sldLayoutMkLst>
            <pc:docMk/>
            <pc:sldMasterMk cId="2853998582" sldId="2147483713"/>
            <pc:sldLayoutMk cId="1239247287" sldId="2147483757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50" v="195" actId="2696"/>
          <pc:sldLayoutMkLst>
            <pc:docMk/>
            <pc:sldMasterMk cId="2853998582" sldId="2147483713"/>
            <pc:sldLayoutMk cId="2174931739" sldId="2147483758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53" v="196" actId="2696"/>
          <pc:sldLayoutMkLst>
            <pc:docMk/>
            <pc:sldMasterMk cId="2853998582" sldId="2147483713"/>
            <pc:sldLayoutMk cId="229072312" sldId="2147483759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56" v="197" actId="2696"/>
          <pc:sldLayoutMkLst>
            <pc:docMk/>
            <pc:sldMasterMk cId="2853998582" sldId="2147483713"/>
            <pc:sldLayoutMk cId="3583818169" sldId="2147483760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59" v="198" actId="2696"/>
          <pc:sldLayoutMkLst>
            <pc:docMk/>
            <pc:sldMasterMk cId="2853998582" sldId="2147483713"/>
            <pc:sldLayoutMk cId="3898963299" sldId="2147483761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61" v="199" actId="2696"/>
          <pc:sldLayoutMkLst>
            <pc:docMk/>
            <pc:sldMasterMk cId="2853998582" sldId="2147483713"/>
            <pc:sldLayoutMk cId="958695205" sldId="2147483762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64" v="200" actId="2696"/>
          <pc:sldLayoutMkLst>
            <pc:docMk/>
            <pc:sldMasterMk cId="2853998582" sldId="2147483713"/>
            <pc:sldLayoutMk cId="3596484421" sldId="2147483763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66" v="201" actId="2696"/>
          <pc:sldLayoutMkLst>
            <pc:docMk/>
            <pc:sldMasterMk cId="2853998582" sldId="2147483713"/>
            <pc:sldLayoutMk cId="519263371" sldId="2147483764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69" v="202" actId="2696"/>
          <pc:sldLayoutMkLst>
            <pc:docMk/>
            <pc:sldMasterMk cId="2853998582" sldId="2147483713"/>
            <pc:sldLayoutMk cId="2168464370" sldId="2147483765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72" v="203" actId="2696"/>
          <pc:sldLayoutMkLst>
            <pc:docMk/>
            <pc:sldMasterMk cId="2853998582" sldId="2147483713"/>
            <pc:sldLayoutMk cId="551527648" sldId="2147483766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74" v="204" actId="2696"/>
          <pc:sldLayoutMkLst>
            <pc:docMk/>
            <pc:sldMasterMk cId="2853998582" sldId="2147483713"/>
            <pc:sldLayoutMk cId="947544352" sldId="2147483767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76" v="205" actId="2696"/>
          <pc:sldLayoutMkLst>
            <pc:docMk/>
            <pc:sldMasterMk cId="2853998582" sldId="2147483713"/>
            <pc:sldLayoutMk cId="1872447393" sldId="2147483768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84" v="206" actId="2696"/>
          <pc:sldLayoutMkLst>
            <pc:docMk/>
            <pc:sldMasterMk cId="2853998582" sldId="2147483713"/>
            <pc:sldLayoutMk cId="4063430694" sldId="2147483769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93" v="207" actId="2696"/>
          <pc:sldLayoutMkLst>
            <pc:docMk/>
            <pc:sldMasterMk cId="2853998582" sldId="2147483713"/>
            <pc:sldLayoutMk cId="2852840156" sldId="2147483770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96" v="208" actId="2696"/>
          <pc:sldLayoutMkLst>
            <pc:docMk/>
            <pc:sldMasterMk cId="2853998582" sldId="2147483713"/>
            <pc:sldLayoutMk cId="500883876" sldId="2147483771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799" v="209" actId="2696"/>
          <pc:sldLayoutMkLst>
            <pc:docMk/>
            <pc:sldMasterMk cId="2853998582" sldId="2147483713"/>
            <pc:sldLayoutMk cId="802033087" sldId="2147483772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801" v="210" actId="2696"/>
          <pc:sldLayoutMkLst>
            <pc:docMk/>
            <pc:sldMasterMk cId="2853998582" sldId="2147483713"/>
            <pc:sldLayoutMk cId="2173565821" sldId="2147483773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803" v="211" actId="2696"/>
          <pc:sldLayoutMkLst>
            <pc:docMk/>
            <pc:sldMasterMk cId="2853998582" sldId="2147483713"/>
            <pc:sldLayoutMk cId="3402507303" sldId="2147483774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805" v="212" actId="2696"/>
          <pc:sldLayoutMkLst>
            <pc:docMk/>
            <pc:sldMasterMk cId="2853998582" sldId="2147483713"/>
            <pc:sldLayoutMk cId="3789131925" sldId="2147483775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808" v="213" actId="2696"/>
          <pc:sldLayoutMkLst>
            <pc:docMk/>
            <pc:sldMasterMk cId="2853998582" sldId="2147483713"/>
            <pc:sldLayoutMk cId="2978637970" sldId="2147483776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809" v="214" actId="2696"/>
          <pc:sldLayoutMkLst>
            <pc:docMk/>
            <pc:sldMasterMk cId="2853998582" sldId="2147483713"/>
            <pc:sldLayoutMk cId="446666693" sldId="2147483777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812" v="215" actId="2696"/>
          <pc:sldLayoutMkLst>
            <pc:docMk/>
            <pc:sldMasterMk cId="2853998582" sldId="2147483713"/>
            <pc:sldLayoutMk cId="2785763244" sldId="2147483778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815" v="216" actId="2696"/>
          <pc:sldLayoutMkLst>
            <pc:docMk/>
            <pc:sldMasterMk cId="2853998582" sldId="2147483713"/>
            <pc:sldLayoutMk cId="228965065" sldId="2147483779"/>
          </pc:sldLayoutMkLst>
        </pc:sldLayoutChg>
        <pc:sldLayoutChg chg="del">
          <pc:chgData name="Costa de Arruda Mello, Luiz Antonio" userId="ce5ed81b-dde6-440b-b1fb-ce2f3ab320a2" providerId="ADAL" clId="{625279E0-C225-4CFC-8EC0-5076C0D359FF}" dt="2024-02-22T18:12:53.817" v="217" actId="2696"/>
          <pc:sldLayoutMkLst>
            <pc:docMk/>
            <pc:sldMasterMk cId="2853998582" sldId="2147483713"/>
            <pc:sldLayoutMk cId="591252253" sldId="2147483780"/>
          </pc:sldLayoutMkLst>
        </pc:sldLayoutChg>
      </pc:sldMasterChg>
      <pc:sldMasterChg chg="del delSldLayout">
        <pc:chgData name="Costa de Arruda Mello, Luiz Antonio" userId="ce5ed81b-dde6-440b-b1fb-ce2f3ab320a2" providerId="ADAL" clId="{625279E0-C225-4CFC-8EC0-5076C0D359FF}" dt="2024-02-22T18:12:41.777" v="151" actId="2696"/>
        <pc:sldMasterMkLst>
          <pc:docMk/>
          <pc:sldMasterMk cId="601311938" sldId="2147483899"/>
        </pc:sldMasterMkLst>
        <pc:sldLayoutChg chg="del">
          <pc:chgData name="Costa de Arruda Mello, Luiz Antonio" userId="ce5ed81b-dde6-440b-b1fb-ce2f3ab320a2" providerId="ADAL" clId="{625279E0-C225-4CFC-8EC0-5076C0D359FF}" dt="2024-02-22T18:12:41.772" v="150" actId="2696"/>
          <pc:sldLayoutMkLst>
            <pc:docMk/>
            <pc:sldMasterMk cId="601311938" sldId="2147483899"/>
            <pc:sldLayoutMk cId="813820335" sldId="214748390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A57DD03-0E3B-473B-8917-F623F68BE2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159F7A-0D37-42E4-92A4-E5EF169E5C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C54EC-0443-45E0-AA90-E43C121D5DE6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200A278-AC43-4B18-A5CC-A7AC07FC50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F446E94-F381-40B7-B626-A25A29A48A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2B70C-30D3-41A6-B570-3AD498B73B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8697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6A8C1-83C8-4529-B938-0FFD8E8F19EE}" type="datetimeFigureOut">
              <a:rPr lang="pt-BR" smtClean="0"/>
              <a:t>22/02/2024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0C601-2A81-4959-AAFE-DBA5EDC5AD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0146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00C601-2A81-4959-AAFE-DBA5EDC5AD8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552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E21D1-0F7D-4B62-8F7A-5D5F54326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296477E-5346-40F4-A018-3F8198B84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279518-2582-4B3A-8DB8-939977661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0BF198-3004-4A2A-A5BC-8B6DDF65C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C64C3E-CBE9-43EA-BAE4-E282B36D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834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57F23-E55F-43C0-9DD4-D47B03AB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E01F7B-C41E-44A2-B280-282AB2404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F5DAED-8F45-4ECD-9993-8A6943E11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AA0A41-5DB9-4E6A-9CDD-8FAF2D897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2A004E-2176-494A-A806-04269A98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16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66EAE-CA3D-45E8-B3AB-97947A663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AFF5A9-7243-4F63-A6BB-F3AEE4516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B53E34-392D-47AA-A199-0F47570C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F25916-2CE6-4740-B63E-28D3C2D82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CA3EB0-92BC-4E83-86D2-C2723CB7D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308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671BC9-6B20-4051-ADA3-A23CAD2F4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CC8BCC-516B-4E4F-972E-1055806F4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4E30CD0-ED14-45F1-9594-3F6A955D2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DE8967-82E9-4E24-A2B7-656B9B992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68629E-3196-448E-A2E6-B8ACDB85C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DD91A8D-F01F-4874-8DE4-96FB66256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319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52D77B-5B1B-487E-A392-0EE1210EE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ACB2BD-41C9-4F92-AEE4-CD2197170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CFCC6E8-CA1D-46BE-9B6E-58D8CBAA41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7CB8E37-B4D6-4594-B51E-7C914DD62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D635216-EBDD-4853-9EA2-FB10C9D87F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3F46A1D-5274-4A20-928B-7B4F7410D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3CE2233-01F5-432F-94EE-0063F8623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906712B-1B3D-4674-905F-3EEE7DB0C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898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6FC0A-F827-41CC-8890-7F1734397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A1CF815-8385-4BCE-BC55-540BD399B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3872ED-FB53-4B23-BE40-8F8DA5547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A945CC-A011-45D0-A960-39DAE4419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77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636B2B0-4553-44DF-A23A-616B0AD09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89A49EF-3368-4AA1-8291-6EDA794D1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2B39E08-8CB0-4531-AE97-DD5EAE458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91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DD3B28-409B-433C-B667-7EA770D51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B3F9DE-FB77-49DE-82A7-F9E90AAC3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E9BFA9-E1F9-44A5-9258-D9C371CFB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EE291F0-3BC1-4CC9-8A7D-BD3F05F27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A450E2-4C1E-4649-B58A-659D485A0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0347C0-140C-4B4A-AEE2-6CD41960B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522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3B57A-2522-4DC4-AE44-3EBB9EF14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2A86B67-98E9-4BAB-B7DA-10D692D55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1111302-82F9-439A-9053-787DB52E2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5C808F5-88B8-4D35-AB1B-F0660C4C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9F31DA-EA14-46FC-BC95-34FA453F9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288460-8A02-4707-A05A-51BDCAED1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344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420DDC-F2F9-4A1A-A21D-1DCD7086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EF11EB-A20B-40E3-AA32-3DF7091ED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9A0C63-2677-4820-B612-BD1085B0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5DD79C-6974-49CA-B1F3-3C8C3B7B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5DF17E-3088-4D69-A1A8-270D3AFE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863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3C458AD-5AAD-4A5B-AE6C-16B9C1736F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4E987F3-008F-4D24-A7A5-534D2B554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83118A-FDC8-4F42-AAFC-E62AF01FC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A02202-EBCD-408C-8028-AB7304A33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6B24A7-2ECC-4AA0-8E5C-3F9472571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3900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"/>
          <p:cNvSpPr>
            <a:spLocks noChangeArrowheads="1"/>
          </p:cNvSpPr>
          <p:nvPr userDrawn="1"/>
        </p:nvSpPr>
        <p:spPr bwMode="auto">
          <a:xfrm flipH="1">
            <a:off x="573315" y="422179"/>
            <a:ext cx="22234" cy="893556"/>
          </a:xfrm>
          <a:prstGeom prst="rect">
            <a:avLst/>
          </a:prstGeom>
          <a:gradFill rotWithShape="0">
            <a:gsLst>
              <a:gs pos="0">
                <a:srgbClr val="7FC242"/>
              </a:gs>
              <a:gs pos="100000">
                <a:srgbClr val="00527B"/>
              </a:gs>
            </a:gsLst>
            <a:lin ang="1860000"/>
          </a:gradFill>
          <a:ln>
            <a:noFill/>
          </a:ln>
        </p:spPr>
        <p:txBody>
          <a:bodyPr lIns="0" tIns="0" rIns="0" bIns="0" anchor="ctr"/>
          <a:lstStyle>
            <a:lvl1pPr defTabSz="825500" eaLnBrk="0" hangingPunct="0">
              <a:defRPr sz="3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defTabSz="825500" eaLnBrk="0" hangingPunct="0">
              <a:defRPr sz="3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defTabSz="825500" eaLnBrk="0" hangingPunct="0">
              <a:defRPr sz="3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defTabSz="825500" eaLnBrk="0" hangingPunct="0">
              <a:defRPr sz="3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defTabSz="825500" eaLnBrk="0" hangingPunct="0">
              <a:defRPr sz="3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defRPr/>
            </a:pPr>
            <a:endParaRPr lang="pt-BR" altLang="pt-BR" sz="1600">
              <a:solidFill>
                <a:srgbClr val="FFFFFF"/>
              </a:solidFill>
              <a:latin typeface="Helvetica Neue Medium" pitchFamily="126" charset="0"/>
              <a:sym typeface="Helvetica Neue Medium" pitchFamily="126" charset="0"/>
            </a:endParaRPr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762298" y="274577"/>
            <a:ext cx="10972324" cy="1142735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rgbClr val="00527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8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609605" y="6356352"/>
            <a:ext cx="28448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737604" y="6356352"/>
            <a:ext cx="2844800" cy="365125"/>
          </a:xfrm>
        </p:spPr>
        <p:txBody>
          <a:bodyPr/>
          <a:lstStyle/>
          <a:p>
            <a:fld id="{9A3B02AF-CA49-4758-8D08-C0D30AFCA4AF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Picture 7" descr="T:\CMK Comunicação e Marketing\Manual da Marca IBP\Aplicação Simplificada\Sem fundo branco\LogoIBP_Simplificada_RGB-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852" y="5885656"/>
            <a:ext cx="1017986" cy="72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spaço Reservado para Conteúdo 11"/>
          <p:cNvSpPr>
            <a:spLocks noGrp="1"/>
          </p:cNvSpPr>
          <p:nvPr>
            <p:ph sz="quarter" idx="13"/>
          </p:nvPr>
        </p:nvSpPr>
        <p:spPr>
          <a:xfrm>
            <a:off x="765474" y="1628776"/>
            <a:ext cx="10949345" cy="3960465"/>
          </a:xfrm>
        </p:spPr>
        <p:txBody>
          <a:bodyPr>
            <a:normAutofit/>
          </a:bodyPr>
          <a:lstStyle>
            <a:lvl1pPr>
              <a:defRPr sz="1800">
                <a:latin typeface="Trebuchet MS" panose="020B0603020202020204" pitchFamily="34" charset="0"/>
              </a:defRPr>
            </a:lvl1pPr>
            <a:lvl2pPr>
              <a:defRPr sz="1600">
                <a:latin typeface="Trebuchet MS" panose="020B0603020202020204" pitchFamily="34" charset="0"/>
              </a:defRPr>
            </a:lvl2pPr>
            <a:lvl3pPr>
              <a:defRPr sz="1400">
                <a:latin typeface="Trebuchet MS" panose="020B0603020202020204" pitchFamily="34" charset="0"/>
              </a:defRPr>
            </a:lvl3pPr>
            <a:lvl4pPr>
              <a:defRPr sz="1200">
                <a:latin typeface="Trebuchet MS" panose="020B0603020202020204" pitchFamily="34" charset="0"/>
              </a:defRPr>
            </a:lvl4pPr>
            <a:lvl5pPr>
              <a:defRPr sz="12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75591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>
            <a:spLocks noGrp="1"/>
          </p:cNvSpPr>
          <p:nvPr>
            <p:ph type="ctrTitle"/>
          </p:nvPr>
        </p:nvSpPr>
        <p:spPr>
          <a:xfrm>
            <a:off x="457200" y="668049"/>
            <a:ext cx="7626795" cy="2841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subTitle" idx="1"/>
          </p:nvPr>
        </p:nvSpPr>
        <p:spPr>
          <a:xfrm>
            <a:off x="457200" y="3602038"/>
            <a:ext cx="7626795" cy="250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2288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6893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>
            <a:spLocks noGrp="1"/>
          </p:cNvSpPr>
          <p:nvPr>
            <p:ph type="title"/>
          </p:nvPr>
        </p:nvSpPr>
        <p:spPr>
          <a:xfrm>
            <a:off x="457200" y="668050"/>
            <a:ext cx="7673389" cy="381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body" idx="1"/>
          </p:nvPr>
        </p:nvSpPr>
        <p:spPr>
          <a:xfrm>
            <a:off x="457200" y="4589463"/>
            <a:ext cx="7673389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6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7365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twoObj">
  <p:cSld name="Two Conte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" name="Google Shape;48;p3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9" name="Google Shape;49;p37"/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50" name="Google Shape;50;p37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1" name="Google Shape;51;p37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2" name="Google Shape;52;p37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53" name="Google Shape;53;p3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0451534" cy="1591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body" idx="1"/>
          </p:nvPr>
        </p:nvSpPr>
        <p:spPr>
          <a:xfrm>
            <a:off x="457200" y="2341329"/>
            <a:ext cx="5562600" cy="3835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body" idx="2"/>
          </p:nvPr>
        </p:nvSpPr>
        <p:spPr>
          <a:xfrm>
            <a:off x="6172200" y="2341329"/>
            <a:ext cx="4736534" cy="3835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7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3090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Comparis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2" name="Google Shape;62;p3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63" name="Google Shape;63;p38"/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64" name="Google Shape;64;p38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5" name="Google Shape;65;p38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6" name="Google Shape;66;p38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67" name="Google Shape;67;p3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8" name="Google Shape;68;p38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0450629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body" idx="1"/>
          </p:nvPr>
        </p:nvSpPr>
        <p:spPr>
          <a:xfrm>
            <a:off x="457086" y="2182814"/>
            <a:ext cx="502151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2"/>
          </p:nvPr>
        </p:nvSpPr>
        <p:spPr>
          <a:xfrm>
            <a:off x="457086" y="3115949"/>
            <a:ext cx="5021512" cy="307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body" idx="3"/>
          </p:nvPr>
        </p:nvSpPr>
        <p:spPr>
          <a:xfrm>
            <a:off x="5890597" y="2182814"/>
            <a:ext cx="501723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body" idx="4"/>
          </p:nvPr>
        </p:nvSpPr>
        <p:spPr>
          <a:xfrm>
            <a:off x="5890597" y="3115949"/>
            <a:ext cx="5017232" cy="307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8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8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69223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9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63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9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3929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Content with Ca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3" name="Google Shape;83;p4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4" name="Google Shape;84;p40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85" name="Google Shape;85;p40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6" name="Google Shape;86;p40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7" name="Google Shape;87;p40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8" name="Google Shape;88;p40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9" name="Google Shape;89;p40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0" name="Google Shape;90;p40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91" name="Google Shape;91;p4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" name="Google Shape;92;p40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4314825" cy="195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0"/>
          <p:cNvSpPr txBox="1">
            <a:spLocks noGrp="1"/>
          </p:cNvSpPr>
          <p:nvPr>
            <p:ph type="body" idx="1"/>
          </p:nvPr>
        </p:nvSpPr>
        <p:spPr>
          <a:xfrm>
            <a:off x="5183188" y="668049"/>
            <a:ext cx="4875212" cy="5231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40"/>
          <p:cNvSpPr txBox="1">
            <a:spLocks noGrp="1"/>
          </p:cNvSpPr>
          <p:nvPr>
            <p:ph type="body" idx="2"/>
          </p:nvPr>
        </p:nvSpPr>
        <p:spPr>
          <a:xfrm>
            <a:off x="457200" y="2749024"/>
            <a:ext cx="4314825" cy="3119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0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0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3326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 with Cap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0" name="Google Shape;100;p4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01" name="Google Shape;101;p41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02" name="Google Shape;102;p41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3" name="Google Shape;103;p41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4" name="Google Shape;104;p41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5" name="Google Shape;105;p41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6" name="Google Shape;106;p41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7" name="Google Shape;107;p41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08" name="Google Shape;108;p4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9" name="Google Shape;109;p41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4314825" cy="2235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  <a:defRPr sz="4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1"/>
          <p:cNvSpPr>
            <a:spLocks noGrp="1"/>
          </p:cNvSpPr>
          <p:nvPr>
            <p:ph type="pic" idx="2"/>
          </p:nvPr>
        </p:nvSpPr>
        <p:spPr>
          <a:xfrm>
            <a:off x="5183188" y="668049"/>
            <a:ext cx="4958436" cy="5231253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41"/>
          <p:cNvSpPr txBox="1">
            <a:spLocks noGrp="1"/>
          </p:cNvSpPr>
          <p:nvPr>
            <p:ph type="body" idx="1"/>
          </p:nvPr>
        </p:nvSpPr>
        <p:spPr>
          <a:xfrm>
            <a:off x="457200" y="2941222"/>
            <a:ext cx="4314825" cy="292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1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41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2774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2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2"/>
          <p:cNvSpPr txBox="1">
            <a:spLocks noGrp="1"/>
          </p:cNvSpPr>
          <p:nvPr>
            <p:ph type="body" idx="1"/>
          </p:nvPr>
        </p:nvSpPr>
        <p:spPr>
          <a:xfrm rot="5400000">
            <a:off x="2259593" y="294320"/>
            <a:ext cx="4080250" cy="768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2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2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4665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 Title and 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3" name="Google Shape;123;p4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24" name="Google Shape;124;p43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25" name="Google Shape;125;p43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6" name="Google Shape;126;p43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7" name="Google Shape;127;p43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8" name="Google Shape;128;p43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9" name="Google Shape;129;p43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0" name="Google Shape;130;p43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31" name="Google Shape;131;p4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2" name="Google Shape;132;p43"/>
          <p:cNvSpPr txBox="1">
            <a:spLocks noGrp="1"/>
          </p:cNvSpPr>
          <p:nvPr>
            <p:ph type="title"/>
          </p:nvPr>
        </p:nvSpPr>
        <p:spPr>
          <a:xfrm rot="5400000">
            <a:off x="5866305" y="2108056"/>
            <a:ext cx="5508913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43"/>
          <p:cNvSpPr txBox="1">
            <a:spLocks noGrp="1"/>
          </p:cNvSpPr>
          <p:nvPr>
            <p:ph type="body" idx="1"/>
          </p:nvPr>
        </p:nvSpPr>
        <p:spPr>
          <a:xfrm rot="5400000">
            <a:off x="1047293" y="77957"/>
            <a:ext cx="5508913" cy="6689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3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3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8807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B7C5C4D-4BD0-4404-BD66-C2C5D2A9E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DEBE60-01B5-46BF-B765-5D4599674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970D48-4787-4AF4-9446-935BDD30EF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292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27BDB1-5EFB-46BD-8559-327A2E34B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3723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E675F-6D41-41D2-9123-4105AA143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8712" y="6356349"/>
            <a:ext cx="472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02569-C220-4DC6-9FE7-A11150E43736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Google Shape;222;p1" descr="A green and black logo&#10;&#10;Description automatically generated">
            <a:extLst>
              <a:ext uri="{FF2B5EF4-FFF2-40B4-BE49-F238E27FC236}">
                <a16:creationId xmlns:a16="http://schemas.microsoft.com/office/drawing/2014/main" id="{C8816142-0A4A-5296-B7B1-7A695E20DF9E}"/>
              </a:ext>
            </a:extLst>
          </p:cNvPr>
          <p:cNvPicPr preferRelativeResize="0"/>
          <p:nvPr userDrawn="1"/>
        </p:nvPicPr>
        <p:blipFill rotWithShape="1">
          <a:blip r:embed="rId14">
            <a:alphaModFix/>
          </a:blip>
          <a:srcRect l="8581" r="7811" b="21389"/>
          <a:stretch/>
        </p:blipFill>
        <p:spPr>
          <a:xfrm>
            <a:off x="10639425" y="6176963"/>
            <a:ext cx="722757" cy="5445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934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" name="Google Shape;11;p2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2" name="Google Shape;12;p20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3" name="Google Shape;13;p20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" name="Google Shape;14;p20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6" name="Google Shape;16;p20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7" name="Google Shape;17;p20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8" name="Google Shape;18;p2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1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" name="Google Shape;19;p20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  <a:defRPr sz="4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9379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3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luiz.mello@thyssenkrupp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B064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B0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Gill San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7" name="Google Shape;217;p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Gill San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15997F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8" name="Google Shape;218;p1"/>
          <p:cNvSpPr/>
          <p:nvPr/>
        </p:nvSpPr>
        <p:spPr>
          <a:xfrm>
            <a:off x="5271633" y="19664"/>
            <a:ext cx="6905281" cy="6818671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Gill San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0" name="Google Shape;220;p1"/>
          <p:cNvSpPr txBox="1">
            <a:spLocks noGrp="1"/>
          </p:cNvSpPr>
          <p:nvPr>
            <p:ph type="ctrTitle"/>
          </p:nvPr>
        </p:nvSpPr>
        <p:spPr>
          <a:xfrm>
            <a:off x="164191" y="3000319"/>
            <a:ext cx="6135620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ebo Medium"/>
              <a:buNone/>
            </a:pPr>
            <a:br>
              <a:rPr lang="pt-BR" sz="4400" dirty="0">
                <a:latin typeface="Heebo Medium"/>
                <a:ea typeface="Heebo Medium"/>
                <a:cs typeface="Heebo Medium"/>
                <a:sym typeface="Heebo Medium"/>
              </a:rPr>
            </a:br>
            <a:r>
              <a:rPr lang="pt-BR" sz="3600" dirty="0">
                <a:latin typeface="Heebo Medium"/>
                <a:ea typeface="Heebo Medium"/>
                <a:cs typeface="Heebo Medium"/>
                <a:sym typeface="Heebo Medium"/>
              </a:rPr>
              <a:t>GT Indução de Demanda</a:t>
            </a:r>
            <a:br>
              <a:rPr lang="pt-BR" sz="2400" dirty="0">
                <a:latin typeface="Heebo Medium"/>
                <a:ea typeface="Heebo Medium"/>
                <a:cs typeface="Heebo Medium"/>
                <a:sym typeface="Heebo Medium"/>
              </a:rPr>
            </a:br>
            <a:r>
              <a:rPr lang="pt-BR" sz="2400" dirty="0">
                <a:latin typeface="Heebo Medium"/>
                <a:ea typeface="Heebo Medium"/>
                <a:cs typeface="Heebo Medium"/>
                <a:sym typeface="Heebo Medium"/>
              </a:rPr>
              <a:t>22-fev-2024</a:t>
            </a:r>
            <a:endParaRPr sz="3200" dirty="0">
              <a:latin typeface="Heebo Medium"/>
              <a:ea typeface="Heebo Medium"/>
              <a:cs typeface="Heebo Medium"/>
              <a:sym typeface="Heebo Medium"/>
            </a:endParaRPr>
          </a:p>
        </p:txBody>
      </p:sp>
      <p:pic>
        <p:nvPicPr>
          <p:cNvPr id="222" name="Google Shape;222;p1" descr="A green and black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9811" y="1569216"/>
            <a:ext cx="4848924" cy="3719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2BD9740-DE95-9218-8C0D-0BE9DF67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1" y="20478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/>
              <a:t>GT Indução de Demanda</a:t>
            </a:r>
          </a:p>
        </p:txBody>
      </p:sp>
      <p:sp>
        <p:nvSpPr>
          <p:cNvPr id="7" name="Espaço Reservado para Conteúdo 4">
            <a:extLst>
              <a:ext uri="{FF2B5EF4-FFF2-40B4-BE49-F238E27FC236}">
                <a16:creationId xmlns:a16="http://schemas.microsoft.com/office/drawing/2014/main" id="{BB620928-D8C8-A6C0-4EAC-42E551886F0C}"/>
              </a:ext>
            </a:extLst>
          </p:cNvPr>
          <p:cNvSpPr txBox="1">
            <a:spLocks/>
          </p:cNvSpPr>
          <p:nvPr/>
        </p:nvSpPr>
        <p:spPr>
          <a:xfrm>
            <a:off x="709611" y="1392237"/>
            <a:ext cx="10772775" cy="189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</a:rPr>
              <a:t>Objetivos</a:t>
            </a:r>
          </a:p>
          <a:p>
            <a:pPr indent="449580"/>
            <a:r>
              <a:rPr lang="pt-BR" sz="1800" u="sng" dirty="0">
                <a:latin typeface="Calibri" panose="020F0502020204030204" pitchFamily="34" charset="0"/>
                <a:ea typeface="Calibri" panose="020F0502020204030204" pitchFamily="34" charset="0"/>
              </a:rPr>
              <a:t>Qualificar e quantificar mercados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 de H2 Verde e derivados no país</a:t>
            </a:r>
            <a:b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t-BR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449580"/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Elaborar e apresentar propostas (governo) de indução de demanda, embasadas nestes mercados</a:t>
            </a:r>
            <a:b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t-BR" dirty="0"/>
          </a:p>
        </p:txBody>
      </p:sp>
      <p:sp>
        <p:nvSpPr>
          <p:cNvPr id="8" name="Espaço Reservado para Conteúdo 4">
            <a:extLst>
              <a:ext uri="{FF2B5EF4-FFF2-40B4-BE49-F238E27FC236}">
                <a16:creationId xmlns:a16="http://schemas.microsoft.com/office/drawing/2014/main" id="{2EA28F05-9366-350D-6CCA-D9CB189A47B6}"/>
              </a:ext>
            </a:extLst>
          </p:cNvPr>
          <p:cNvSpPr txBox="1">
            <a:spLocks/>
          </p:cNvSpPr>
          <p:nvPr/>
        </p:nvSpPr>
        <p:spPr>
          <a:xfrm>
            <a:off x="709611" y="2717800"/>
            <a:ext cx="10772775" cy="3827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Arial" panose="020B0604020202020204" pitchFamily="34" charset="0"/>
              <a:buNone/>
            </a:pPr>
            <a:endParaRPr lang="pt-BR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</a:rPr>
              <a:t>Motivação para GT</a:t>
            </a:r>
          </a:p>
          <a:p>
            <a:pPr indent="449580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Atualmente não há fatores concretos que induzam o consumo de H2 verde no país (mandatos, mercado de carbono)</a:t>
            </a:r>
          </a:p>
          <a:p>
            <a:pPr indent="449580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Até o momento, debate muito voltado a empresas produtoras c/ foco em exportação</a:t>
            </a:r>
          </a:p>
          <a:p>
            <a:pPr indent="449580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Até o momento, argumentação de </a:t>
            </a:r>
            <a:r>
              <a:rPr lang="pt-B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RoI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para governo baseada em estimativa preliminar de mercado</a:t>
            </a:r>
          </a:p>
        </p:txBody>
      </p:sp>
    </p:spTree>
    <p:extLst>
      <p:ext uri="{BB962C8B-B14F-4D97-AF65-F5344CB8AC3E}">
        <p14:creationId xmlns:p14="http://schemas.microsoft.com/office/powerpoint/2010/main" val="296039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76BF1-0CC4-9078-A7BC-F57F663BB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3690B94-7F3B-CF32-E935-CB0EDF348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1" y="20478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/>
              <a:t>GT Indução de Demanda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8955899-102E-4A50-FADE-B178FC247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9614" y="1143793"/>
            <a:ext cx="10772775" cy="3827463"/>
          </a:xfrm>
        </p:spPr>
        <p:txBody>
          <a:bodyPr>
            <a:normAutofit/>
          </a:bodyPr>
          <a:lstStyle/>
          <a:p>
            <a:pPr lvl="1" indent="449580"/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0"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Potenciais mercados</a:t>
            </a:r>
          </a:p>
          <a:p>
            <a:pPr lvl="1" indent="449580"/>
            <a:r>
              <a:rPr lang="pt-BR" sz="1800" dirty="0">
                <a:latin typeface="Calibri" panose="020F0502020204030204" pitchFamily="34" charset="0"/>
              </a:rPr>
              <a:t>Amônia energia</a:t>
            </a:r>
          </a:p>
          <a:p>
            <a:pPr lvl="1" indent="449580"/>
            <a:r>
              <a:rPr lang="pt-BR" sz="1800" dirty="0">
                <a:latin typeface="Calibri" panose="020F0502020204030204" pitchFamily="34" charset="0"/>
              </a:rPr>
              <a:t>Metanol energia</a:t>
            </a:r>
          </a:p>
          <a:p>
            <a:pPr lvl="1" indent="449580"/>
            <a:r>
              <a:rPr lang="pt-BR" sz="1800">
                <a:latin typeface="Calibri" panose="020F0502020204030204" pitchFamily="34" charset="0"/>
              </a:rPr>
              <a:t>Fertilizantes</a:t>
            </a:r>
            <a:endParaRPr lang="pt-BR" sz="1800" dirty="0">
              <a:latin typeface="Calibri" panose="020F0502020204030204" pitchFamily="34" charset="0"/>
            </a:endParaRPr>
          </a:p>
          <a:p>
            <a:pPr lvl="1" indent="449580"/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Siderurgia (a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ço verde)</a:t>
            </a:r>
          </a:p>
          <a:p>
            <a:pPr lvl="1" indent="449580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Papel e celulose</a:t>
            </a:r>
          </a:p>
          <a:p>
            <a:pPr lvl="1" indent="449580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Mineração (logística, beneficiamento)</a:t>
            </a:r>
          </a:p>
          <a:p>
            <a:pPr lvl="1" indent="449580"/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B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iocombustíveis avançados</a:t>
            </a:r>
          </a:p>
          <a:p>
            <a:pPr lvl="1" indent="449580"/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Tr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ansportes / mobilidade (uso direto do H2 verde como combustível).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0976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A0560-B45B-1744-1E07-56CF7D459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399666B-C048-2CF1-44B2-4B2F86B45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1" y="20478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/>
              <a:t>GT Indução de Demanda</a:t>
            </a:r>
          </a:p>
        </p:txBody>
      </p:sp>
      <p:sp>
        <p:nvSpPr>
          <p:cNvPr id="2" name="Espaço Reservado para Conteúdo 4">
            <a:extLst>
              <a:ext uri="{FF2B5EF4-FFF2-40B4-BE49-F238E27FC236}">
                <a16:creationId xmlns:a16="http://schemas.microsoft.com/office/drawing/2014/main" id="{C52A8D34-4F91-1E4F-7C79-CE1A3101C9BE}"/>
              </a:ext>
            </a:extLst>
          </p:cNvPr>
          <p:cNvSpPr txBox="1">
            <a:spLocks/>
          </p:cNvSpPr>
          <p:nvPr/>
        </p:nvSpPr>
        <p:spPr>
          <a:xfrm>
            <a:off x="581023" y="1292225"/>
            <a:ext cx="10772775" cy="3827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Arial" panose="020B0604020202020204" pitchFamily="34" charset="0"/>
              <a:buNone/>
            </a:pPr>
            <a:endParaRPr lang="pt-BR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</a:rPr>
              <a:t>Como ?</a:t>
            </a:r>
          </a:p>
          <a:p>
            <a:pPr marL="571500" indent="-342900">
              <a:buFont typeface="+mj-lt"/>
              <a:buAutoNum type="arabicPeriod"/>
            </a:pPr>
            <a:r>
              <a:rPr lang="pt-BR" sz="1800" dirty="0">
                <a:latin typeface="Calibri" panose="020F0502020204030204" pitchFamily="34" charset="0"/>
              </a:rPr>
              <a:t>Abrir canal de debate com profissionais influentes de tais mercados/empresas</a:t>
            </a:r>
          </a:p>
          <a:p>
            <a:pPr marL="1028700" lvl="1" indent="-342900"/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Identificar barreiras e suas possíveis soluções;</a:t>
            </a:r>
          </a:p>
          <a:p>
            <a:pPr marL="1028700" lvl="1" indent="-342900"/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Aproximação entre potenciais </a:t>
            </a:r>
            <a:r>
              <a:rPr lang="pt-BR" sz="1600" i="1" dirty="0" err="1">
                <a:latin typeface="Calibri" panose="020F0502020204030204" pitchFamily="34" charset="0"/>
                <a:ea typeface="Calibri" panose="020F0502020204030204" pitchFamily="34" charset="0"/>
              </a:rPr>
              <a:t>offtakers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 e produtores de hidrogênio verde;</a:t>
            </a:r>
            <a:b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pt-BR" sz="14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t-B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indent="-342900">
              <a:buFont typeface="+mj-lt"/>
              <a:buAutoNum type="arabicPeriod"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Estudo de mercado (contratado)</a:t>
            </a:r>
          </a:p>
          <a:p>
            <a:pPr marL="1028700" lvl="1" indent="-342900"/>
            <a:r>
              <a:rPr lang="pt-BR" sz="1600" dirty="0">
                <a:latin typeface="Calibri" panose="020F0502020204030204" pitchFamily="34" charset="0"/>
              </a:rPr>
              <a:t>Definir escopo e objetivos do estudo (com base na Fase 1)</a:t>
            </a:r>
          </a:p>
          <a:p>
            <a:pPr marL="1028700" lvl="1" indent="-342900"/>
            <a:r>
              <a:rPr lang="pt-BR" sz="1600" dirty="0">
                <a:latin typeface="Calibri" panose="020F0502020204030204" pitchFamily="34" charset="0"/>
              </a:rPr>
              <a:t>Definir potenciais empresas (consultorias) com competência para elaboração do mesmo</a:t>
            </a:r>
          </a:p>
          <a:p>
            <a:pPr marL="1028700" lvl="1" indent="-342900"/>
            <a:r>
              <a:rPr lang="pt-BR" sz="1600" dirty="0">
                <a:latin typeface="Calibri" panose="020F0502020204030204" pitchFamily="34" charset="0"/>
              </a:rPr>
              <a:t>Pleitear </a:t>
            </a:r>
            <a:r>
              <a:rPr lang="pt-BR" sz="1600" i="1" dirty="0">
                <a:latin typeface="Calibri" panose="020F0502020204030204" pitchFamily="34" charset="0"/>
              </a:rPr>
              <a:t>budget</a:t>
            </a:r>
            <a:r>
              <a:rPr lang="pt-BR" sz="1600" dirty="0">
                <a:latin typeface="Calibri" panose="020F0502020204030204" pitchFamily="34" charset="0"/>
              </a:rPr>
              <a:t> junto a associados e conselho ABIHV</a:t>
            </a:r>
          </a:p>
          <a:p>
            <a:pPr marL="1028700" lvl="1" indent="-342900"/>
            <a:r>
              <a:rPr lang="pt-BR" sz="1600" dirty="0">
                <a:latin typeface="Calibri" panose="020F0502020204030204" pitchFamily="34" charset="0"/>
              </a:rPr>
              <a:t>Processo de licitação</a:t>
            </a:r>
          </a:p>
          <a:p>
            <a:pPr marL="1028700" lvl="1" indent="-342900"/>
            <a:r>
              <a:rPr lang="pt-BR" sz="1600" dirty="0">
                <a:latin typeface="Calibri" panose="020F0502020204030204" pitchFamily="34" charset="0"/>
              </a:rPr>
              <a:t>Elaboração do estudo, com efetivo envolvimento do GT</a:t>
            </a:r>
          </a:p>
          <a:p>
            <a:pPr lvl="1" indent="0">
              <a:buFont typeface="Arial" panose="020B0604020202020204" pitchFamily="34" charset="0"/>
              <a:buNone/>
            </a:pPr>
            <a:endParaRPr lang="pt-B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08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m 5" descr="Uma imagem contendo guarda-chuva, mesa, verde, homem&#10;&#10;Descrição gerada automaticamente">
            <a:extLst>
              <a:ext uri="{FF2B5EF4-FFF2-40B4-BE49-F238E27FC236}">
                <a16:creationId xmlns:a16="http://schemas.microsoft.com/office/drawing/2014/main" id="{A56F0F26-6952-B75F-57D4-8A89340A1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9C4B2C5-6C5F-66CD-19B3-7E831702C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A3B02AF-CA49-4758-8D08-C0D30AFCA4A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57DED38-F4F3-33C1-169C-9336E5DB290E}"/>
              </a:ext>
            </a:extLst>
          </p:cNvPr>
          <p:cNvSpPr txBox="1"/>
          <p:nvPr/>
        </p:nvSpPr>
        <p:spPr>
          <a:xfrm>
            <a:off x="987817" y="1806933"/>
            <a:ext cx="551667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Obrigado !</a:t>
            </a:r>
          </a:p>
          <a:p>
            <a:endParaRPr lang="pt-BR" sz="2800" dirty="0"/>
          </a:p>
          <a:p>
            <a:r>
              <a:rPr lang="pt-BR" sz="2400" dirty="0">
                <a:hlinkClick r:id="rId3"/>
              </a:rPr>
              <a:t>luiz.mello@thyssenkrupp.com</a:t>
            </a:r>
            <a:br>
              <a:rPr lang="pt-BR" sz="2400" dirty="0"/>
            </a:br>
            <a:r>
              <a:rPr lang="pt-BR" sz="2400" dirty="0"/>
              <a:t>55 11 94171 2268</a:t>
            </a:r>
          </a:p>
          <a:p>
            <a:endParaRPr lang="pt-BR" sz="2800" dirty="0"/>
          </a:p>
          <a:p>
            <a:endParaRPr lang="pt-BR" sz="2800" dirty="0"/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2123515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ropicVTI">
  <a:themeElements>
    <a:clrScheme name="Tropic">
      <a:dk1>
        <a:srgbClr val="000000"/>
      </a:dk1>
      <a:lt1>
        <a:srgbClr val="FFFFFF"/>
      </a:lt1>
      <a:dk2>
        <a:srgbClr val="09392F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68E74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Office PowerPoint</Application>
  <PresentationFormat>Widescreen</PresentationFormat>
  <Paragraphs>39</Paragraphs>
  <Slides>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Gill Sans</vt:lpstr>
      <vt:lpstr>Heebo Medium</vt:lpstr>
      <vt:lpstr>Helvetica Neue Medium</vt:lpstr>
      <vt:lpstr>Trebuchet MS</vt:lpstr>
      <vt:lpstr>Tema do Office</vt:lpstr>
      <vt:lpstr>TropicVTI</vt:lpstr>
      <vt:lpstr> GT Indução de Demanda 22-fev-2024</vt:lpstr>
      <vt:lpstr>GT Indução de Demanda</vt:lpstr>
      <vt:lpstr>GT Indução de Demanda</vt:lpstr>
      <vt:lpstr>GT Indução de Demanda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 Giffoni</dc:creator>
  <cp:lastModifiedBy>Costa de Arruda Mello, Luiz Antonio</cp:lastModifiedBy>
  <cp:revision>764</cp:revision>
  <dcterms:created xsi:type="dcterms:W3CDTF">2020-03-12T16:54:43Z</dcterms:created>
  <dcterms:modified xsi:type="dcterms:W3CDTF">2024-02-22T18:57:12Z</dcterms:modified>
</cp:coreProperties>
</file>